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hon Alexander Villamil Gutierrez" userId="99eb5e7d-dd1c-4eb6-b34a-66812fbddd98" providerId="ADAL" clId="{1D98D878-D930-4210-9697-E09C8B6547E6}"/>
    <pc:docChg chg="undo custSel addSld delSld modSld">
      <pc:chgData name="Jhon Alexander Villamil Gutierrez" userId="99eb5e7d-dd1c-4eb6-b34a-66812fbddd98" providerId="ADAL" clId="{1D98D878-D930-4210-9697-E09C8B6547E6}" dt="2018-10-01T20:46:56.173" v="1433" actId="6549"/>
      <pc:docMkLst>
        <pc:docMk/>
      </pc:docMkLst>
      <pc:sldChg chg="modSp">
        <pc:chgData name="Jhon Alexander Villamil Gutierrez" userId="99eb5e7d-dd1c-4eb6-b34a-66812fbddd98" providerId="ADAL" clId="{1D98D878-D930-4210-9697-E09C8B6547E6}" dt="2018-10-01T15:46:55.100" v="1364" actId="790"/>
        <pc:sldMkLst>
          <pc:docMk/>
          <pc:sldMk cId="310100745" sldId="259"/>
        </pc:sldMkLst>
        <pc:spChg chg="mod">
          <ac:chgData name="Jhon Alexander Villamil Gutierrez" userId="99eb5e7d-dd1c-4eb6-b34a-66812fbddd98" providerId="ADAL" clId="{1D98D878-D930-4210-9697-E09C8B6547E6}" dt="2018-10-01T15:46:55.100" v="1364" actId="790"/>
          <ac:spMkLst>
            <pc:docMk/>
            <pc:sldMk cId="310100745" sldId="259"/>
            <ac:spMk id="4" creationId="{3C1038DE-4902-4A15-AB2F-AA1577103C84}"/>
          </ac:spMkLst>
        </pc:spChg>
      </pc:sldChg>
      <pc:sldChg chg="addSp delSp modSp mod setBg setClrOvrMap">
        <pc:chgData name="Jhon Alexander Villamil Gutierrez" userId="99eb5e7d-dd1c-4eb6-b34a-66812fbddd98" providerId="ADAL" clId="{1D98D878-D930-4210-9697-E09C8B6547E6}" dt="2018-10-01T15:16:48.226" v="111" actId="20577"/>
        <pc:sldMkLst>
          <pc:docMk/>
          <pc:sldMk cId="1803945136" sldId="263"/>
        </pc:sldMkLst>
        <pc:spChg chg="mod ord">
          <ac:chgData name="Jhon Alexander Villamil Gutierrez" userId="99eb5e7d-dd1c-4eb6-b34a-66812fbddd98" providerId="ADAL" clId="{1D98D878-D930-4210-9697-E09C8B6547E6}" dt="2018-10-01T15:16:08.570" v="105" actId="26606"/>
          <ac:spMkLst>
            <pc:docMk/>
            <pc:sldMk cId="1803945136" sldId="263"/>
            <ac:spMk id="2" creationId="{31DC8CCE-7535-4B15-9B18-C77B2105EAD2}"/>
          </ac:spMkLst>
        </pc:spChg>
        <pc:spChg chg="add del">
          <ac:chgData name="Jhon Alexander Villamil Gutierrez" userId="99eb5e7d-dd1c-4eb6-b34a-66812fbddd98" providerId="ADAL" clId="{1D98D878-D930-4210-9697-E09C8B6547E6}" dt="2018-10-01T15:14:21.518" v="75" actId="20577"/>
          <ac:spMkLst>
            <pc:docMk/>
            <pc:sldMk cId="1803945136" sldId="263"/>
            <ac:spMk id="3" creationId="{A03AE1FF-4589-4CAB-BC53-5E48510078AD}"/>
          </ac:spMkLst>
        </pc:spChg>
        <pc:spChg chg="add del">
          <ac:chgData name="Jhon Alexander Villamil Gutierrez" userId="99eb5e7d-dd1c-4eb6-b34a-66812fbddd98" providerId="ADAL" clId="{1D98D878-D930-4210-9697-E09C8B6547E6}" dt="2018-10-01T15:06:55.230" v="9" actId="26606"/>
          <ac:spMkLst>
            <pc:docMk/>
            <pc:sldMk cId="1803945136" sldId="263"/>
            <ac:spMk id="71" creationId="{AFA67CD3-AB4E-4A7A-BEB8-53C445D8C44E}"/>
          </ac:spMkLst>
        </pc:spChg>
        <pc:spChg chg="add del">
          <ac:chgData name="Jhon Alexander Villamil Gutierrez" userId="99eb5e7d-dd1c-4eb6-b34a-66812fbddd98" providerId="ADAL" clId="{1D98D878-D930-4210-9697-E09C8B6547E6}" dt="2018-10-01T15:06:55.230" v="9" actId="26606"/>
          <ac:spMkLst>
            <pc:docMk/>
            <pc:sldMk cId="1803945136" sldId="263"/>
            <ac:spMk id="75" creationId="{339C8D78-A644-462F-B674-F440635E5353}"/>
          </ac:spMkLst>
        </pc:spChg>
        <pc:spChg chg="add del">
          <ac:chgData name="Jhon Alexander Villamil Gutierrez" userId="99eb5e7d-dd1c-4eb6-b34a-66812fbddd98" providerId="ADAL" clId="{1D98D878-D930-4210-9697-E09C8B6547E6}" dt="2018-10-01T15:15:05.499" v="81" actId="26606"/>
          <ac:spMkLst>
            <pc:docMk/>
            <pc:sldMk cId="1803945136" sldId="263"/>
            <ac:spMk id="135" creationId="{EF9B8DF2-C3F5-49A2-94D2-F7B65A0F1F15}"/>
          </ac:spMkLst>
        </pc:spChg>
        <pc:spChg chg="add del">
          <ac:chgData name="Jhon Alexander Villamil Gutierrez" userId="99eb5e7d-dd1c-4eb6-b34a-66812fbddd98" providerId="ADAL" clId="{1D98D878-D930-4210-9697-E09C8B6547E6}" dt="2018-10-01T15:15:07.257" v="83" actId="26606"/>
          <ac:spMkLst>
            <pc:docMk/>
            <pc:sldMk cId="1803945136" sldId="263"/>
            <ac:spMk id="137" creationId="{3BD53A9B-9757-4152-AC12-68721FC8A16F}"/>
          </ac:spMkLst>
        </pc:spChg>
        <pc:spChg chg="add del">
          <ac:chgData name="Jhon Alexander Villamil Gutierrez" userId="99eb5e7d-dd1c-4eb6-b34a-66812fbddd98" providerId="ADAL" clId="{1D98D878-D930-4210-9697-E09C8B6547E6}" dt="2018-10-01T15:16:08.532" v="104" actId="26606"/>
          <ac:spMkLst>
            <pc:docMk/>
            <pc:sldMk cId="1803945136" sldId="263"/>
            <ac:spMk id="175" creationId="{37FEB674-D811-4FFE-A878-29D0C0ED18D4}"/>
          </ac:spMkLst>
        </pc:spChg>
        <pc:spChg chg="add del">
          <ac:chgData name="Jhon Alexander Villamil Gutierrez" userId="99eb5e7d-dd1c-4eb6-b34a-66812fbddd98" providerId="ADAL" clId="{1D98D878-D930-4210-9697-E09C8B6547E6}" dt="2018-10-01T15:06:55.950" v="11" actId="26606"/>
          <ac:spMkLst>
            <pc:docMk/>
            <pc:sldMk cId="1803945136" sldId="263"/>
            <ac:spMk id="2052" creationId="{F56F5174-31D9-4DBB-AAB7-A1FD7BDB1352}"/>
          </ac:spMkLst>
        </pc:spChg>
        <pc:spChg chg="add del">
          <ac:chgData name="Jhon Alexander Villamil Gutierrez" userId="99eb5e7d-dd1c-4eb6-b34a-66812fbddd98" providerId="ADAL" clId="{1D98D878-D930-4210-9697-E09C8B6547E6}" dt="2018-10-01T15:06:55.950" v="11" actId="26606"/>
          <ac:spMkLst>
            <pc:docMk/>
            <pc:sldMk cId="1803945136" sldId="263"/>
            <ac:spMk id="2054" creationId="{F9A95BEE-6BB1-4A28-A8E6-A34B2E42EF87}"/>
          </ac:spMkLst>
        </pc:spChg>
        <pc:spChg chg="add del">
          <ac:chgData name="Jhon Alexander Villamil Gutierrez" userId="99eb5e7d-dd1c-4eb6-b34a-66812fbddd98" providerId="ADAL" clId="{1D98D878-D930-4210-9697-E09C8B6547E6}" dt="2018-10-01T15:15:07.257" v="83" actId="26606"/>
          <ac:spMkLst>
            <pc:docMk/>
            <pc:sldMk cId="1803945136" sldId="263"/>
            <ac:spMk id="2055" creationId="{61B2A784-4501-42A8-86DF-DB27DE395089}"/>
          </ac:spMkLst>
        </pc:spChg>
        <pc:spChg chg="add del">
          <ac:chgData name="Jhon Alexander Villamil Gutierrez" userId="99eb5e7d-dd1c-4eb6-b34a-66812fbddd98" providerId="ADAL" clId="{1D98D878-D930-4210-9697-E09C8B6547E6}" dt="2018-10-01T15:06:57.014" v="13" actId="26606"/>
          <ac:spMkLst>
            <pc:docMk/>
            <pc:sldMk cId="1803945136" sldId="263"/>
            <ac:spMk id="2056" creationId="{F56F5174-31D9-4DBB-AAB7-A1FD7BDB1352}"/>
          </ac:spMkLst>
        </pc:spChg>
        <pc:spChg chg="add del">
          <ac:chgData name="Jhon Alexander Villamil Gutierrez" userId="99eb5e7d-dd1c-4eb6-b34a-66812fbddd98" providerId="ADAL" clId="{1D98D878-D930-4210-9697-E09C8B6547E6}" dt="2018-10-01T15:06:57.014" v="13" actId="26606"/>
          <ac:spMkLst>
            <pc:docMk/>
            <pc:sldMk cId="1803945136" sldId="263"/>
            <ac:spMk id="2058" creationId="{F9A95BEE-6BB1-4A28-A8E6-A34B2E42EF87}"/>
          </ac:spMkLst>
        </pc:spChg>
        <pc:spChg chg="add del">
          <ac:chgData name="Jhon Alexander Villamil Gutierrez" userId="99eb5e7d-dd1c-4eb6-b34a-66812fbddd98" providerId="ADAL" clId="{1D98D878-D930-4210-9697-E09C8B6547E6}" dt="2018-10-01T15:15:14.075" v="85" actId="26606"/>
          <ac:spMkLst>
            <pc:docMk/>
            <pc:sldMk cId="1803945136" sldId="263"/>
            <ac:spMk id="2059" creationId="{EF9B8DF2-C3F5-49A2-94D2-F7B65A0F1F15}"/>
          </ac:spMkLst>
        </pc:spChg>
        <pc:spChg chg="add del">
          <ac:chgData name="Jhon Alexander Villamil Gutierrez" userId="99eb5e7d-dd1c-4eb6-b34a-66812fbddd98" providerId="ADAL" clId="{1D98D878-D930-4210-9697-E09C8B6547E6}" dt="2018-10-01T15:06:57.737" v="15" actId="26606"/>
          <ac:spMkLst>
            <pc:docMk/>
            <pc:sldMk cId="1803945136" sldId="263"/>
            <ac:spMk id="2060" creationId="{AFA67CD3-AB4E-4A7A-BEB8-53C445D8C44E}"/>
          </ac:spMkLst>
        </pc:spChg>
        <pc:spChg chg="add del">
          <ac:chgData name="Jhon Alexander Villamil Gutierrez" userId="99eb5e7d-dd1c-4eb6-b34a-66812fbddd98" providerId="ADAL" clId="{1D98D878-D930-4210-9697-E09C8B6547E6}" dt="2018-10-01T15:06:57.737" v="15" actId="26606"/>
          <ac:spMkLst>
            <pc:docMk/>
            <pc:sldMk cId="1803945136" sldId="263"/>
            <ac:spMk id="2062" creationId="{339C8D78-A644-462F-B674-F440635E5353}"/>
          </ac:spMkLst>
        </pc:spChg>
        <pc:spChg chg="add del">
          <ac:chgData name="Jhon Alexander Villamil Gutierrez" userId="99eb5e7d-dd1c-4eb6-b34a-66812fbddd98" providerId="ADAL" clId="{1D98D878-D930-4210-9697-E09C8B6547E6}" dt="2018-10-01T15:15:17.850" v="87" actId="26606"/>
          <ac:spMkLst>
            <pc:docMk/>
            <pc:sldMk cId="1803945136" sldId="263"/>
            <ac:spMk id="2063" creationId="{37FEB674-D811-4FFE-A878-29D0C0ED18D4}"/>
          </ac:spMkLst>
        </pc:spChg>
        <pc:spChg chg="add del">
          <ac:chgData name="Jhon Alexander Villamil Gutierrez" userId="99eb5e7d-dd1c-4eb6-b34a-66812fbddd98" providerId="ADAL" clId="{1D98D878-D930-4210-9697-E09C8B6547E6}" dt="2018-10-01T15:06:59.282" v="17" actId="26606"/>
          <ac:spMkLst>
            <pc:docMk/>
            <pc:sldMk cId="1803945136" sldId="263"/>
            <ac:spMk id="2064" creationId="{F56F5174-31D9-4DBB-AAB7-A1FD7BDB1352}"/>
          </ac:spMkLst>
        </pc:spChg>
        <pc:spChg chg="add del">
          <ac:chgData name="Jhon Alexander Villamil Gutierrez" userId="99eb5e7d-dd1c-4eb6-b34a-66812fbddd98" providerId="ADAL" clId="{1D98D878-D930-4210-9697-E09C8B6547E6}" dt="2018-10-01T15:06:59.282" v="17" actId="26606"/>
          <ac:spMkLst>
            <pc:docMk/>
            <pc:sldMk cId="1803945136" sldId="263"/>
            <ac:spMk id="2066" creationId="{F9A95BEE-6BB1-4A28-A8E6-A34B2E42EF87}"/>
          </ac:spMkLst>
        </pc:spChg>
        <pc:spChg chg="add del">
          <ac:chgData name="Jhon Alexander Villamil Gutierrez" userId="99eb5e7d-dd1c-4eb6-b34a-66812fbddd98" providerId="ADAL" clId="{1D98D878-D930-4210-9697-E09C8B6547E6}" dt="2018-10-01T15:15:20.069" v="89" actId="26606"/>
          <ac:spMkLst>
            <pc:docMk/>
            <pc:sldMk cId="1803945136" sldId="263"/>
            <ac:spMk id="2067" creationId="{61B2A784-4501-42A8-86DF-DB27DE395089}"/>
          </ac:spMkLst>
        </pc:spChg>
        <pc:spChg chg="add del">
          <ac:chgData name="Jhon Alexander Villamil Gutierrez" userId="99eb5e7d-dd1c-4eb6-b34a-66812fbddd98" providerId="ADAL" clId="{1D98D878-D930-4210-9697-E09C8B6547E6}" dt="2018-10-01T15:07:00.493" v="19" actId="26606"/>
          <ac:spMkLst>
            <pc:docMk/>
            <pc:sldMk cId="1803945136" sldId="263"/>
            <ac:spMk id="2068" creationId="{AFA67CD3-AB4E-4A7A-BEB8-53C445D8C44E}"/>
          </ac:spMkLst>
        </pc:spChg>
        <pc:spChg chg="add del">
          <ac:chgData name="Jhon Alexander Villamil Gutierrez" userId="99eb5e7d-dd1c-4eb6-b34a-66812fbddd98" providerId="ADAL" clId="{1D98D878-D930-4210-9697-E09C8B6547E6}" dt="2018-10-01T15:07:00.493" v="19" actId="26606"/>
          <ac:spMkLst>
            <pc:docMk/>
            <pc:sldMk cId="1803945136" sldId="263"/>
            <ac:spMk id="2070" creationId="{339C8D78-A644-462F-B674-F440635E5353}"/>
          </ac:spMkLst>
        </pc:spChg>
        <pc:spChg chg="add del">
          <ac:chgData name="Jhon Alexander Villamil Gutierrez" userId="99eb5e7d-dd1c-4eb6-b34a-66812fbddd98" providerId="ADAL" clId="{1D98D878-D930-4210-9697-E09C8B6547E6}" dt="2018-10-01T15:15:20.069" v="89" actId="26606"/>
          <ac:spMkLst>
            <pc:docMk/>
            <pc:sldMk cId="1803945136" sldId="263"/>
            <ac:spMk id="2071" creationId="{3BD53A9B-9757-4152-AC12-68721FC8A16F}"/>
          </ac:spMkLst>
        </pc:spChg>
        <pc:spChg chg="add del">
          <ac:chgData name="Jhon Alexander Villamil Gutierrez" userId="99eb5e7d-dd1c-4eb6-b34a-66812fbddd98" providerId="ADAL" clId="{1D98D878-D930-4210-9697-E09C8B6547E6}" dt="2018-10-01T15:07:01.601" v="21" actId="26606"/>
          <ac:spMkLst>
            <pc:docMk/>
            <pc:sldMk cId="1803945136" sldId="263"/>
            <ac:spMk id="2072" creationId="{4F74D28C-3268-4E35-8EE1-D92CB4A85A7D}"/>
          </ac:spMkLst>
        </pc:spChg>
        <pc:spChg chg="add del">
          <ac:chgData name="Jhon Alexander Villamil Gutierrez" userId="99eb5e7d-dd1c-4eb6-b34a-66812fbddd98" providerId="ADAL" clId="{1D98D878-D930-4210-9697-E09C8B6547E6}" dt="2018-10-01T15:07:01.601" v="21" actId="26606"/>
          <ac:spMkLst>
            <pc:docMk/>
            <pc:sldMk cId="1803945136" sldId="263"/>
            <ac:spMk id="2073" creationId="{58D44E42-C462-4105-BC86-FE75B4E3C4AF}"/>
          </ac:spMkLst>
        </pc:spChg>
        <pc:spChg chg="add del">
          <ac:chgData name="Jhon Alexander Villamil Gutierrez" userId="99eb5e7d-dd1c-4eb6-b34a-66812fbddd98" providerId="ADAL" clId="{1D98D878-D930-4210-9697-E09C8B6547E6}" dt="2018-10-01T15:15:23.412" v="91" actId="26606"/>
          <ac:spMkLst>
            <pc:docMk/>
            <pc:sldMk cId="1803945136" sldId="263"/>
            <ac:spMk id="2074" creationId="{EF9B8DF2-C3F5-49A2-94D2-F7B65A0F1F15}"/>
          </ac:spMkLst>
        </pc:spChg>
        <pc:spChg chg="add del">
          <ac:chgData name="Jhon Alexander Villamil Gutierrez" userId="99eb5e7d-dd1c-4eb6-b34a-66812fbddd98" providerId="ADAL" clId="{1D98D878-D930-4210-9697-E09C8B6547E6}" dt="2018-10-01T15:07:03.870" v="23" actId="26606"/>
          <ac:spMkLst>
            <pc:docMk/>
            <pc:sldMk cId="1803945136" sldId="263"/>
            <ac:spMk id="2075" creationId="{4F74D28C-3268-4E35-8EE1-D92CB4A85A7D}"/>
          </ac:spMkLst>
        </pc:spChg>
        <pc:spChg chg="add del">
          <ac:chgData name="Jhon Alexander Villamil Gutierrez" userId="99eb5e7d-dd1c-4eb6-b34a-66812fbddd98" providerId="ADAL" clId="{1D98D878-D930-4210-9697-E09C8B6547E6}" dt="2018-10-01T15:07:03.870" v="23" actId="26606"/>
          <ac:spMkLst>
            <pc:docMk/>
            <pc:sldMk cId="1803945136" sldId="263"/>
            <ac:spMk id="2076" creationId="{58D44E42-C462-4105-BC86-FE75B4E3C4AF}"/>
          </ac:spMkLst>
        </pc:spChg>
        <pc:spChg chg="add del">
          <ac:chgData name="Jhon Alexander Villamil Gutierrez" userId="99eb5e7d-dd1c-4eb6-b34a-66812fbddd98" providerId="ADAL" clId="{1D98D878-D930-4210-9697-E09C8B6547E6}" dt="2018-10-01T15:15:25.043" v="93" actId="26606"/>
          <ac:spMkLst>
            <pc:docMk/>
            <pc:sldMk cId="1803945136" sldId="263"/>
            <ac:spMk id="2077" creationId="{EF9B8DF2-C3F5-49A2-94D2-F7B65A0F1F15}"/>
          </ac:spMkLst>
        </pc:spChg>
        <pc:spChg chg="add del">
          <ac:chgData name="Jhon Alexander Villamil Gutierrez" userId="99eb5e7d-dd1c-4eb6-b34a-66812fbddd98" providerId="ADAL" clId="{1D98D878-D930-4210-9697-E09C8B6547E6}" dt="2018-10-01T15:15:28.761" v="95" actId="26606"/>
          <ac:spMkLst>
            <pc:docMk/>
            <pc:sldMk cId="1803945136" sldId="263"/>
            <ac:spMk id="2079" creationId="{61B2A784-4501-42A8-86DF-DB27DE395089}"/>
          </ac:spMkLst>
        </pc:spChg>
        <pc:spChg chg="add del">
          <ac:chgData name="Jhon Alexander Villamil Gutierrez" userId="99eb5e7d-dd1c-4eb6-b34a-66812fbddd98" providerId="ADAL" clId="{1D98D878-D930-4210-9697-E09C8B6547E6}" dt="2018-10-01T15:15:28.761" v="95" actId="26606"/>
          <ac:spMkLst>
            <pc:docMk/>
            <pc:sldMk cId="1803945136" sldId="263"/>
            <ac:spMk id="2080" creationId="{3BD53A9B-9757-4152-AC12-68721FC8A16F}"/>
          </ac:spMkLst>
        </pc:spChg>
        <pc:spChg chg="add del">
          <ac:chgData name="Jhon Alexander Villamil Gutierrez" userId="99eb5e7d-dd1c-4eb6-b34a-66812fbddd98" providerId="ADAL" clId="{1D98D878-D930-4210-9697-E09C8B6547E6}" dt="2018-10-01T15:15:29.903" v="97" actId="26606"/>
          <ac:spMkLst>
            <pc:docMk/>
            <pc:sldMk cId="1803945136" sldId="263"/>
            <ac:spMk id="2082" creationId="{61B2A784-4501-42A8-86DF-DB27DE395089}"/>
          </ac:spMkLst>
        </pc:spChg>
        <pc:spChg chg="add del">
          <ac:chgData name="Jhon Alexander Villamil Gutierrez" userId="99eb5e7d-dd1c-4eb6-b34a-66812fbddd98" providerId="ADAL" clId="{1D98D878-D930-4210-9697-E09C8B6547E6}" dt="2018-10-01T15:15:29.903" v="97" actId="26606"/>
          <ac:spMkLst>
            <pc:docMk/>
            <pc:sldMk cId="1803945136" sldId="263"/>
            <ac:spMk id="2083" creationId="{3BD53A9B-9757-4152-AC12-68721FC8A16F}"/>
          </ac:spMkLst>
        </pc:spChg>
        <pc:spChg chg="add del">
          <ac:chgData name="Jhon Alexander Villamil Gutierrez" userId="99eb5e7d-dd1c-4eb6-b34a-66812fbddd98" providerId="ADAL" clId="{1D98D878-D930-4210-9697-E09C8B6547E6}" dt="2018-10-01T15:15:30.969" v="99" actId="26606"/>
          <ac:spMkLst>
            <pc:docMk/>
            <pc:sldMk cId="1803945136" sldId="263"/>
            <ac:spMk id="2085" creationId="{EF9B8DF2-C3F5-49A2-94D2-F7B65A0F1F15}"/>
          </ac:spMkLst>
        </pc:spChg>
        <pc:spChg chg="add del">
          <ac:chgData name="Jhon Alexander Villamil Gutierrez" userId="99eb5e7d-dd1c-4eb6-b34a-66812fbddd98" providerId="ADAL" clId="{1D98D878-D930-4210-9697-E09C8B6547E6}" dt="2018-10-01T15:15:32.339" v="101" actId="26606"/>
          <ac:spMkLst>
            <pc:docMk/>
            <pc:sldMk cId="1803945136" sldId="263"/>
            <ac:spMk id="2087" creationId="{61B2A784-4501-42A8-86DF-DB27DE395089}"/>
          </ac:spMkLst>
        </pc:spChg>
        <pc:spChg chg="add del">
          <ac:chgData name="Jhon Alexander Villamil Gutierrez" userId="99eb5e7d-dd1c-4eb6-b34a-66812fbddd98" providerId="ADAL" clId="{1D98D878-D930-4210-9697-E09C8B6547E6}" dt="2018-10-01T15:15:32.339" v="101" actId="26606"/>
          <ac:spMkLst>
            <pc:docMk/>
            <pc:sldMk cId="1803945136" sldId="263"/>
            <ac:spMk id="2088" creationId="{3BD53A9B-9757-4152-AC12-68721FC8A16F}"/>
          </ac:spMkLst>
        </pc:spChg>
        <pc:spChg chg="add del">
          <ac:chgData name="Jhon Alexander Villamil Gutierrez" userId="99eb5e7d-dd1c-4eb6-b34a-66812fbddd98" providerId="ADAL" clId="{1D98D878-D930-4210-9697-E09C8B6547E6}" dt="2018-10-01T15:16:08.570" v="105" actId="26606"/>
          <ac:spMkLst>
            <pc:docMk/>
            <pc:sldMk cId="1803945136" sldId="263"/>
            <ac:spMk id="2090" creationId="{EF9B8DF2-C3F5-49A2-94D2-F7B65A0F1F15}"/>
          </ac:spMkLst>
        </pc:spChg>
        <pc:spChg chg="add">
          <ac:chgData name="Jhon Alexander Villamil Gutierrez" userId="99eb5e7d-dd1c-4eb6-b34a-66812fbddd98" providerId="ADAL" clId="{1D98D878-D930-4210-9697-E09C8B6547E6}" dt="2018-10-01T15:16:08.570" v="105" actId="26606"/>
          <ac:spMkLst>
            <pc:docMk/>
            <pc:sldMk cId="1803945136" sldId="263"/>
            <ac:spMk id="2092" creationId="{CF62D2A7-8207-488C-9F46-316BA81A16C8}"/>
          </ac:spMkLst>
        </pc:spChg>
        <pc:graphicFrameChg chg="mod ord modGraphic">
          <ac:chgData name="Jhon Alexander Villamil Gutierrez" userId="99eb5e7d-dd1c-4eb6-b34a-66812fbddd98" providerId="ADAL" clId="{1D98D878-D930-4210-9697-E09C8B6547E6}" dt="2018-10-01T15:16:08.570" v="105" actId="26606"/>
          <ac:graphicFrameMkLst>
            <pc:docMk/>
            <pc:sldMk cId="1803945136" sldId="263"/>
            <ac:graphicFrameMk id="4" creationId="{8CBAF4D4-C458-4148-80D1-56EFDF4D9DD2}"/>
          </ac:graphicFrameMkLst>
        </pc:graphicFrameChg>
        <pc:picChg chg="add del">
          <ac:chgData name="Jhon Alexander Villamil Gutierrez" userId="99eb5e7d-dd1c-4eb6-b34a-66812fbddd98" providerId="ADAL" clId="{1D98D878-D930-4210-9697-E09C8B6547E6}" dt="2018-10-01T15:06:55.230" v="9" actId="26606"/>
          <ac:picMkLst>
            <pc:docMk/>
            <pc:sldMk cId="1803945136" sldId="263"/>
            <ac:picMk id="73" creationId="{07CF545F-9C2E-4446-97CD-AD92990C2B68}"/>
          </ac:picMkLst>
        </pc:picChg>
        <pc:picChg chg="add mod ord">
          <ac:chgData name="Jhon Alexander Villamil Gutierrez" userId="99eb5e7d-dd1c-4eb6-b34a-66812fbddd98" providerId="ADAL" clId="{1D98D878-D930-4210-9697-E09C8B6547E6}" dt="2018-10-01T15:16:08.570" v="105" actId="26606"/>
          <ac:picMkLst>
            <pc:docMk/>
            <pc:sldMk cId="1803945136" sldId="263"/>
            <ac:picMk id="1028" creationId="{B9C40053-C1C1-4AB2-9DC3-8CF5110959A8}"/>
          </ac:picMkLst>
        </pc:picChg>
        <pc:picChg chg="mod ord">
          <ac:chgData name="Jhon Alexander Villamil Gutierrez" userId="99eb5e7d-dd1c-4eb6-b34a-66812fbddd98" providerId="ADAL" clId="{1D98D878-D930-4210-9697-E09C8B6547E6}" dt="2018-10-01T15:16:08.570" v="105" actId="26606"/>
          <ac:picMkLst>
            <pc:docMk/>
            <pc:sldMk cId="1803945136" sldId="263"/>
            <ac:picMk id="2050" creationId="{5C8D043A-3688-4313-9A2F-2C3393FA0FDD}"/>
          </ac:picMkLst>
        </pc:picChg>
        <pc:picChg chg="add del">
          <ac:chgData name="Jhon Alexander Villamil Gutierrez" userId="99eb5e7d-dd1c-4eb6-b34a-66812fbddd98" providerId="ADAL" clId="{1D98D878-D930-4210-9697-E09C8B6547E6}" dt="2018-10-01T15:06:55.950" v="11" actId="26606"/>
          <ac:picMkLst>
            <pc:docMk/>
            <pc:sldMk cId="1803945136" sldId="263"/>
            <ac:picMk id="2053" creationId="{AE113210-7872-481A-ADE6-3A05CCAF5EB2}"/>
          </ac:picMkLst>
        </pc:picChg>
        <pc:picChg chg="add del">
          <ac:chgData name="Jhon Alexander Villamil Gutierrez" userId="99eb5e7d-dd1c-4eb6-b34a-66812fbddd98" providerId="ADAL" clId="{1D98D878-D930-4210-9697-E09C8B6547E6}" dt="2018-10-01T15:06:57.014" v="13" actId="26606"/>
          <ac:picMkLst>
            <pc:docMk/>
            <pc:sldMk cId="1803945136" sldId="263"/>
            <ac:picMk id="2057" creationId="{AE113210-7872-481A-ADE6-3A05CCAF5EB2}"/>
          </ac:picMkLst>
        </pc:picChg>
        <pc:picChg chg="add del">
          <ac:chgData name="Jhon Alexander Villamil Gutierrez" userId="99eb5e7d-dd1c-4eb6-b34a-66812fbddd98" providerId="ADAL" clId="{1D98D878-D930-4210-9697-E09C8B6547E6}" dt="2018-10-01T15:06:57.737" v="15" actId="26606"/>
          <ac:picMkLst>
            <pc:docMk/>
            <pc:sldMk cId="1803945136" sldId="263"/>
            <ac:picMk id="2061" creationId="{07CF545F-9C2E-4446-97CD-AD92990C2B68}"/>
          </ac:picMkLst>
        </pc:picChg>
        <pc:picChg chg="add del">
          <ac:chgData name="Jhon Alexander Villamil Gutierrez" userId="99eb5e7d-dd1c-4eb6-b34a-66812fbddd98" providerId="ADAL" clId="{1D98D878-D930-4210-9697-E09C8B6547E6}" dt="2018-10-01T15:06:59.282" v="17" actId="26606"/>
          <ac:picMkLst>
            <pc:docMk/>
            <pc:sldMk cId="1803945136" sldId="263"/>
            <ac:picMk id="2065" creationId="{AE113210-7872-481A-ADE6-3A05CCAF5EB2}"/>
          </ac:picMkLst>
        </pc:picChg>
        <pc:picChg chg="add del">
          <ac:chgData name="Jhon Alexander Villamil Gutierrez" userId="99eb5e7d-dd1c-4eb6-b34a-66812fbddd98" providerId="ADAL" clId="{1D98D878-D930-4210-9697-E09C8B6547E6}" dt="2018-10-01T15:07:00.493" v="19" actId="26606"/>
          <ac:picMkLst>
            <pc:docMk/>
            <pc:sldMk cId="1803945136" sldId="263"/>
            <ac:picMk id="2069" creationId="{07CF545F-9C2E-4446-97CD-AD92990C2B68}"/>
          </ac:picMkLst>
        </pc:picChg>
        <pc:cxnChg chg="add del">
          <ac:chgData name="Jhon Alexander Villamil Gutierrez" userId="99eb5e7d-dd1c-4eb6-b34a-66812fbddd98" providerId="ADAL" clId="{1D98D878-D930-4210-9697-E09C8B6547E6}" dt="2018-10-01T15:07:08.419" v="25" actId="26606"/>
          <ac:cxnSpMkLst>
            <pc:docMk/>
            <pc:sldMk cId="1803945136" sldId="263"/>
            <ac:cxnSpMk id="2078" creationId="{A7F400EE-A8A5-48AF-B4D6-291B52C6F0B0}"/>
          </ac:cxnSpMkLst>
        </pc:cxnChg>
      </pc:sldChg>
      <pc:sldChg chg="modSp">
        <pc:chgData name="Jhon Alexander Villamil Gutierrez" userId="99eb5e7d-dd1c-4eb6-b34a-66812fbddd98" providerId="ADAL" clId="{1D98D878-D930-4210-9697-E09C8B6547E6}" dt="2018-10-01T15:47:08.221" v="1365" actId="20577"/>
        <pc:sldMkLst>
          <pc:docMk/>
          <pc:sldMk cId="609262849" sldId="265"/>
        </pc:sldMkLst>
        <pc:spChg chg="mod">
          <ac:chgData name="Jhon Alexander Villamil Gutierrez" userId="99eb5e7d-dd1c-4eb6-b34a-66812fbddd98" providerId="ADAL" clId="{1D98D878-D930-4210-9697-E09C8B6547E6}" dt="2018-10-01T15:47:08.221" v="1365" actId="20577"/>
          <ac:spMkLst>
            <pc:docMk/>
            <pc:sldMk cId="609262849" sldId="265"/>
            <ac:spMk id="8" creationId="{47795E2E-2BCD-486B-A5B6-C4A586214804}"/>
          </ac:spMkLst>
        </pc:spChg>
      </pc:sldChg>
      <pc:sldChg chg="modSp">
        <pc:chgData name="Jhon Alexander Villamil Gutierrez" userId="99eb5e7d-dd1c-4eb6-b34a-66812fbddd98" providerId="ADAL" clId="{1D98D878-D930-4210-9697-E09C8B6547E6}" dt="2018-10-01T20:46:56.173" v="1433" actId="6549"/>
        <pc:sldMkLst>
          <pc:docMk/>
          <pc:sldMk cId="2152014417" sldId="266"/>
        </pc:sldMkLst>
        <pc:spChg chg="mod">
          <ac:chgData name="Jhon Alexander Villamil Gutierrez" userId="99eb5e7d-dd1c-4eb6-b34a-66812fbddd98" providerId="ADAL" clId="{1D98D878-D930-4210-9697-E09C8B6547E6}" dt="2018-10-01T20:46:56.173" v="1433" actId="6549"/>
          <ac:spMkLst>
            <pc:docMk/>
            <pc:sldMk cId="2152014417" sldId="266"/>
            <ac:spMk id="20" creationId="{0B0E944E-652A-416B-A5E8-3FA35CAF9F71}"/>
          </ac:spMkLst>
        </pc:spChg>
      </pc:sldChg>
      <pc:sldChg chg="addSp delSp modSp add mod setBg">
        <pc:chgData name="Jhon Alexander Villamil Gutierrez" userId="99eb5e7d-dd1c-4eb6-b34a-66812fbddd98" providerId="ADAL" clId="{1D98D878-D930-4210-9697-E09C8B6547E6}" dt="2018-10-01T15:48:08.100" v="1375" actId="20577"/>
        <pc:sldMkLst>
          <pc:docMk/>
          <pc:sldMk cId="519246344" sldId="268"/>
        </pc:sldMkLst>
        <pc:spChg chg="mod">
          <ac:chgData name="Jhon Alexander Villamil Gutierrez" userId="99eb5e7d-dd1c-4eb6-b34a-66812fbddd98" providerId="ADAL" clId="{1D98D878-D930-4210-9697-E09C8B6547E6}" dt="2018-10-01T15:48:08.100" v="1375" actId="20577"/>
          <ac:spMkLst>
            <pc:docMk/>
            <pc:sldMk cId="519246344" sldId="268"/>
            <ac:spMk id="2" creationId="{3BB72686-0D32-4979-8A30-49209DB92D1B}"/>
          </ac:spMkLst>
        </pc:spChg>
        <pc:spChg chg="add del">
          <ac:chgData name="Jhon Alexander Villamil Gutierrez" userId="99eb5e7d-dd1c-4eb6-b34a-66812fbddd98" providerId="ADAL" clId="{1D98D878-D930-4210-9697-E09C8B6547E6}" dt="2018-10-01T15:23:14.147" v="920" actId="26606"/>
          <ac:spMkLst>
            <pc:docMk/>
            <pc:sldMk cId="519246344" sldId="268"/>
            <ac:spMk id="10" creationId="{42285737-90EE-47DC-AC80-8AE156B11969}"/>
          </ac:spMkLst>
        </pc:spChg>
        <pc:spChg chg="add del">
          <ac:chgData name="Jhon Alexander Villamil Gutierrez" userId="99eb5e7d-dd1c-4eb6-b34a-66812fbddd98" providerId="ADAL" clId="{1D98D878-D930-4210-9697-E09C8B6547E6}" dt="2018-10-01T15:23:19.119" v="922" actId="26606"/>
          <ac:spMkLst>
            <pc:docMk/>
            <pc:sldMk cId="519246344" sldId="268"/>
            <ac:spMk id="20" creationId="{42285737-90EE-47DC-AC80-8AE156B11969}"/>
          </ac:spMkLst>
        </pc:spChg>
        <pc:spChg chg="add del">
          <ac:chgData name="Jhon Alexander Villamil Gutierrez" userId="99eb5e7d-dd1c-4eb6-b34a-66812fbddd98" providerId="ADAL" clId="{1D98D878-D930-4210-9697-E09C8B6547E6}" dt="2018-10-01T15:25:42.246" v="1138" actId="478"/>
          <ac:spMkLst>
            <pc:docMk/>
            <pc:sldMk cId="519246344" sldId="268"/>
            <ac:spMk id="23" creationId="{6CCDF7FF-86F6-4A9A-83BD-EFFEFAE18487}"/>
          </ac:spMkLst>
        </pc:spChg>
        <pc:spChg chg="add del">
          <ac:chgData name="Jhon Alexander Villamil Gutierrez" userId="99eb5e7d-dd1c-4eb6-b34a-66812fbddd98" providerId="ADAL" clId="{1D98D878-D930-4210-9697-E09C8B6547E6}" dt="2018-10-01T15:23:20.148" v="924" actId="26606"/>
          <ac:spMkLst>
            <pc:docMk/>
            <pc:sldMk cId="519246344" sldId="268"/>
            <ac:spMk id="24" creationId="{46C2E80F-49A6-4372-B103-219D417A55ED}"/>
          </ac:spMkLst>
        </pc:spChg>
        <pc:spChg chg="add del mod">
          <ac:chgData name="Jhon Alexander Villamil Gutierrez" userId="99eb5e7d-dd1c-4eb6-b34a-66812fbddd98" providerId="ADAL" clId="{1D98D878-D930-4210-9697-E09C8B6547E6}" dt="2018-10-01T15:35:24.855" v="1162" actId="478"/>
          <ac:spMkLst>
            <pc:docMk/>
            <pc:sldMk cId="519246344" sldId="268"/>
            <ac:spMk id="26" creationId="{FC5E9FFC-8844-4FCB-B3D6-C4C3A8F4ACB8}"/>
          </ac:spMkLst>
        </pc:spChg>
        <pc:spChg chg="add">
          <ac:chgData name="Jhon Alexander Villamil Gutierrez" userId="99eb5e7d-dd1c-4eb6-b34a-66812fbddd98" providerId="ADAL" clId="{1D98D878-D930-4210-9697-E09C8B6547E6}" dt="2018-10-01T15:23:20.173" v="925" actId="26606"/>
          <ac:spMkLst>
            <pc:docMk/>
            <pc:sldMk cId="519246344" sldId="268"/>
            <ac:spMk id="27" creationId="{BE95D989-81FA-4BAD-9AD5-E46CEDA91B36}"/>
          </ac:spMkLst>
        </pc:spChg>
        <pc:spChg chg="add">
          <ac:chgData name="Jhon Alexander Villamil Gutierrez" userId="99eb5e7d-dd1c-4eb6-b34a-66812fbddd98" providerId="ADAL" clId="{1D98D878-D930-4210-9697-E09C8B6547E6}" dt="2018-10-01T15:23:20.173" v="925" actId="26606"/>
          <ac:spMkLst>
            <pc:docMk/>
            <pc:sldMk cId="519246344" sldId="268"/>
            <ac:spMk id="28" creationId="{156189E5-8A3E-4CFD-B71B-CCD0F8495E56}"/>
          </ac:spMkLst>
        </pc:spChg>
        <pc:spChg chg="add del mod">
          <ac:chgData name="Jhon Alexander Villamil Gutierrez" userId="99eb5e7d-dd1c-4eb6-b34a-66812fbddd98" providerId="ADAL" clId="{1D98D878-D930-4210-9697-E09C8B6547E6}" dt="2018-10-01T15:23:20.173" v="925" actId="26606"/>
          <ac:spMkLst>
            <pc:docMk/>
            <pc:sldMk cId="519246344" sldId="268"/>
            <ac:spMk id="30" creationId="{541C5924-E8CE-4837-81C6-EA0DF10E47F8}"/>
          </ac:spMkLst>
        </pc:spChg>
        <pc:grpChg chg="add del">
          <ac:chgData name="Jhon Alexander Villamil Gutierrez" userId="99eb5e7d-dd1c-4eb6-b34a-66812fbddd98" providerId="ADAL" clId="{1D98D878-D930-4210-9697-E09C8B6547E6}" dt="2018-10-01T15:23:14.147" v="920" actId="26606"/>
          <ac:grpSpMkLst>
            <pc:docMk/>
            <pc:sldMk cId="519246344" sldId="268"/>
            <ac:grpSpMk id="12" creationId="{B57BDC17-F1B3-455F-BBF1-680AA1F25C06}"/>
          </ac:grpSpMkLst>
        </pc:grpChg>
        <pc:grpChg chg="add del">
          <ac:chgData name="Jhon Alexander Villamil Gutierrez" userId="99eb5e7d-dd1c-4eb6-b34a-66812fbddd98" providerId="ADAL" clId="{1D98D878-D930-4210-9697-E09C8B6547E6}" dt="2018-10-01T15:23:19.119" v="922" actId="26606"/>
          <ac:grpSpMkLst>
            <pc:docMk/>
            <pc:sldMk cId="519246344" sldId="268"/>
            <ac:grpSpMk id="21" creationId="{B57BDC17-F1B3-455F-BBF1-680AA1F25C06}"/>
          </ac:grpSpMkLst>
        </pc:grpChg>
        <pc:graphicFrameChg chg="add del">
          <ac:chgData name="Jhon Alexander Villamil Gutierrez" userId="99eb5e7d-dd1c-4eb6-b34a-66812fbddd98" providerId="ADAL" clId="{1D98D878-D930-4210-9697-E09C8B6547E6}" dt="2018-10-01T15:23:14.147" v="920" actId="26606"/>
          <ac:graphicFrameMkLst>
            <pc:docMk/>
            <pc:sldMk cId="519246344" sldId="268"/>
            <ac:graphicFrameMk id="5" creationId="{99F132E1-9D27-43C8-92BD-AFBA882834CE}"/>
          </ac:graphicFrameMkLst>
        </pc:graphicFrameChg>
        <pc:graphicFrameChg chg="add del">
          <ac:chgData name="Jhon Alexander Villamil Gutierrez" userId="99eb5e7d-dd1c-4eb6-b34a-66812fbddd98" providerId="ADAL" clId="{1D98D878-D930-4210-9697-E09C8B6547E6}" dt="2018-10-01T15:23:19.119" v="922" actId="26606"/>
          <ac:graphicFrameMkLst>
            <pc:docMk/>
            <pc:sldMk cId="519246344" sldId="268"/>
            <ac:graphicFrameMk id="22" creationId="{D4D4C686-3E04-4CC6-9330-103B71CC2474}"/>
          </ac:graphicFrameMkLst>
        </pc:graphicFrameChg>
        <pc:graphicFrameChg chg="add del">
          <ac:chgData name="Jhon Alexander Villamil Gutierrez" userId="99eb5e7d-dd1c-4eb6-b34a-66812fbddd98" providerId="ADAL" clId="{1D98D878-D930-4210-9697-E09C8B6547E6}" dt="2018-10-01T15:23:20.148" v="924" actId="26606"/>
          <ac:graphicFrameMkLst>
            <pc:docMk/>
            <pc:sldMk cId="519246344" sldId="268"/>
            <ac:graphicFrameMk id="25" creationId="{A901150D-8AE1-48EC-94D6-3B4EE60ED4C8}"/>
          </ac:graphicFrameMkLst>
        </pc:graphicFrameChg>
        <pc:graphicFrameChg chg="add mod">
          <ac:chgData name="Jhon Alexander Villamil Gutierrez" userId="99eb5e7d-dd1c-4eb6-b34a-66812fbddd98" providerId="ADAL" clId="{1D98D878-D930-4210-9697-E09C8B6547E6}" dt="2018-10-01T15:37:25.847" v="1363" actId="20577"/>
          <ac:graphicFrameMkLst>
            <pc:docMk/>
            <pc:sldMk cId="519246344" sldId="268"/>
            <ac:graphicFrameMk id="29" creationId="{33A8B5C9-5EC7-4CF6-AA6B-45B285257B5A}"/>
          </ac:graphicFrameMkLst>
        </pc:graphicFrameChg>
      </pc:sldChg>
      <pc:sldChg chg="add del">
        <pc:chgData name="Jhon Alexander Villamil Gutierrez" userId="99eb5e7d-dd1c-4eb6-b34a-66812fbddd98" providerId="ADAL" clId="{1D98D878-D930-4210-9697-E09C8B6547E6}" dt="2018-10-01T15:23:29.209" v="926" actId="2696"/>
        <pc:sldMkLst>
          <pc:docMk/>
          <pc:sldMk cId="2960247590" sldId="26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upplasa-my.sharepoint.com/personal/jhon_villamil_suppla_com/Documents/Trabajo%20Final%20V1/Final/Version%20Final/Modelo%20Valoracion%20Agencia%20de%20Aduan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CO" dirty="0"/>
              <a:t>Márgenes de Utilidad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M. Bruto</c:v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2"/>
              <c:layout>
                <c:manualLayout>
                  <c:x val="-4.1631092041689688E-2"/>
                  <c:y val="-0.1134030278832521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1F-4646-8213-E2139D18C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'Analisis Financiero'!$F$43:$O$43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'Analisis Financiero'!$F$46:$O$46</c:f>
              <c:numCache>
                <c:formatCode>0.00%</c:formatCode>
                <c:ptCount val="10"/>
                <c:pt idx="0">
                  <c:v>0.29696630385126604</c:v>
                </c:pt>
                <c:pt idx="1">
                  <c:v>0.37112284992548633</c:v>
                </c:pt>
                <c:pt idx="2">
                  <c:v>0.20594694272194461</c:v>
                </c:pt>
                <c:pt idx="3">
                  <c:v>0.18243427687336961</c:v>
                </c:pt>
                <c:pt idx="4">
                  <c:v>0.2258054527856892</c:v>
                </c:pt>
                <c:pt idx="5">
                  <c:v>0.2258054527856892</c:v>
                </c:pt>
                <c:pt idx="6">
                  <c:v>0.24041289707275157</c:v>
                </c:pt>
                <c:pt idx="7">
                  <c:v>0.25461078684709271</c:v>
                </c:pt>
                <c:pt idx="8">
                  <c:v>0.26841429079436879</c:v>
                </c:pt>
                <c:pt idx="9">
                  <c:v>0.28183788178896757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1F-4646-8213-E2139D18CB1F}"/>
            </c:ext>
          </c:extLst>
        </c:ser>
        <c:ser>
          <c:idx val="1"/>
          <c:order val="1"/>
          <c:tx>
            <c:v>M. Operacional</c:v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'Analisis Financiero'!$F$43:$O$43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'Analisis Financiero'!$F$50:$O$50</c:f>
              <c:numCache>
                <c:formatCode>0.00%</c:formatCode>
                <c:ptCount val="10"/>
                <c:pt idx="0">
                  <c:v>8.4277970598804736E-2</c:v>
                </c:pt>
                <c:pt idx="1">
                  <c:v>6.4156913796026185E-2</c:v>
                </c:pt>
                <c:pt idx="2">
                  <c:v>6.7475664021978202E-2</c:v>
                </c:pt>
                <c:pt idx="3">
                  <c:v>8.1293180683726471E-2</c:v>
                </c:pt>
                <c:pt idx="4">
                  <c:v>0.12337226137118988</c:v>
                </c:pt>
                <c:pt idx="5">
                  <c:v>0.12349137866926853</c:v>
                </c:pt>
                <c:pt idx="6">
                  <c:v>0.1430050790196272</c:v>
                </c:pt>
                <c:pt idx="7">
                  <c:v>0.16359052213963157</c:v>
                </c:pt>
                <c:pt idx="8">
                  <c:v>0.1841523473235962</c:v>
                </c:pt>
                <c:pt idx="9">
                  <c:v>0.20454587840257132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1F-4646-8213-E2139D18CB1F}"/>
            </c:ext>
          </c:extLst>
        </c:ser>
        <c:ser>
          <c:idx val="2"/>
          <c:order val="2"/>
          <c:tx>
            <c:v>M. Neto</c:v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0865196078431372E-2"/>
                  <c:y val="2.99597222222222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1F-4646-8213-E2139D18CB1F}"/>
                </c:ext>
              </c:extLst>
            </c:dLbl>
            <c:dLbl>
              <c:idx val="1"/>
              <c:layout>
                <c:manualLayout>
                  <c:x val="-4.0865196078431414E-2"/>
                  <c:y val="2.64319444444444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1F-4646-8213-E2139D18CB1F}"/>
                </c:ext>
              </c:extLst>
            </c:dLbl>
            <c:dLbl>
              <c:idx val="3"/>
              <c:layout>
                <c:manualLayout>
                  <c:x val="-4.0865196078431372E-2"/>
                  <c:y val="-4.41236111111111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31F-4646-8213-E2139D18CB1F}"/>
                </c:ext>
              </c:extLst>
            </c:dLbl>
            <c:dLbl>
              <c:idx val="4"/>
              <c:layout>
                <c:manualLayout>
                  <c:x val="-4.0865196078431372E-2"/>
                  <c:y val="3.3487499999999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31F-4646-8213-E2139D18C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'Analisis Financiero'!$F$43:$O$43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'Analisis Financiero'!$F$54:$O$54</c:f>
              <c:numCache>
                <c:formatCode>0.00%</c:formatCode>
                <c:ptCount val="10"/>
                <c:pt idx="0">
                  <c:v>1.6414271793523366E-2</c:v>
                </c:pt>
                <c:pt idx="1">
                  <c:v>1.4371184517275122E-2</c:v>
                </c:pt>
                <c:pt idx="2">
                  <c:v>3.9473453543293298E-2</c:v>
                </c:pt>
                <c:pt idx="3">
                  <c:v>6.7475441519325866E-3</c:v>
                </c:pt>
                <c:pt idx="4">
                  <c:v>2.2872157935961535E-2</c:v>
                </c:pt>
                <c:pt idx="5">
                  <c:v>6.5964432102348619E-2</c:v>
                </c:pt>
                <c:pt idx="6">
                  <c:v>9.5132268082834426E-2</c:v>
                </c:pt>
                <c:pt idx="7">
                  <c:v>0.11730255561138808</c:v>
                </c:pt>
                <c:pt idx="8">
                  <c:v>0.13954146482556354</c:v>
                </c:pt>
                <c:pt idx="9">
                  <c:v>0.16166593125682049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31F-4646-8213-E2139D18CB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54341376"/>
        <c:axId val="-1754340832"/>
      </c:lineChart>
      <c:catAx>
        <c:axId val="-1754341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4340832"/>
        <c:crosses val="autoZero"/>
        <c:auto val="1"/>
        <c:lblAlgn val="ctr"/>
        <c:lblOffset val="100"/>
        <c:noMultiLvlLbl val="0"/>
      </c:catAx>
      <c:valAx>
        <c:axId val="-1754340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434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FE717D-BFEF-4A58-B2AB-1320C3DB2F5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4A5CC1CF-1D17-43C7-995F-156EC8238C57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1. Descripción trabajo</a:t>
          </a:r>
        </a:p>
      </dgm:t>
    </dgm:pt>
    <dgm:pt modelId="{142DF548-82C3-4536-AFCB-D5223388AEAF}" type="parTrans" cxnId="{8D0E12C4-5B16-4A8D-9616-D4D0D2C99AE2}">
      <dgm:prSet/>
      <dgm:spPr/>
      <dgm:t>
        <a:bodyPr/>
        <a:lstStyle/>
        <a:p>
          <a:endParaRPr lang="es-ES"/>
        </a:p>
      </dgm:t>
    </dgm:pt>
    <dgm:pt modelId="{67FE2194-12C6-45C9-A77E-25DBBA348208}" type="sibTrans" cxnId="{8D0E12C4-5B16-4A8D-9616-D4D0D2C99AE2}">
      <dgm:prSet/>
      <dgm:spPr/>
      <dgm:t>
        <a:bodyPr/>
        <a:lstStyle/>
        <a:p>
          <a:endParaRPr lang="es-ES"/>
        </a:p>
      </dgm:t>
    </dgm:pt>
    <dgm:pt modelId="{C4650AB4-CAA2-4C45-8644-B344481F2096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3.Descripción problema</a:t>
          </a:r>
        </a:p>
      </dgm:t>
    </dgm:pt>
    <dgm:pt modelId="{E2757503-FBD8-406C-8819-C41169D96EFA}" type="parTrans" cxnId="{372192E9-461D-4CA1-BAB6-A8422A3C266B}">
      <dgm:prSet/>
      <dgm:spPr/>
      <dgm:t>
        <a:bodyPr/>
        <a:lstStyle/>
        <a:p>
          <a:endParaRPr lang="es-ES"/>
        </a:p>
      </dgm:t>
    </dgm:pt>
    <dgm:pt modelId="{2F78C99A-4F40-49F0-9DC2-6E4592D131E8}" type="sibTrans" cxnId="{372192E9-461D-4CA1-BAB6-A8422A3C266B}">
      <dgm:prSet/>
      <dgm:spPr/>
      <dgm:t>
        <a:bodyPr/>
        <a:lstStyle/>
        <a:p>
          <a:endParaRPr lang="es-ES"/>
        </a:p>
      </dgm:t>
    </dgm:pt>
    <dgm:pt modelId="{8E7C5658-FB0B-49FD-8EFF-661549007888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4.Recomendaciones</a:t>
          </a:r>
        </a:p>
      </dgm:t>
    </dgm:pt>
    <dgm:pt modelId="{7783E631-F41F-4C19-B943-FE344DE31476}" type="parTrans" cxnId="{1E190A36-D84E-4EE4-A10E-E43F62B89705}">
      <dgm:prSet/>
      <dgm:spPr/>
      <dgm:t>
        <a:bodyPr/>
        <a:lstStyle/>
        <a:p>
          <a:endParaRPr lang="es-ES"/>
        </a:p>
      </dgm:t>
    </dgm:pt>
    <dgm:pt modelId="{D4A3FE71-DFE3-45D9-9D80-7B63321B2849}" type="sibTrans" cxnId="{1E190A36-D84E-4EE4-A10E-E43F62B89705}">
      <dgm:prSet/>
      <dgm:spPr/>
      <dgm:t>
        <a:bodyPr/>
        <a:lstStyle/>
        <a:p>
          <a:endParaRPr lang="es-ES"/>
        </a:p>
      </dgm:t>
    </dgm:pt>
    <dgm:pt modelId="{DCF1132D-CF9C-4C6B-8302-A8A3E075A768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5.Simulaciones</a:t>
          </a:r>
        </a:p>
      </dgm:t>
    </dgm:pt>
    <dgm:pt modelId="{1EDC6A28-E799-4B33-9178-3EDDBAA759F9}" type="parTrans" cxnId="{473EB438-DB56-4F96-A933-7F165453840C}">
      <dgm:prSet/>
      <dgm:spPr/>
      <dgm:t>
        <a:bodyPr/>
        <a:lstStyle/>
        <a:p>
          <a:endParaRPr lang="es-ES"/>
        </a:p>
      </dgm:t>
    </dgm:pt>
    <dgm:pt modelId="{2F898338-E69D-4040-A181-04975C16B853}" type="sibTrans" cxnId="{473EB438-DB56-4F96-A933-7F165453840C}">
      <dgm:prSet/>
      <dgm:spPr/>
      <dgm:t>
        <a:bodyPr/>
        <a:lstStyle/>
        <a:p>
          <a:endParaRPr lang="es-ES"/>
        </a:p>
      </dgm:t>
    </dgm:pt>
    <dgm:pt modelId="{D456E4D5-3897-48E2-B91D-779E090E254A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6.Conclusiones</a:t>
          </a:r>
        </a:p>
      </dgm:t>
    </dgm:pt>
    <dgm:pt modelId="{4D8B413E-6E2B-4D1B-9136-3A672D4B0D40}" type="parTrans" cxnId="{E035F066-FA2A-4255-9E8B-6C22300B491B}">
      <dgm:prSet/>
      <dgm:spPr/>
      <dgm:t>
        <a:bodyPr/>
        <a:lstStyle/>
        <a:p>
          <a:endParaRPr lang="es-ES"/>
        </a:p>
      </dgm:t>
    </dgm:pt>
    <dgm:pt modelId="{65C73C0A-8BEA-41C2-8293-833FA134A7F7}" type="sibTrans" cxnId="{E035F066-FA2A-4255-9E8B-6C22300B491B}">
      <dgm:prSet/>
      <dgm:spPr/>
      <dgm:t>
        <a:bodyPr/>
        <a:lstStyle/>
        <a:p>
          <a:endParaRPr lang="es-ES"/>
        </a:p>
      </dgm:t>
    </dgm:pt>
    <dgm:pt modelId="{E3608932-3E2D-4355-9744-18F2C5B74DAF}">
      <dgm:prSet phldrT="[Texto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es-ES" dirty="0"/>
            <a:t>2. Descripción empresa</a:t>
          </a:r>
        </a:p>
      </dgm:t>
    </dgm:pt>
    <dgm:pt modelId="{1879322B-320D-403E-9C1C-F2BAC74861E7}" type="sibTrans" cxnId="{73D2D3A3-A05A-4155-AF6E-9C7FECFAF10B}">
      <dgm:prSet/>
      <dgm:spPr/>
      <dgm:t>
        <a:bodyPr/>
        <a:lstStyle/>
        <a:p>
          <a:endParaRPr lang="es-ES"/>
        </a:p>
      </dgm:t>
    </dgm:pt>
    <dgm:pt modelId="{FCBA212E-3287-4A34-885E-3D1E8232165C}" type="parTrans" cxnId="{73D2D3A3-A05A-4155-AF6E-9C7FECFAF10B}">
      <dgm:prSet/>
      <dgm:spPr/>
      <dgm:t>
        <a:bodyPr/>
        <a:lstStyle/>
        <a:p>
          <a:endParaRPr lang="es-ES"/>
        </a:p>
      </dgm:t>
    </dgm:pt>
    <dgm:pt modelId="{6BA10C28-4878-4247-BF50-A488DFA9CB89}" type="pres">
      <dgm:prSet presAssocID="{A4FE717D-BFEF-4A58-B2AB-1320C3DB2F56}" presName="diagram" presStyleCnt="0">
        <dgm:presLayoutVars>
          <dgm:dir/>
          <dgm:resizeHandles val="exact"/>
        </dgm:presLayoutVars>
      </dgm:prSet>
      <dgm:spPr/>
    </dgm:pt>
    <dgm:pt modelId="{8848C713-E98F-4EAC-9543-794270E607B0}" type="pres">
      <dgm:prSet presAssocID="{4A5CC1CF-1D17-43C7-995F-156EC8238C57}" presName="node" presStyleLbl="node1" presStyleIdx="0" presStyleCnt="6">
        <dgm:presLayoutVars>
          <dgm:bulletEnabled val="1"/>
        </dgm:presLayoutVars>
      </dgm:prSet>
      <dgm:spPr/>
    </dgm:pt>
    <dgm:pt modelId="{F341B134-7BC6-451B-86A3-1788AEA22E53}" type="pres">
      <dgm:prSet presAssocID="{67FE2194-12C6-45C9-A77E-25DBBA348208}" presName="sibTrans" presStyleCnt="0"/>
      <dgm:spPr/>
    </dgm:pt>
    <dgm:pt modelId="{0EB98FD0-575B-441E-AE27-A0A83244FDB0}" type="pres">
      <dgm:prSet presAssocID="{E3608932-3E2D-4355-9744-18F2C5B74DAF}" presName="node" presStyleLbl="node1" presStyleIdx="1" presStyleCnt="6">
        <dgm:presLayoutVars>
          <dgm:bulletEnabled val="1"/>
        </dgm:presLayoutVars>
      </dgm:prSet>
      <dgm:spPr/>
    </dgm:pt>
    <dgm:pt modelId="{57FC02DF-41D4-436C-8856-9E53D7A247D2}" type="pres">
      <dgm:prSet presAssocID="{1879322B-320D-403E-9C1C-F2BAC74861E7}" presName="sibTrans" presStyleCnt="0"/>
      <dgm:spPr/>
    </dgm:pt>
    <dgm:pt modelId="{220A807F-9285-462E-A4AE-0C206D87C8A5}" type="pres">
      <dgm:prSet presAssocID="{C4650AB4-CAA2-4C45-8644-B344481F2096}" presName="node" presStyleLbl="node1" presStyleIdx="2" presStyleCnt="6">
        <dgm:presLayoutVars>
          <dgm:bulletEnabled val="1"/>
        </dgm:presLayoutVars>
      </dgm:prSet>
      <dgm:spPr/>
    </dgm:pt>
    <dgm:pt modelId="{482D7572-6FED-4AF0-AA16-E85DE627089E}" type="pres">
      <dgm:prSet presAssocID="{2F78C99A-4F40-49F0-9DC2-6E4592D131E8}" presName="sibTrans" presStyleCnt="0"/>
      <dgm:spPr/>
    </dgm:pt>
    <dgm:pt modelId="{B1E424CA-3146-458B-BDAF-9C3CAEC55A86}" type="pres">
      <dgm:prSet presAssocID="{8E7C5658-FB0B-49FD-8EFF-661549007888}" presName="node" presStyleLbl="node1" presStyleIdx="3" presStyleCnt="6">
        <dgm:presLayoutVars>
          <dgm:bulletEnabled val="1"/>
        </dgm:presLayoutVars>
      </dgm:prSet>
      <dgm:spPr/>
    </dgm:pt>
    <dgm:pt modelId="{671F447D-61E0-4C85-8488-FCA875799EE4}" type="pres">
      <dgm:prSet presAssocID="{D4A3FE71-DFE3-45D9-9D80-7B63321B2849}" presName="sibTrans" presStyleCnt="0"/>
      <dgm:spPr/>
    </dgm:pt>
    <dgm:pt modelId="{A5BC7FA9-29D9-4E79-AD2A-9F73FDA153B7}" type="pres">
      <dgm:prSet presAssocID="{DCF1132D-CF9C-4C6B-8302-A8A3E075A768}" presName="node" presStyleLbl="node1" presStyleIdx="4" presStyleCnt="6">
        <dgm:presLayoutVars>
          <dgm:bulletEnabled val="1"/>
        </dgm:presLayoutVars>
      </dgm:prSet>
      <dgm:spPr/>
    </dgm:pt>
    <dgm:pt modelId="{287F525F-340F-475E-B09C-B1439DAFDF1E}" type="pres">
      <dgm:prSet presAssocID="{2F898338-E69D-4040-A181-04975C16B853}" presName="sibTrans" presStyleCnt="0"/>
      <dgm:spPr/>
    </dgm:pt>
    <dgm:pt modelId="{CEAA6841-22B6-46B0-9FF7-85A03040AE23}" type="pres">
      <dgm:prSet presAssocID="{D456E4D5-3897-48E2-B91D-779E090E254A}" presName="node" presStyleLbl="node1" presStyleIdx="5" presStyleCnt="6" custLinFactNeighborY="4033">
        <dgm:presLayoutVars>
          <dgm:bulletEnabled val="1"/>
        </dgm:presLayoutVars>
      </dgm:prSet>
      <dgm:spPr/>
    </dgm:pt>
  </dgm:ptLst>
  <dgm:cxnLst>
    <dgm:cxn modelId="{C959282D-7246-4FF8-A2D0-79335DE494A8}" type="presOf" srcId="{8E7C5658-FB0B-49FD-8EFF-661549007888}" destId="{B1E424CA-3146-458B-BDAF-9C3CAEC55A86}" srcOrd="0" destOrd="0" presId="urn:microsoft.com/office/officeart/2005/8/layout/default"/>
    <dgm:cxn modelId="{B24BEF35-6164-4A75-9E9F-09C9EA52C718}" type="presOf" srcId="{C4650AB4-CAA2-4C45-8644-B344481F2096}" destId="{220A807F-9285-462E-A4AE-0C206D87C8A5}" srcOrd="0" destOrd="0" presId="urn:microsoft.com/office/officeart/2005/8/layout/default"/>
    <dgm:cxn modelId="{1E190A36-D84E-4EE4-A10E-E43F62B89705}" srcId="{A4FE717D-BFEF-4A58-B2AB-1320C3DB2F56}" destId="{8E7C5658-FB0B-49FD-8EFF-661549007888}" srcOrd="3" destOrd="0" parTransId="{7783E631-F41F-4C19-B943-FE344DE31476}" sibTransId="{D4A3FE71-DFE3-45D9-9D80-7B63321B2849}"/>
    <dgm:cxn modelId="{473EB438-DB56-4F96-A933-7F165453840C}" srcId="{A4FE717D-BFEF-4A58-B2AB-1320C3DB2F56}" destId="{DCF1132D-CF9C-4C6B-8302-A8A3E075A768}" srcOrd="4" destOrd="0" parTransId="{1EDC6A28-E799-4B33-9178-3EDDBAA759F9}" sibTransId="{2F898338-E69D-4040-A181-04975C16B853}"/>
    <dgm:cxn modelId="{E035F066-FA2A-4255-9E8B-6C22300B491B}" srcId="{A4FE717D-BFEF-4A58-B2AB-1320C3DB2F56}" destId="{D456E4D5-3897-48E2-B91D-779E090E254A}" srcOrd="5" destOrd="0" parTransId="{4D8B413E-6E2B-4D1B-9136-3A672D4B0D40}" sibTransId="{65C73C0A-8BEA-41C2-8293-833FA134A7F7}"/>
    <dgm:cxn modelId="{5C1DA349-4FDA-48DE-A60E-4674F894022A}" type="presOf" srcId="{D456E4D5-3897-48E2-B91D-779E090E254A}" destId="{CEAA6841-22B6-46B0-9FF7-85A03040AE23}" srcOrd="0" destOrd="0" presId="urn:microsoft.com/office/officeart/2005/8/layout/default"/>
    <dgm:cxn modelId="{01712A6C-81C1-47C3-9511-59D8BDAD2E2A}" type="presOf" srcId="{A4FE717D-BFEF-4A58-B2AB-1320C3DB2F56}" destId="{6BA10C28-4878-4247-BF50-A488DFA9CB89}" srcOrd="0" destOrd="0" presId="urn:microsoft.com/office/officeart/2005/8/layout/default"/>
    <dgm:cxn modelId="{B4140C58-AC34-4407-B980-0926C4B507DE}" type="presOf" srcId="{E3608932-3E2D-4355-9744-18F2C5B74DAF}" destId="{0EB98FD0-575B-441E-AE27-A0A83244FDB0}" srcOrd="0" destOrd="0" presId="urn:microsoft.com/office/officeart/2005/8/layout/default"/>
    <dgm:cxn modelId="{73D2D3A3-A05A-4155-AF6E-9C7FECFAF10B}" srcId="{A4FE717D-BFEF-4A58-B2AB-1320C3DB2F56}" destId="{E3608932-3E2D-4355-9744-18F2C5B74DAF}" srcOrd="1" destOrd="0" parTransId="{FCBA212E-3287-4A34-885E-3D1E8232165C}" sibTransId="{1879322B-320D-403E-9C1C-F2BAC74861E7}"/>
    <dgm:cxn modelId="{04EC8BAB-9DAA-4B94-A27B-4C843D4A3E97}" type="presOf" srcId="{DCF1132D-CF9C-4C6B-8302-A8A3E075A768}" destId="{A5BC7FA9-29D9-4E79-AD2A-9F73FDA153B7}" srcOrd="0" destOrd="0" presId="urn:microsoft.com/office/officeart/2005/8/layout/default"/>
    <dgm:cxn modelId="{8D0E12C4-5B16-4A8D-9616-D4D0D2C99AE2}" srcId="{A4FE717D-BFEF-4A58-B2AB-1320C3DB2F56}" destId="{4A5CC1CF-1D17-43C7-995F-156EC8238C57}" srcOrd="0" destOrd="0" parTransId="{142DF548-82C3-4536-AFCB-D5223388AEAF}" sibTransId="{67FE2194-12C6-45C9-A77E-25DBBA348208}"/>
    <dgm:cxn modelId="{372192E9-461D-4CA1-BAB6-A8422A3C266B}" srcId="{A4FE717D-BFEF-4A58-B2AB-1320C3DB2F56}" destId="{C4650AB4-CAA2-4C45-8644-B344481F2096}" srcOrd="2" destOrd="0" parTransId="{E2757503-FBD8-406C-8819-C41169D96EFA}" sibTransId="{2F78C99A-4F40-49F0-9DC2-6E4592D131E8}"/>
    <dgm:cxn modelId="{411953FE-71A2-4B4A-A011-6C54337F5435}" type="presOf" srcId="{4A5CC1CF-1D17-43C7-995F-156EC8238C57}" destId="{8848C713-E98F-4EAC-9543-794270E607B0}" srcOrd="0" destOrd="0" presId="urn:microsoft.com/office/officeart/2005/8/layout/default"/>
    <dgm:cxn modelId="{3A01B761-924D-43EE-AA33-E281C3493482}" type="presParOf" srcId="{6BA10C28-4878-4247-BF50-A488DFA9CB89}" destId="{8848C713-E98F-4EAC-9543-794270E607B0}" srcOrd="0" destOrd="0" presId="urn:microsoft.com/office/officeart/2005/8/layout/default"/>
    <dgm:cxn modelId="{3E224256-19E5-436E-BA03-683D4BAE84CA}" type="presParOf" srcId="{6BA10C28-4878-4247-BF50-A488DFA9CB89}" destId="{F341B134-7BC6-451B-86A3-1788AEA22E53}" srcOrd="1" destOrd="0" presId="urn:microsoft.com/office/officeart/2005/8/layout/default"/>
    <dgm:cxn modelId="{DB94F6DB-ADB3-46A8-ABE7-EEDB493F1A44}" type="presParOf" srcId="{6BA10C28-4878-4247-BF50-A488DFA9CB89}" destId="{0EB98FD0-575B-441E-AE27-A0A83244FDB0}" srcOrd="2" destOrd="0" presId="urn:microsoft.com/office/officeart/2005/8/layout/default"/>
    <dgm:cxn modelId="{D12D1B86-0129-4728-A99A-4FB78E2CC823}" type="presParOf" srcId="{6BA10C28-4878-4247-BF50-A488DFA9CB89}" destId="{57FC02DF-41D4-436C-8856-9E53D7A247D2}" srcOrd="3" destOrd="0" presId="urn:microsoft.com/office/officeart/2005/8/layout/default"/>
    <dgm:cxn modelId="{32D75C3F-127D-413F-A996-5A491F1F6FCC}" type="presParOf" srcId="{6BA10C28-4878-4247-BF50-A488DFA9CB89}" destId="{220A807F-9285-462E-A4AE-0C206D87C8A5}" srcOrd="4" destOrd="0" presId="urn:microsoft.com/office/officeart/2005/8/layout/default"/>
    <dgm:cxn modelId="{499CEC60-55C3-443E-B652-5F08C06C6D34}" type="presParOf" srcId="{6BA10C28-4878-4247-BF50-A488DFA9CB89}" destId="{482D7572-6FED-4AF0-AA16-E85DE627089E}" srcOrd="5" destOrd="0" presId="urn:microsoft.com/office/officeart/2005/8/layout/default"/>
    <dgm:cxn modelId="{AB505ACB-F985-4C11-BCDB-5D2ADD569E66}" type="presParOf" srcId="{6BA10C28-4878-4247-BF50-A488DFA9CB89}" destId="{B1E424CA-3146-458B-BDAF-9C3CAEC55A86}" srcOrd="6" destOrd="0" presId="urn:microsoft.com/office/officeart/2005/8/layout/default"/>
    <dgm:cxn modelId="{45F03B13-3F73-4AA3-BDBC-2BDBAEE295C5}" type="presParOf" srcId="{6BA10C28-4878-4247-BF50-A488DFA9CB89}" destId="{671F447D-61E0-4C85-8488-FCA875799EE4}" srcOrd="7" destOrd="0" presId="urn:microsoft.com/office/officeart/2005/8/layout/default"/>
    <dgm:cxn modelId="{1F5EC438-E773-4BC3-BEC7-1DF6F98C4A01}" type="presParOf" srcId="{6BA10C28-4878-4247-BF50-A488DFA9CB89}" destId="{A5BC7FA9-29D9-4E79-AD2A-9F73FDA153B7}" srcOrd="8" destOrd="0" presId="urn:microsoft.com/office/officeart/2005/8/layout/default"/>
    <dgm:cxn modelId="{69ADB439-89CE-421F-9D47-44AA5A51E789}" type="presParOf" srcId="{6BA10C28-4878-4247-BF50-A488DFA9CB89}" destId="{287F525F-340F-475E-B09C-B1439DAFDF1E}" srcOrd="9" destOrd="0" presId="urn:microsoft.com/office/officeart/2005/8/layout/default"/>
    <dgm:cxn modelId="{4EEDB42F-43FD-4D24-8D1F-96CDDB1A2DDB}" type="presParOf" srcId="{6BA10C28-4878-4247-BF50-A488DFA9CB89}" destId="{CEAA6841-22B6-46B0-9FF7-85A03040AE2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739114-80EC-418E-9E18-0A13DB7BC23A}" type="doc">
      <dgm:prSet loTypeId="urn:microsoft.com/office/officeart/2005/8/layout/cycle3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48AD21F-10F9-495E-8F61-63F9FFBE586F}">
      <dgm:prSet phldrT="[Texto]"/>
      <dgm:spPr/>
      <dgm:t>
        <a:bodyPr/>
        <a:lstStyle/>
        <a:p>
          <a:r>
            <a:rPr lang="es-ES" dirty="0"/>
            <a:t>Crédito </a:t>
          </a:r>
        </a:p>
      </dgm:t>
    </dgm:pt>
    <dgm:pt modelId="{31706379-B4D0-4AE6-9DC8-CE42FEEF0C78}" type="parTrans" cxnId="{2CC41D37-2101-410F-9CF7-55BCFA606D1C}">
      <dgm:prSet/>
      <dgm:spPr/>
      <dgm:t>
        <a:bodyPr/>
        <a:lstStyle/>
        <a:p>
          <a:endParaRPr lang="es-ES" sz="1800"/>
        </a:p>
      </dgm:t>
    </dgm:pt>
    <dgm:pt modelId="{CC532A5B-33CC-4285-81A4-E4842ABA4AFA}" type="sibTrans" cxnId="{2CC41D37-2101-410F-9CF7-55BCFA606D1C}">
      <dgm:prSet/>
      <dgm:spPr/>
      <dgm:t>
        <a:bodyPr/>
        <a:lstStyle/>
        <a:p>
          <a:endParaRPr lang="es-ES"/>
        </a:p>
      </dgm:t>
    </dgm:pt>
    <dgm:pt modelId="{AFC26C4E-3F0B-42A0-90E4-A3C36EC40AAA}">
      <dgm:prSet phldrT="[Texto]"/>
      <dgm:spPr/>
      <dgm:t>
        <a:bodyPr/>
        <a:lstStyle/>
        <a:p>
          <a:r>
            <a:rPr lang="es-ES" dirty="0"/>
            <a:t>Vinculados</a:t>
          </a:r>
        </a:p>
      </dgm:t>
    </dgm:pt>
    <dgm:pt modelId="{2BC802D1-B8F7-4AC7-90D0-EDA5B78863F3}" type="parTrans" cxnId="{5E9FD375-A982-476D-BC25-FF7F4C7EA4B3}">
      <dgm:prSet/>
      <dgm:spPr/>
      <dgm:t>
        <a:bodyPr/>
        <a:lstStyle/>
        <a:p>
          <a:endParaRPr lang="es-ES" sz="1800"/>
        </a:p>
      </dgm:t>
    </dgm:pt>
    <dgm:pt modelId="{2B95D750-8537-41A3-B8D6-506EBA34EE46}" type="sibTrans" cxnId="{5E9FD375-A982-476D-BC25-FF7F4C7EA4B3}">
      <dgm:prSet/>
      <dgm:spPr/>
      <dgm:t>
        <a:bodyPr/>
        <a:lstStyle/>
        <a:p>
          <a:endParaRPr lang="es-ES"/>
        </a:p>
      </dgm:t>
    </dgm:pt>
    <dgm:pt modelId="{B0018159-4258-4BE1-8E91-754B8870BAF1}">
      <dgm:prSet phldrT="[Texto]"/>
      <dgm:spPr/>
      <dgm:t>
        <a:bodyPr/>
        <a:lstStyle/>
        <a:p>
          <a:r>
            <a:rPr lang="es-ES" dirty="0"/>
            <a:t>Estrategia de ventas</a:t>
          </a:r>
        </a:p>
      </dgm:t>
    </dgm:pt>
    <dgm:pt modelId="{C98DFC6D-C13F-41E4-8FD9-045C3D78CDB4}" type="parTrans" cxnId="{DB0EAB40-5334-4ED0-99AD-0F3E4845B026}">
      <dgm:prSet/>
      <dgm:spPr/>
      <dgm:t>
        <a:bodyPr/>
        <a:lstStyle/>
        <a:p>
          <a:endParaRPr lang="es-ES" sz="1800"/>
        </a:p>
      </dgm:t>
    </dgm:pt>
    <dgm:pt modelId="{676FA714-D58B-4918-8F3A-DC6C6AD6A649}" type="sibTrans" cxnId="{DB0EAB40-5334-4ED0-99AD-0F3E4845B026}">
      <dgm:prSet/>
      <dgm:spPr/>
      <dgm:t>
        <a:bodyPr/>
        <a:lstStyle/>
        <a:p>
          <a:endParaRPr lang="es-ES"/>
        </a:p>
      </dgm:t>
    </dgm:pt>
    <dgm:pt modelId="{839FA2C0-7088-4604-AC08-6DA40DCF4853}">
      <dgm:prSet phldrT="[Texto]"/>
      <dgm:spPr/>
      <dgm:t>
        <a:bodyPr/>
        <a:lstStyle/>
        <a:p>
          <a:r>
            <a:rPr lang="es-ES" dirty="0"/>
            <a:t>Unidad de caja</a:t>
          </a:r>
        </a:p>
      </dgm:t>
    </dgm:pt>
    <dgm:pt modelId="{D90058DB-1061-48E6-BF50-B0539B9121A4}" type="parTrans" cxnId="{038B3B71-80B8-4811-8ADD-17FE102A68EA}">
      <dgm:prSet/>
      <dgm:spPr/>
      <dgm:t>
        <a:bodyPr/>
        <a:lstStyle/>
        <a:p>
          <a:endParaRPr lang="es-CO" sz="1800"/>
        </a:p>
      </dgm:t>
    </dgm:pt>
    <dgm:pt modelId="{BB71445B-9FE3-467C-AB63-C68B8C66AA95}" type="sibTrans" cxnId="{038B3B71-80B8-4811-8ADD-17FE102A68EA}">
      <dgm:prSet/>
      <dgm:spPr/>
      <dgm:t>
        <a:bodyPr/>
        <a:lstStyle/>
        <a:p>
          <a:endParaRPr lang="es-CO"/>
        </a:p>
      </dgm:t>
    </dgm:pt>
    <dgm:pt modelId="{05EF0ADE-76AE-421F-98E8-71D4832D41AC}" type="pres">
      <dgm:prSet presAssocID="{68739114-80EC-418E-9E18-0A13DB7BC23A}" presName="Name0" presStyleCnt="0">
        <dgm:presLayoutVars>
          <dgm:dir/>
          <dgm:resizeHandles val="exact"/>
        </dgm:presLayoutVars>
      </dgm:prSet>
      <dgm:spPr/>
    </dgm:pt>
    <dgm:pt modelId="{C8ECDFD6-B25F-41CD-95FB-6E317FD118B6}" type="pres">
      <dgm:prSet presAssocID="{68739114-80EC-418E-9E18-0A13DB7BC23A}" presName="cycle" presStyleCnt="0"/>
      <dgm:spPr/>
    </dgm:pt>
    <dgm:pt modelId="{938BAE56-E1D7-42F7-8056-AB9367229D32}" type="pres">
      <dgm:prSet presAssocID="{648AD21F-10F9-495E-8F61-63F9FFBE586F}" presName="nodeFirstNode" presStyleLbl="node1" presStyleIdx="0" presStyleCnt="4">
        <dgm:presLayoutVars>
          <dgm:bulletEnabled val="1"/>
        </dgm:presLayoutVars>
      </dgm:prSet>
      <dgm:spPr/>
    </dgm:pt>
    <dgm:pt modelId="{1A3C5FA4-6B06-424D-8D5F-EF720337130C}" type="pres">
      <dgm:prSet presAssocID="{CC532A5B-33CC-4285-81A4-E4842ABA4AFA}" presName="sibTransFirstNode" presStyleLbl="bgShp" presStyleIdx="0" presStyleCnt="1"/>
      <dgm:spPr/>
    </dgm:pt>
    <dgm:pt modelId="{FEAE97B1-30E9-4184-92FC-B357AF834F0D}" type="pres">
      <dgm:prSet presAssocID="{AFC26C4E-3F0B-42A0-90E4-A3C36EC40AAA}" presName="nodeFollowingNodes" presStyleLbl="node1" presStyleIdx="1" presStyleCnt="4">
        <dgm:presLayoutVars>
          <dgm:bulletEnabled val="1"/>
        </dgm:presLayoutVars>
      </dgm:prSet>
      <dgm:spPr/>
    </dgm:pt>
    <dgm:pt modelId="{182547E5-3052-42FD-B9AD-6128EC7AE5B9}" type="pres">
      <dgm:prSet presAssocID="{B0018159-4258-4BE1-8E91-754B8870BAF1}" presName="nodeFollowingNodes" presStyleLbl="node1" presStyleIdx="2" presStyleCnt="4">
        <dgm:presLayoutVars>
          <dgm:bulletEnabled val="1"/>
        </dgm:presLayoutVars>
      </dgm:prSet>
      <dgm:spPr/>
    </dgm:pt>
    <dgm:pt modelId="{DE92954D-1566-46DA-B2F9-2995E422FD2D}" type="pres">
      <dgm:prSet presAssocID="{839FA2C0-7088-4604-AC08-6DA40DCF4853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254A4C24-D233-426F-A6E7-7E2B2C733289}" type="presOf" srcId="{CC532A5B-33CC-4285-81A4-E4842ABA4AFA}" destId="{1A3C5FA4-6B06-424D-8D5F-EF720337130C}" srcOrd="0" destOrd="0" presId="urn:microsoft.com/office/officeart/2005/8/layout/cycle3"/>
    <dgm:cxn modelId="{FD37EA28-AB84-4565-B9FF-4FFE3F689F33}" type="presOf" srcId="{839FA2C0-7088-4604-AC08-6DA40DCF4853}" destId="{DE92954D-1566-46DA-B2F9-2995E422FD2D}" srcOrd="0" destOrd="0" presId="urn:microsoft.com/office/officeart/2005/8/layout/cycle3"/>
    <dgm:cxn modelId="{2CC41D37-2101-410F-9CF7-55BCFA606D1C}" srcId="{68739114-80EC-418E-9E18-0A13DB7BC23A}" destId="{648AD21F-10F9-495E-8F61-63F9FFBE586F}" srcOrd="0" destOrd="0" parTransId="{31706379-B4D0-4AE6-9DC8-CE42FEEF0C78}" sibTransId="{CC532A5B-33CC-4285-81A4-E4842ABA4AFA}"/>
    <dgm:cxn modelId="{DB0EAB40-5334-4ED0-99AD-0F3E4845B026}" srcId="{68739114-80EC-418E-9E18-0A13DB7BC23A}" destId="{B0018159-4258-4BE1-8E91-754B8870BAF1}" srcOrd="2" destOrd="0" parTransId="{C98DFC6D-C13F-41E4-8FD9-045C3D78CDB4}" sibTransId="{676FA714-D58B-4918-8F3A-DC6C6AD6A649}"/>
    <dgm:cxn modelId="{038B3B71-80B8-4811-8ADD-17FE102A68EA}" srcId="{68739114-80EC-418E-9E18-0A13DB7BC23A}" destId="{839FA2C0-7088-4604-AC08-6DA40DCF4853}" srcOrd="3" destOrd="0" parTransId="{D90058DB-1061-48E6-BF50-B0539B9121A4}" sibTransId="{BB71445B-9FE3-467C-AB63-C68B8C66AA95}"/>
    <dgm:cxn modelId="{5E9FD375-A982-476D-BC25-FF7F4C7EA4B3}" srcId="{68739114-80EC-418E-9E18-0A13DB7BC23A}" destId="{AFC26C4E-3F0B-42A0-90E4-A3C36EC40AAA}" srcOrd="1" destOrd="0" parTransId="{2BC802D1-B8F7-4AC7-90D0-EDA5B78863F3}" sibTransId="{2B95D750-8537-41A3-B8D6-506EBA34EE46}"/>
    <dgm:cxn modelId="{A7A51184-5148-4A5D-9D78-80B0B30DC722}" type="presOf" srcId="{648AD21F-10F9-495E-8F61-63F9FFBE586F}" destId="{938BAE56-E1D7-42F7-8056-AB9367229D32}" srcOrd="0" destOrd="0" presId="urn:microsoft.com/office/officeart/2005/8/layout/cycle3"/>
    <dgm:cxn modelId="{69F390B3-636C-490F-8730-9E909D9EC397}" type="presOf" srcId="{AFC26C4E-3F0B-42A0-90E4-A3C36EC40AAA}" destId="{FEAE97B1-30E9-4184-92FC-B357AF834F0D}" srcOrd="0" destOrd="0" presId="urn:microsoft.com/office/officeart/2005/8/layout/cycle3"/>
    <dgm:cxn modelId="{94E5C5BF-B3AC-419A-9989-4B4A0922D90C}" type="presOf" srcId="{B0018159-4258-4BE1-8E91-754B8870BAF1}" destId="{182547E5-3052-42FD-B9AD-6128EC7AE5B9}" srcOrd="0" destOrd="0" presId="urn:microsoft.com/office/officeart/2005/8/layout/cycle3"/>
    <dgm:cxn modelId="{882581D1-1A2B-45B0-83DE-29FD7571DE13}" type="presOf" srcId="{68739114-80EC-418E-9E18-0A13DB7BC23A}" destId="{05EF0ADE-76AE-421F-98E8-71D4832D41AC}" srcOrd="0" destOrd="0" presId="urn:microsoft.com/office/officeart/2005/8/layout/cycle3"/>
    <dgm:cxn modelId="{838B1F3B-2A35-42EF-A9E1-4723ADC65426}" type="presParOf" srcId="{05EF0ADE-76AE-421F-98E8-71D4832D41AC}" destId="{C8ECDFD6-B25F-41CD-95FB-6E317FD118B6}" srcOrd="0" destOrd="0" presId="urn:microsoft.com/office/officeart/2005/8/layout/cycle3"/>
    <dgm:cxn modelId="{5955A54C-FD7F-4F62-B6C6-A38E9B7F2C97}" type="presParOf" srcId="{C8ECDFD6-B25F-41CD-95FB-6E317FD118B6}" destId="{938BAE56-E1D7-42F7-8056-AB9367229D32}" srcOrd="0" destOrd="0" presId="urn:microsoft.com/office/officeart/2005/8/layout/cycle3"/>
    <dgm:cxn modelId="{15AD0F0A-3EA5-48DB-8A1E-1628F49C9124}" type="presParOf" srcId="{C8ECDFD6-B25F-41CD-95FB-6E317FD118B6}" destId="{1A3C5FA4-6B06-424D-8D5F-EF720337130C}" srcOrd="1" destOrd="0" presId="urn:microsoft.com/office/officeart/2005/8/layout/cycle3"/>
    <dgm:cxn modelId="{AF4CA7A1-0977-4348-92C4-9407AB6394FA}" type="presParOf" srcId="{C8ECDFD6-B25F-41CD-95FB-6E317FD118B6}" destId="{FEAE97B1-30E9-4184-92FC-B357AF834F0D}" srcOrd="2" destOrd="0" presId="urn:microsoft.com/office/officeart/2005/8/layout/cycle3"/>
    <dgm:cxn modelId="{3C9E04B0-36A3-42E0-B45A-3F467B63B807}" type="presParOf" srcId="{C8ECDFD6-B25F-41CD-95FB-6E317FD118B6}" destId="{182547E5-3052-42FD-B9AD-6128EC7AE5B9}" srcOrd="3" destOrd="0" presId="urn:microsoft.com/office/officeart/2005/8/layout/cycle3"/>
    <dgm:cxn modelId="{573FE9A8-7514-4797-AB7E-FB8329D1034B}" type="presParOf" srcId="{C8ECDFD6-B25F-41CD-95FB-6E317FD118B6}" destId="{DE92954D-1566-46DA-B2F9-2995E422FD2D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27ACE-556F-40A8-AFA6-1199104AA23C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000B186-47D9-445A-B1E0-BAA50AA4AE4B}">
      <dgm:prSet custT="1"/>
      <dgm:spPr/>
      <dgm:t>
        <a:bodyPr/>
        <a:lstStyle/>
        <a:p>
          <a:r>
            <a:rPr lang="es-CO" sz="2000" dirty="0"/>
            <a:t>Ser agencia de aduana nivel 1 brinda oportunidades de crecimiento que deben ser aprovechados por el grupo empresarial.</a:t>
          </a:r>
          <a:endParaRPr lang="en-US" sz="2000" dirty="0"/>
        </a:p>
      </dgm:t>
    </dgm:pt>
    <dgm:pt modelId="{1A1B598B-8E77-41A7-B97B-D68392EDB1B0}" type="parTrans" cxnId="{3C9C0B23-99F4-4B68-9E0D-C89A79F1EE62}">
      <dgm:prSet/>
      <dgm:spPr/>
      <dgm:t>
        <a:bodyPr/>
        <a:lstStyle/>
        <a:p>
          <a:endParaRPr lang="en-US" sz="2000"/>
        </a:p>
      </dgm:t>
    </dgm:pt>
    <dgm:pt modelId="{05129C2A-E14F-4810-BF5F-B338455F1128}" type="sibTrans" cxnId="{3C9C0B23-99F4-4B68-9E0D-C89A79F1EE62}">
      <dgm:prSet/>
      <dgm:spPr/>
      <dgm:t>
        <a:bodyPr/>
        <a:lstStyle/>
        <a:p>
          <a:endParaRPr lang="en-US" sz="2000"/>
        </a:p>
      </dgm:t>
    </dgm:pt>
    <dgm:pt modelId="{4A0AA51E-0BFC-4652-BE83-9E9AB4DC629D}">
      <dgm:prSet custT="1"/>
      <dgm:spPr/>
      <dgm:t>
        <a:bodyPr/>
        <a:lstStyle/>
        <a:p>
          <a:r>
            <a:rPr lang="es-CO" sz="2000" dirty="0"/>
            <a:t>La separación financiera de cada unidad de negocio permite análisis cada empresa por separado.</a:t>
          </a:r>
        </a:p>
      </dgm:t>
    </dgm:pt>
    <dgm:pt modelId="{074EF628-6AFF-42A3-9FC8-1E5970B3FFDE}" type="sibTrans" cxnId="{68410374-6503-4212-9043-D2EA17EB9AD9}">
      <dgm:prSet/>
      <dgm:spPr/>
      <dgm:t>
        <a:bodyPr/>
        <a:lstStyle/>
        <a:p>
          <a:endParaRPr lang="en-US" sz="2000"/>
        </a:p>
      </dgm:t>
    </dgm:pt>
    <dgm:pt modelId="{EDA6B27F-9395-4CF6-BB0B-A21E2F00D6F3}" type="parTrans" cxnId="{68410374-6503-4212-9043-D2EA17EB9AD9}">
      <dgm:prSet/>
      <dgm:spPr/>
      <dgm:t>
        <a:bodyPr/>
        <a:lstStyle/>
        <a:p>
          <a:endParaRPr lang="en-US" sz="2000"/>
        </a:p>
      </dgm:t>
    </dgm:pt>
    <dgm:pt modelId="{3A669093-1A42-4BFE-A8BD-0F3E35E668E2}">
      <dgm:prSet custT="1"/>
      <dgm:spPr/>
      <dgm:t>
        <a:bodyPr/>
        <a:lstStyle/>
        <a:p>
          <a:r>
            <a:rPr lang="es-CO" sz="2000" dirty="0"/>
            <a:t>La creación de políticas de pago y cobro a partes relacionados permite incrementar el flujo de caja de la empresa.</a:t>
          </a:r>
          <a:endParaRPr lang="en-US" sz="2000" dirty="0"/>
        </a:p>
      </dgm:t>
    </dgm:pt>
    <dgm:pt modelId="{EA086CB4-E882-4A0D-89E7-7245CC13319A}" type="sibTrans" cxnId="{26DDADAD-02DD-4932-B190-5C9588DB4A8A}">
      <dgm:prSet/>
      <dgm:spPr/>
      <dgm:t>
        <a:bodyPr/>
        <a:lstStyle/>
        <a:p>
          <a:endParaRPr lang="en-US" sz="2000"/>
        </a:p>
      </dgm:t>
    </dgm:pt>
    <dgm:pt modelId="{1F263AE3-138C-41F3-BFEA-6C111D81DBE1}" type="parTrans" cxnId="{26DDADAD-02DD-4932-B190-5C9588DB4A8A}">
      <dgm:prSet/>
      <dgm:spPr/>
      <dgm:t>
        <a:bodyPr/>
        <a:lstStyle/>
        <a:p>
          <a:endParaRPr lang="en-US" sz="2000"/>
        </a:p>
      </dgm:t>
    </dgm:pt>
    <dgm:pt modelId="{FB09EC8C-B83B-4CB8-B623-1072559080F4}">
      <dgm:prSet custT="1"/>
      <dgm:spPr/>
      <dgm:t>
        <a:bodyPr/>
        <a:lstStyle/>
        <a:p>
          <a:r>
            <a:rPr lang="es-CO" sz="2000" dirty="0"/>
            <a:t>Al implementar una estrategia de venta cruzada en el grupo empresarial, los servicios de agenciamiento aduanero pueden ser el filtro para clientes nuevos.</a:t>
          </a:r>
        </a:p>
      </dgm:t>
    </dgm:pt>
    <dgm:pt modelId="{9EB7328E-1CE0-4292-A260-DA10DC49FEB0}" type="parTrans" cxnId="{147CD5F9-86EB-4387-A80A-08251AD9C272}">
      <dgm:prSet/>
      <dgm:spPr/>
      <dgm:t>
        <a:bodyPr/>
        <a:lstStyle/>
        <a:p>
          <a:endParaRPr lang="es-CO"/>
        </a:p>
      </dgm:t>
    </dgm:pt>
    <dgm:pt modelId="{AF6C25B2-7EB5-414B-8770-FAC6C19D8002}" type="sibTrans" cxnId="{147CD5F9-86EB-4387-A80A-08251AD9C272}">
      <dgm:prSet/>
      <dgm:spPr/>
      <dgm:t>
        <a:bodyPr/>
        <a:lstStyle/>
        <a:p>
          <a:endParaRPr lang="es-CO"/>
        </a:p>
      </dgm:t>
    </dgm:pt>
    <dgm:pt modelId="{85E56574-967E-433F-9F10-1F190F63F696}" type="pres">
      <dgm:prSet presAssocID="{F0F27ACE-556F-40A8-AFA6-1199104AA23C}" presName="vert0" presStyleCnt="0">
        <dgm:presLayoutVars>
          <dgm:dir/>
          <dgm:animOne val="branch"/>
          <dgm:animLvl val="lvl"/>
        </dgm:presLayoutVars>
      </dgm:prSet>
      <dgm:spPr/>
    </dgm:pt>
    <dgm:pt modelId="{8B7C0EEF-FE45-4D01-BD45-6C4956C6B985}" type="pres">
      <dgm:prSet presAssocID="{6000B186-47D9-445A-B1E0-BAA50AA4AE4B}" presName="thickLine" presStyleLbl="alignNode1" presStyleIdx="0" presStyleCnt="4"/>
      <dgm:spPr/>
    </dgm:pt>
    <dgm:pt modelId="{95D76A13-08CF-49B2-892E-D3FB4B190457}" type="pres">
      <dgm:prSet presAssocID="{6000B186-47D9-445A-B1E0-BAA50AA4AE4B}" presName="horz1" presStyleCnt="0"/>
      <dgm:spPr/>
    </dgm:pt>
    <dgm:pt modelId="{49F2F165-394C-4ECE-A661-36FCAA7CC9F9}" type="pres">
      <dgm:prSet presAssocID="{6000B186-47D9-445A-B1E0-BAA50AA4AE4B}" presName="tx1" presStyleLbl="revTx" presStyleIdx="0" presStyleCnt="4"/>
      <dgm:spPr/>
    </dgm:pt>
    <dgm:pt modelId="{B876F7B5-ACF2-48AA-B3A9-3414295E9EA3}" type="pres">
      <dgm:prSet presAssocID="{6000B186-47D9-445A-B1E0-BAA50AA4AE4B}" presName="vert1" presStyleCnt="0"/>
      <dgm:spPr/>
    </dgm:pt>
    <dgm:pt modelId="{E9F0EAA4-0FAC-4B22-AB89-A496AD97F46B}" type="pres">
      <dgm:prSet presAssocID="{3A669093-1A42-4BFE-A8BD-0F3E35E668E2}" presName="thickLine" presStyleLbl="alignNode1" presStyleIdx="1" presStyleCnt="4"/>
      <dgm:spPr/>
    </dgm:pt>
    <dgm:pt modelId="{F96E471E-F948-473F-A1B5-2E9CFA09DDE0}" type="pres">
      <dgm:prSet presAssocID="{3A669093-1A42-4BFE-A8BD-0F3E35E668E2}" presName="horz1" presStyleCnt="0"/>
      <dgm:spPr/>
    </dgm:pt>
    <dgm:pt modelId="{D531406D-C0E9-49A1-B3E1-392989E1EB09}" type="pres">
      <dgm:prSet presAssocID="{3A669093-1A42-4BFE-A8BD-0F3E35E668E2}" presName="tx1" presStyleLbl="revTx" presStyleIdx="1" presStyleCnt="4"/>
      <dgm:spPr/>
    </dgm:pt>
    <dgm:pt modelId="{45D83F47-7650-4036-AAE3-DAAF4CE67A28}" type="pres">
      <dgm:prSet presAssocID="{3A669093-1A42-4BFE-A8BD-0F3E35E668E2}" presName="vert1" presStyleCnt="0"/>
      <dgm:spPr/>
    </dgm:pt>
    <dgm:pt modelId="{C30DE5F7-81F5-45CD-A382-681F7F29C341}" type="pres">
      <dgm:prSet presAssocID="{4A0AA51E-0BFC-4652-BE83-9E9AB4DC629D}" presName="thickLine" presStyleLbl="alignNode1" presStyleIdx="2" presStyleCnt="4"/>
      <dgm:spPr/>
    </dgm:pt>
    <dgm:pt modelId="{BB3147A0-2F8E-4918-8654-0A396F106E05}" type="pres">
      <dgm:prSet presAssocID="{4A0AA51E-0BFC-4652-BE83-9E9AB4DC629D}" presName="horz1" presStyleCnt="0"/>
      <dgm:spPr/>
    </dgm:pt>
    <dgm:pt modelId="{74384F64-3736-4784-9559-EE8963ABCB73}" type="pres">
      <dgm:prSet presAssocID="{4A0AA51E-0BFC-4652-BE83-9E9AB4DC629D}" presName="tx1" presStyleLbl="revTx" presStyleIdx="2" presStyleCnt="4"/>
      <dgm:spPr/>
    </dgm:pt>
    <dgm:pt modelId="{4E7214BE-2885-4AEA-9469-B7AC788DEEA7}" type="pres">
      <dgm:prSet presAssocID="{4A0AA51E-0BFC-4652-BE83-9E9AB4DC629D}" presName="vert1" presStyleCnt="0"/>
      <dgm:spPr/>
    </dgm:pt>
    <dgm:pt modelId="{4E472FD8-25C1-4F70-9784-1617C079A115}" type="pres">
      <dgm:prSet presAssocID="{FB09EC8C-B83B-4CB8-B623-1072559080F4}" presName="thickLine" presStyleLbl="alignNode1" presStyleIdx="3" presStyleCnt="4"/>
      <dgm:spPr/>
    </dgm:pt>
    <dgm:pt modelId="{F43A38DE-DB58-4B44-9B26-0699568C26D8}" type="pres">
      <dgm:prSet presAssocID="{FB09EC8C-B83B-4CB8-B623-1072559080F4}" presName="horz1" presStyleCnt="0"/>
      <dgm:spPr/>
    </dgm:pt>
    <dgm:pt modelId="{B4D44472-56F3-4FF8-9203-DCAB35478B39}" type="pres">
      <dgm:prSet presAssocID="{FB09EC8C-B83B-4CB8-B623-1072559080F4}" presName="tx1" presStyleLbl="revTx" presStyleIdx="3" presStyleCnt="4"/>
      <dgm:spPr/>
    </dgm:pt>
    <dgm:pt modelId="{FA5E8CE9-168E-467D-AF2C-8D194320BF52}" type="pres">
      <dgm:prSet presAssocID="{FB09EC8C-B83B-4CB8-B623-1072559080F4}" presName="vert1" presStyleCnt="0"/>
      <dgm:spPr/>
    </dgm:pt>
  </dgm:ptLst>
  <dgm:cxnLst>
    <dgm:cxn modelId="{F5EC521C-535F-4D66-B792-E78D2A8D219F}" type="presOf" srcId="{FB09EC8C-B83B-4CB8-B623-1072559080F4}" destId="{B4D44472-56F3-4FF8-9203-DCAB35478B39}" srcOrd="0" destOrd="0" presId="urn:microsoft.com/office/officeart/2008/layout/LinedList"/>
    <dgm:cxn modelId="{3C9C0B23-99F4-4B68-9E0D-C89A79F1EE62}" srcId="{F0F27ACE-556F-40A8-AFA6-1199104AA23C}" destId="{6000B186-47D9-445A-B1E0-BAA50AA4AE4B}" srcOrd="0" destOrd="0" parTransId="{1A1B598B-8E77-41A7-B97B-D68392EDB1B0}" sibTransId="{05129C2A-E14F-4810-BF5F-B338455F1128}"/>
    <dgm:cxn modelId="{7F410E3E-CF1A-4E69-9FE8-81122653A721}" type="presOf" srcId="{4A0AA51E-0BFC-4652-BE83-9E9AB4DC629D}" destId="{74384F64-3736-4784-9559-EE8963ABCB73}" srcOrd="0" destOrd="0" presId="urn:microsoft.com/office/officeart/2008/layout/LinedList"/>
    <dgm:cxn modelId="{8F60EB67-15A6-43BE-AE65-DA460D7CDE2C}" type="presOf" srcId="{3A669093-1A42-4BFE-A8BD-0F3E35E668E2}" destId="{D531406D-C0E9-49A1-B3E1-392989E1EB09}" srcOrd="0" destOrd="0" presId="urn:microsoft.com/office/officeart/2008/layout/LinedList"/>
    <dgm:cxn modelId="{68410374-6503-4212-9043-D2EA17EB9AD9}" srcId="{F0F27ACE-556F-40A8-AFA6-1199104AA23C}" destId="{4A0AA51E-0BFC-4652-BE83-9E9AB4DC629D}" srcOrd="2" destOrd="0" parTransId="{EDA6B27F-9395-4CF6-BB0B-A21E2F00D6F3}" sibTransId="{074EF628-6AFF-42A3-9FC8-1E5970B3FFDE}"/>
    <dgm:cxn modelId="{F24B028A-C544-4CB2-860E-6E9ACCC97AA9}" type="presOf" srcId="{F0F27ACE-556F-40A8-AFA6-1199104AA23C}" destId="{85E56574-967E-433F-9F10-1F190F63F696}" srcOrd="0" destOrd="0" presId="urn:microsoft.com/office/officeart/2008/layout/LinedList"/>
    <dgm:cxn modelId="{26DDADAD-02DD-4932-B190-5C9588DB4A8A}" srcId="{F0F27ACE-556F-40A8-AFA6-1199104AA23C}" destId="{3A669093-1A42-4BFE-A8BD-0F3E35E668E2}" srcOrd="1" destOrd="0" parTransId="{1F263AE3-138C-41F3-BFEA-6C111D81DBE1}" sibTransId="{EA086CB4-E882-4A0D-89E7-7245CC13319A}"/>
    <dgm:cxn modelId="{D143DCC7-668A-405A-A57C-81F5AE6F2C05}" type="presOf" srcId="{6000B186-47D9-445A-B1E0-BAA50AA4AE4B}" destId="{49F2F165-394C-4ECE-A661-36FCAA7CC9F9}" srcOrd="0" destOrd="0" presId="urn:microsoft.com/office/officeart/2008/layout/LinedList"/>
    <dgm:cxn modelId="{147CD5F9-86EB-4387-A80A-08251AD9C272}" srcId="{F0F27ACE-556F-40A8-AFA6-1199104AA23C}" destId="{FB09EC8C-B83B-4CB8-B623-1072559080F4}" srcOrd="3" destOrd="0" parTransId="{9EB7328E-1CE0-4292-A260-DA10DC49FEB0}" sibTransId="{AF6C25B2-7EB5-414B-8770-FAC6C19D8002}"/>
    <dgm:cxn modelId="{62902256-E570-4B58-9FC2-948FD271CFFA}" type="presParOf" srcId="{85E56574-967E-433F-9F10-1F190F63F696}" destId="{8B7C0EEF-FE45-4D01-BD45-6C4956C6B985}" srcOrd="0" destOrd="0" presId="urn:microsoft.com/office/officeart/2008/layout/LinedList"/>
    <dgm:cxn modelId="{B1456AC8-AEAA-49FE-86FA-F33DF9E91549}" type="presParOf" srcId="{85E56574-967E-433F-9F10-1F190F63F696}" destId="{95D76A13-08CF-49B2-892E-D3FB4B190457}" srcOrd="1" destOrd="0" presId="urn:microsoft.com/office/officeart/2008/layout/LinedList"/>
    <dgm:cxn modelId="{799C7171-04FA-43FD-A21C-DCBA91BD966A}" type="presParOf" srcId="{95D76A13-08CF-49B2-892E-D3FB4B190457}" destId="{49F2F165-394C-4ECE-A661-36FCAA7CC9F9}" srcOrd="0" destOrd="0" presId="urn:microsoft.com/office/officeart/2008/layout/LinedList"/>
    <dgm:cxn modelId="{764AA38F-93C5-42C2-A06D-3EEC82986674}" type="presParOf" srcId="{95D76A13-08CF-49B2-892E-D3FB4B190457}" destId="{B876F7B5-ACF2-48AA-B3A9-3414295E9EA3}" srcOrd="1" destOrd="0" presId="urn:microsoft.com/office/officeart/2008/layout/LinedList"/>
    <dgm:cxn modelId="{9614D687-A338-43AF-ACC7-23F8AB26F7EC}" type="presParOf" srcId="{85E56574-967E-433F-9F10-1F190F63F696}" destId="{E9F0EAA4-0FAC-4B22-AB89-A496AD97F46B}" srcOrd="2" destOrd="0" presId="urn:microsoft.com/office/officeart/2008/layout/LinedList"/>
    <dgm:cxn modelId="{AD31088F-7D1C-483D-AB4E-10AD2E431153}" type="presParOf" srcId="{85E56574-967E-433F-9F10-1F190F63F696}" destId="{F96E471E-F948-473F-A1B5-2E9CFA09DDE0}" srcOrd="3" destOrd="0" presId="urn:microsoft.com/office/officeart/2008/layout/LinedList"/>
    <dgm:cxn modelId="{FB211119-34D2-4438-83DB-F3CD373157E4}" type="presParOf" srcId="{F96E471E-F948-473F-A1B5-2E9CFA09DDE0}" destId="{D531406D-C0E9-49A1-B3E1-392989E1EB09}" srcOrd="0" destOrd="0" presId="urn:microsoft.com/office/officeart/2008/layout/LinedList"/>
    <dgm:cxn modelId="{AF7CCFD9-509E-48F8-89AC-03B9D6ED7212}" type="presParOf" srcId="{F96E471E-F948-473F-A1B5-2E9CFA09DDE0}" destId="{45D83F47-7650-4036-AAE3-DAAF4CE67A28}" srcOrd="1" destOrd="0" presId="urn:microsoft.com/office/officeart/2008/layout/LinedList"/>
    <dgm:cxn modelId="{44922D2F-9581-41D9-BF3E-EBC258ED5BF5}" type="presParOf" srcId="{85E56574-967E-433F-9F10-1F190F63F696}" destId="{C30DE5F7-81F5-45CD-A382-681F7F29C341}" srcOrd="4" destOrd="0" presId="urn:microsoft.com/office/officeart/2008/layout/LinedList"/>
    <dgm:cxn modelId="{2D43CAAD-DA07-4D38-A310-65476FFA873A}" type="presParOf" srcId="{85E56574-967E-433F-9F10-1F190F63F696}" destId="{BB3147A0-2F8E-4918-8654-0A396F106E05}" srcOrd="5" destOrd="0" presId="urn:microsoft.com/office/officeart/2008/layout/LinedList"/>
    <dgm:cxn modelId="{992513E1-81DA-4410-BE29-DA73A3266432}" type="presParOf" srcId="{BB3147A0-2F8E-4918-8654-0A396F106E05}" destId="{74384F64-3736-4784-9559-EE8963ABCB73}" srcOrd="0" destOrd="0" presId="urn:microsoft.com/office/officeart/2008/layout/LinedList"/>
    <dgm:cxn modelId="{EC4449D8-1491-4874-8E7A-B86A516904F6}" type="presParOf" srcId="{BB3147A0-2F8E-4918-8654-0A396F106E05}" destId="{4E7214BE-2885-4AEA-9469-B7AC788DEEA7}" srcOrd="1" destOrd="0" presId="urn:microsoft.com/office/officeart/2008/layout/LinedList"/>
    <dgm:cxn modelId="{D2CCD0B0-B752-44D7-AC08-D47A2A141912}" type="presParOf" srcId="{85E56574-967E-433F-9F10-1F190F63F696}" destId="{4E472FD8-25C1-4F70-9784-1617C079A115}" srcOrd="6" destOrd="0" presId="urn:microsoft.com/office/officeart/2008/layout/LinedList"/>
    <dgm:cxn modelId="{58032760-9D76-4E29-A5F6-C0BFA8CC9DEC}" type="presParOf" srcId="{85E56574-967E-433F-9F10-1F190F63F696}" destId="{F43A38DE-DB58-4B44-9B26-0699568C26D8}" srcOrd="7" destOrd="0" presId="urn:microsoft.com/office/officeart/2008/layout/LinedList"/>
    <dgm:cxn modelId="{B1CCEC93-8441-4081-ACA4-F8E36393E7E7}" type="presParOf" srcId="{F43A38DE-DB58-4B44-9B26-0699568C26D8}" destId="{B4D44472-56F3-4FF8-9203-DCAB35478B39}" srcOrd="0" destOrd="0" presId="urn:microsoft.com/office/officeart/2008/layout/LinedList"/>
    <dgm:cxn modelId="{4A08EC39-9510-42E9-89E3-389DA9377B8B}" type="presParOf" srcId="{F43A38DE-DB58-4B44-9B26-0699568C26D8}" destId="{FA5E8CE9-168E-467D-AF2C-8D194320BF5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8C713-E98F-4EAC-9543-794270E607B0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1. Descripción trabajo</a:t>
          </a:r>
        </a:p>
      </dsp:txBody>
      <dsp:txXfrm>
        <a:off x="0" y="39687"/>
        <a:ext cx="3286125" cy="1971675"/>
      </dsp:txXfrm>
    </dsp:sp>
    <dsp:sp modelId="{0EB98FD0-575B-441E-AE27-A0A83244FDB0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2. Descripción empresa</a:t>
          </a:r>
        </a:p>
      </dsp:txBody>
      <dsp:txXfrm>
        <a:off x="3614737" y="39687"/>
        <a:ext cx="3286125" cy="1971675"/>
      </dsp:txXfrm>
    </dsp:sp>
    <dsp:sp modelId="{220A807F-9285-462E-A4AE-0C206D87C8A5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3.Descripción problema</a:t>
          </a:r>
        </a:p>
      </dsp:txBody>
      <dsp:txXfrm>
        <a:off x="7229475" y="39687"/>
        <a:ext cx="3286125" cy="1971675"/>
      </dsp:txXfrm>
    </dsp:sp>
    <dsp:sp modelId="{B1E424CA-3146-458B-BDAF-9C3CAEC55A86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4.Recomendaciones</a:t>
          </a:r>
        </a:p>
      </dsp:txBody>
      <dsp:txXfrm>
        <a:off x="0" y="2339975"/>
        <a:ext cx="3286125" cy="1971675"/>
      </dsp:txXfrm>
    </dsp:sp>
    <dsp:sp modelId="{A5BC7FA9-29D9-4E79-AD2A-9F73FDA153B7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5.Simulaciones</a:t>
          </a:r>
        </a:p>
      </dsp:txBody>
      <dsp:txXfrm>
        <a:off x="3614737" y="2339975"/>
        <a:ext cx="3286125" cy="1971675"/>
      </dsp:txXfrm>
    </dsp:sp>
    <dsp:sp modelId="{CEAA6841-22B6-46B0-9FF7-85A03040AE23}">
      <dsp:nvSpPr>
        <dsp:cNvPr id="0" name=""/>
        <dsp:cNvSpPr/>
      </dsp:nvSpPr>
      <dsp:spPr>
        <a:xfrm>
          <a:off x="7229475" y="2379663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6.Conclusiones</a:t>
          </a:r>
        </a:p>
      </dsp:txBody>
      <dsp:txXfrm>
        <a:off x="7229475" y="2379663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C5FA4-6B06-424D-8D5F-EF720337130C}">
      <dsp:nvSpPr>
        <dsp:cNvPr id="0" name=""/>
        <dsp:cNvSpPr/>
      </dsp:nvSpPr>
      <dsp:spPr>
        <a:xfrm>
          <a:off x="1021749" y="-54644"/>
          <a:ext cx="3271044" cy="3271044"/>
        </a:xfrm>
        <a:prstGeom prst="circularArrow">
          <a:avLst>
            <a:gd name="adj1" fmla="val 4668"/>
            <a:gd name="adj2" fmla="val 272909"/>
            <a:gd name="adj3" fmla="val 13058664"/>
            <a:gd name="adj4" fmla="val 17877885"/>
            <a:gd name="adj5" fmla="val 484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38BAE56-E1D7-42F7-8056-AB9367229D32}">
      <dsp:nvSpPr>
        <dsp:cNvPr id="0" name=""/>
        <dsp:cNvSpPr/>
      </dsp:nvSpPr>
      <dsp:spPr>
        <a:xfrm>
          <a:off x="1632249" y="926"/>
          <a:ext cx="2050043" cy="10250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Crédito </a:t>
          </a:r>
        </a:p>
      </dsp:txBody>
      <dsp:txXfrm>
        <a:off x="1682286" y="50963"/>
        <a:ext cx="1949969" cy="924947"/>
      </dsp:txXfrm>
    </dsp:sp>
    <dsp:sp modelId="{FEAE97B1-30E9-4184-92FC-B357AF834F0D}">
      <dsp:nvSpPr>
        <dsp:cNvPr id="0" name=""/>
        <dsp:cNvSpPr/>
      </dsp:nvSpPr>
      <dsp:spPr>
        <a:xfrm>
          <a:off x="2806772" y="1175449"/>
          <a:ext cx="2050043" cy="1025021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Vinculados</a:t>
          </a:r>
        </a:p>
      </dsp:txBody>
      <dsp:txXfrm>
        <a:off x="2856809" y="1225486"/>
        <a:ext cx="1949969" cy="924947"/>
      </dsp:txXfrm>
    </dsp:sp>
    <dsp:sp modelId="{182547E5-3052-42FD-B9AD-6128EC7AE5B9}">
      <dsp:nvSpPr>
        <dsp:cNvPr id="0" name=""/>
        <dsp:cNvSpPr/>
      </dsp:nvSpPr>
      <dsp:spPr>
        <a:xfrm>
          <a:off x="1632249" y="2349971"/>
          <a:ext cx="2050043" cy="1025021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Estrategia de ventas</a:t>
          </a:r>
        </a:p>
      </dsp:txBody>
      <dsp:txXfrm>
        <a:off x="1682286" y="2400008"/>
        <a:ext cx="1949969" cy="924947"/>
      </dsp:txXfrm>
    </dsp:sp>
    <dsp:sp modelId="{DE92954D-1566-46DA-B2F9-2995E422FD2D}">
      <dsp:nvSpPr>
        <dsp:cNvPr id="0" name=""/>
        <dsp:cNvSpPr/>
      </dsp:nvSpPr>
      <dsp:spPr>
        <a:xfrm>
          <a:off x="457727" y="1175449"/>
          <a:ext cx="2050043" cy="1025021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Unidad de caja</a:t>
          </a:r>
        </a:p>
      </dsp:txBody>
      <dsp:txXfrm>
        <a:off x="507764" y="1225486"/>
        <a:ext cx="1949969" cy="9249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C0EEF-FE45-4D01-BD45-6C4956C6B985}">
      <dsp:nvSpPr>
        <dsp:cNvPr id="0" name=""/>
        <dsp:cNvSpPr/>
      </dsp:nvSpPr>
      <dsp:spPr>
        <a:xfrm>
          <a:off x="0" y="0"/>
          <a:ext cx="60896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F2F165-394C-4ECE-A661-36FCAA7CC9F9}">
      <dsp:nvSpPr>
        <dsp:cNvPr id="0" name=""/>
        <dsp:cNvSpPr/>
      </dsp:nvSpPr>
      <dsp:spPr>
        <a:xfrm>
          <a:off x="0" y="0"/>
          <a:ext cx="6089650" cy="147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Ser agencia de aduana nivel 1 brinda oportunidades de crecimiento que deben ser aprovechados por el grupo empresarial.</a:t>
          </a:r>
          <a:endParaRPr lang="en-US" sz="2000" kern="1200" dirty="0"/>
        </a:p>
      </dsp:txBody>
      <dsp:txXfrm>
        <a:off x="0" y="0"/>
        <a:ext cx="6089650" cy="1475908"/>
      </dsp:txXfrm>
    </dsp:sp>
    <dsp:sp modelId="{E9F0EAA4-0FAC-4B22-AB89-A496AD97F46B}">
      <dsp:nvSpPr>
        <dsp:cNvPr id="0" name=""/>
        <dsp:cNvSpPr/>
      </dsp:nvSpPr>
      <dsp:spPr>
        <a:xfrm>
          <a:off x="0" y="1475908"/>
          <a:ext cx="60896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31406D-C0E9-49A1-B3E1-392989E1EB09}">
      <dsp:nvSpPr>
        <dsp:cNvPr id="0" name=""/>
        <dsp:cNvSpPr/>
      </dsp:nvSpPr>
      <dsp:spPr>
        <a:xfrm>
          <a:off x="0" y="1475908"/>
          <a:ext cx="6089650" cy="147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La creación de políticas de pago y cobro a partes relacionados permite incrementar el flujo de caja de la empresa.</a:t>
          </a:r>
          <a:endParaRPr lang="en-US" sz="2000" kern="1200" dirty="0"/>
        </a:p>
      </dsp:txBody>
      <dsp:txXfrm>
        <a:off x="0" y="1475908"/>
        <a:ext cx="6089650" cy="1475908"/>
      </dsp:txXfrm>
    </dsp:sp>
    <dsp:sp modelId="{C30DE5F7-81F5-45CD-A382-681F7F29C341}">
      <dsp:nvSpPr>
        <dsp:cNvPr id="0" name=""/>
        <dsp:cNvSpPr/>
      </dsp:nvSpPr>
      <dsp:spPr>
        <a:xfrm>
          <a:off x="0" y="2951817"/>
          <a:ext cx="60896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84F64-3736-4784-9559-EE8963ABCB73}">
      <dsp:nvSpPr>
        <dsp:cNvPr id="0" name=""/>
        <dsp:cNvSpPr/>
      </dsp:nvSpPr>
      <dsp:spPr>
        <a:xfrm>
          <a:off x="0" y="2951817"/>
          <a:ext cx="6089650" cy="147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La separación financiera de cada unidad de negocio permite análisis cada empresa por separado.</a:t>
          </a:r>
        </a:p>
      </dsp:txBody>
      <dsp:txXfrm>
        <a:off x="0" y="2951817"/>
        <a:ext cx="6089650" cy="1475908"/>
      </dsp:txXfrm>
    </dsp:sp>
    <dsp:sp modelId="{4E472FD8-25C1-4F70-9784-1617C079A115}">
      <dsp:nvSpPr>
        <dsp:cNvPr id="0" name=""/>
        <dsp:cNvSpPr/>
      </dsp:nvSpPr>
      <dsp:spPr>
        <a:xfrm>
          <a:off x="0" y="4427727"/>
          <a:ext cx="608965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44472-56F3-4FF8-9203-DCAB35478B39}">
      <dsp:nvSpPr>
        <dsp:cNvPr id="0" name=""/>
        <dsp:cNvSpPr/>
      </dsp:nvSpPr>
      <dsp:spPr>
        <a:xfrm>
          <a:off x="0" y="4427726"/>
          <a:ext cx="6089650" cy="1475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Al implementar una estrategia de venta cruzada en el grupo empresarial, los servicios de agenciamiento aduanero pueden ser el filtro para clientes nuevos.</a:t>
          </a:r>
        </a:p>
      </dsp:txBody>
      <dsp:txXfrm>
        <a:off x="0" y="4427726"/>
        <a:ext cx="6089650" cy="1475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499E7-65F1-4402-AEFC-E32A9C352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9CA930-4B3B-4E95-8978-209D049F7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644593-FD74-401F-8B46-14DADB1AB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2DA250-C3CA-4280-AC32-A7AFFB1A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3D896FF-753C-47AF-A8A0-25CFB8D6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696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2ABC1-53B9-4100-B1D9-CB2B110FA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D60E00-9679-4BC5-A367-2BE9D35A5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BB47C3-4623-4DC1-A5BE-EF1EC280F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AF6E9E0-5032-435E-A361-8876C37B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3BA0E7-C8EE-4E16-B1E5-9676FCFFE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4320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B2CC6B-F0BF-4EF3-8CB4-E1DF205BCA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A7A3A64-F254-4432-B225-5C483EC8D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5B3CB7-3134-471A-B656-E41109F2B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916F94-66B1-401F-BEDE-2EF9C7BC6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D29B8C-4D2F-47CB-B0C9-3B6B271A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9930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1A545-D3B5-405E-A224-896FA45C1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5D70AA-C403-4366-8A4D-E79C22A7C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776FC4-8CAB-44D7-BDB3-138C94037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E7FECB-BD85-44D0-B562-E4FA6C40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47225-85FE-474B-80DB-B13D8B10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0445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CF684-4E1A-4EC7-96E9-AB52ABA29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3AAD06-64AE-4390-B499-F72ABF120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6D84C8-FC52-490B-A0AC-076063302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1BC949-E435-4A48-874C-7BCBF2B3E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DE47CB-1A78-4CE4-B5D4-E94DF03C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741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314B4-D3F8-401A-84E5-48564F372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BC79B0-99E8-4773-8A4C-92BF03E11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FB98BE-E931-48CB-9D6C-594565552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066F15C-7852-4F48-83A3-CA5BF143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27A41B-99D1-4D61-B53D-4873C8E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66986E-DF54-4FD2-9256-74238B694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0638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D93606-9A05-4609-8667-B35C622AD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59436A-7FEC-4855-B8DE-82C1679ED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4B8028-C4A7-469B-9008-39CE0D4D1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A37BEE-7EC6-4D06-9CA1-0668827B0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EDAC5F0-15A4-449A-8E2C-81425E78F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7BA0A34-F58B-4B7A-BB02-2C55158CC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610BCD-AE68-4D48-93CD-452CF87D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5EFE7E-DB89-4D70-B113-BC421B6D1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0540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2784C-E346-40C2-8C5C-401E2416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330CD9-0C1C-426F-A2F5-110247593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BDF4C94-4F0B-4AAC-94E9-DE110BFB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B18419-E719-41DB-8BA9-BDDDEC4A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8889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D6E425-AC91-45EA-8D81-DD9204922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E051E45-DD32-44FD-9A7C-8325970F9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D11621-551A-41BC-93CB-A6D6AAD1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4076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7BEC7B-3A35-4B24-A27A-CE561E1D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DA6663-D34D-457F-A904-F4E3E6B81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EBAF7C-F15B-45AB-B371-F4477DFA5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777C86-85F8-4557-AE0B-85F52B02B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E9A959-0412-422C-8AD2-01DB29F63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46E246-D829-43D3-815F-337D8396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1666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3A68C-D1CB-4710-AEE2-CDD513703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222E19-588D-45B5-A09D-D75A79349C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AF3103-D6BF-4490-9E0E-F03FACDBA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A01DF-DE57-488B-9841-8C52293B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FB89B01-42DC-4FF6-BFCE-41934F601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7174AA-1A4D-46DD-AA4B-438B9EA21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0547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7539736-4577-44F5-8A57-AA540CE9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ED8D0A-63AB-49E2-93F0-AADC22724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D01873-C726-4D1D-828A-D7F969665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5CFC0-722B-4DE6-98A8-6B9990454D06}" type="datetimeFigureOut">
              <a:rPr lang="es-CO" smtClean="0"/>
              <a:t>1/10/2018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C61797-E7D5-4DEF-8C74-38C0931AC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9FCA3C-8E4D-41D6-AF73-9E5F0410E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3C849-8E38-44F6-B907-5F3E382701B9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9893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970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A4DFA1E-3927-4BEF-BB0E-326A8234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890052"/>
            <a:ext cx="11139854" cy="7970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SIMULACION</a:t>
            </a:r>
          </a:p>
        </p:txBody>
      </p: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>
            <a:extLst>
              <a:ext uri="{FF2B5EF4-FFF2-40B4-BE49-F238E27FC236}">
                <a16:creationId xmlns:a16="http://schemas.microsoft.com/office/drawing/2014/main" id="{D06A515E-6D9E-4389-B7DB-53ADD9120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1672"/>
            <a:ext cx="5998094" cy="358607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F580715-32A0-44ED-9C5F-86E6EE55021A}"/>
              </a:ext>
            </a:extLst>
          </p:cNvPr>
          <p:cNvSpPr txBox="1"/>
          <p:nvPr/>
        </p:nvSpPr>
        <p:spPr>
          <a:xfrm>
            <a:off x="6891130" y="1126435"/>
            <a:ext cx="42539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Rentabilidad del patrimonio y rentabilidad del activo se acerca a la rentabilidad mínima requerida.</a:t>
            </a:r>
          </a:p>
        </p:txBody>
      </p:sp>
    </p:spTree>
    <p:extLst>
      <p:ext uri="{BB962C8B-B14F-4D97-AF65-F5344CB8AC3E}">
        <p14:creationId xmlns:p14="http://schemas.microsoft.com/office/powerpoint/2010/main" val="3287368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9">
            <a:extLst>
              <a:ext uri="{FF2B5EF4-FFF2-40B4-BE49-F238E27FC236}">
                <a16:creationId xmlns:a16="http://schemas.microsoft.com/office/drawing/2014/main" id="{BE95D989-81FA-4BAD-9AD5-E46CEDA91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3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B72686-0D32-4979-8A30-49209DB92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811161"/>
            <a:ext cx="3709968" cy="5403370"/>
          </a:xfrm>
        </p:spPr>
        <p:txBody>
          <a:bodyPr>
            <a:normAutofit/>
          </a:bodyPr>
          <a:lstStyle/>
          <a:p>
            <a:r>
              <a:rPr lang="es-CO" dirty="0">
                <a:solidFill>
                  <a:srgbClr val="FFFFFF"/>
                </a:solidFill>
              </a:rPr>
              <a:t>CONCLUSIONES</a:t>
            </a: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156189E5-8A3E-4CFD-B71B-CCD0F8495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3" y="0"/>
            <a:ext cx="142074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9" name="Marcador de contenido 2">
            <a:extLst>
              <a:ext uri="{FF2B5EF4-FFF2-40B4-BE49-F238E27FC236}">
                <a16:creationId xmlns:a16="http://schemas.microsoft.com/office/drawing/2014/main" id="{33A8B5C9-5EC7-4CF6-AA6B-45B285257B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088798"/>
              </p:ext>
            </p:extLst>
          </p:nvPr>
        </p:nvGraphicFramePr>
        <p:xfrm>
          <a:off x="5459413" y="642938"/>
          <a:ext cx="6089650" cy="590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924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Marcador de contenido 9">
            <a:extLst>
              <a:ext uri="{FF2B5EF4-FFF2-40B4-BE49-F238E27FC236}">
                <a16:creationId xmlns:a16="http://schemas.microsoft.com/office/drawing/2014/main" id="{8EE912A7-4100-416A-8CBB-36E10AEBF4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1" r="1" b="13559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34" name="Picture 2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C1038DE-4902-4A15-AB2F-AA157710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473149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de </a:t>
            </a:r>
            <a:r>
              <a:rPr lang="es-CO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mejoramiento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Agencia de Aduanas Suppla S.A.S. </a:t>
            </a:r>
            <a:r>
              <a:rPr lang="es-CO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Nivel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</a:t>
            </a:r>
            <a:b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b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Jhon Alexander Villamil Gutierrez</a:t>
            </a:r>
            <a:b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GAF67</a:t>
            </a:r>
          </a:p>
        </p:txBody>
      </p:sp>
    </p:spTree>
    <p:extLst>
      <p:ext uri="{BB962C8B-B14F-4D97-AF65-F5344CB8AC3E}">
        <p14:creationId xmlns:p14="http://schemas.microsoft.com/office/powerpoint/2010/main" val="310100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DFA50-2AEB-4A8E-BF7C-B05EE2537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s-C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AGENDA</a:t>
            </a:r>
            <a:endParaRPr lang="es-CO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12" name="Marcador de contenido 11">
            <a:extLst>
              <a:ext uri="{FF2B5EF4-FFF2-40B4-BE49-F238E27FC236}">
                <a16:creationId xmlns:a16="http://schemas.microsoft.com/office/drawing/2014/main" id="{6FC29085-C645-4862-89FA-AA5F89C6BC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2920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551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analisis">
            <a:extLst>
              <a:ext uri="{FF2B5EF4-FFF2-40B4-BE49-F238E27FC236}">
                <a16:creationId xmlns:a16="http://schemas.microsoft.com/office/drawing/2014/main" id="{CCDEA36D-9B56-4B2A-9DB3-DE16FC2C17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2878" b="-1"/>
          <a:stretch/>
        </p:blipFill>
        <p:spPr bwMode="auto">
          <a:xfrm>
            <a:off x="6706581" y="2247531"/>
            <a:ext cx="5485419" cy="4610469"/>
          </a:xfrm>
          <a:custGeom>
            <a:avLst/>
            <a:gdLst>
              <a:gd name="connsiteX0" fmla="*/ 3140343 w 5485419"/>
              <a:gd name="connsiteY0" fmla="*/ 0 h 4610469"/>
              <a:gd name="connsiteX1" fmla="*/ 5360901 w 5485419"/>
              <a:gd name="connsiteY1" fmla="*/ 919786 h 4610469"/>
              <a:gd name="connsiteX2" fmla="*/ 5485419 w 5485419"/>
              <a:gd name="connsiteY2" fmla="*/ 1056789 h 4610469"/>
              <a:gd name="connsiteX3" fmla="*/ 5485419 w 5485419"/>
              <a:gd name="connsiteY3" fmla="*/ 4610469 h 4610469"/>
              <a:gd name="connsiteX4" fmla="*/ 366137 w 5485419"/>
              <a:gd name="connsiteY4" fmla="*/ 4610469 h 4610469"/>
              <a:gd name="connsiteX5" fmla="*/ 246784 w 5485419"/>
              <a:gd name="connsiteY5" fmla="*/ 4362707 h 4610469"/>
              <a:gd name="connsiteX6" fmla="*/ 0 w 5485419"/>
              <a:gd name="connsiteY6" fmla="*/ 3140344 h 4610469"/>
              <a:gd name="connsiteX7" fmla="*/ 3140343 w 5485419"/>
              <a:gd name="connsiteY7" fmla="*/ 0 h 461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Marcador de contenido 3">
            <a:extLst>
              <a:ext uri="{FF2B5EF4-FFF2-40B4-BE49-F238E27FC236}">
                <a16:creationId xmlns:a16="http://schemas.microsoft.com/office/drawing/2014/main" id="{62ED665F-F7EB-4412-8AAA-34D1BA5812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927" r="-1" b="20441"/>
          <a:stretch/>
        </p:blipFill>
        <p:spPr>
          <a:xfrm>
            <a:off x="6219440" y="1"/>
            <a:ext cx="4548867" cy="2614366"/>
          </a:xfrm>
          <a:custGeom>
            <a:avLst/>
            <a:gdLst>
              <a:gd name="connsiteX0" fmla="*/ 28132 w 4548867"/>
              <a:gd name="connsiteY0" fmla="*/ 0 h 2614366"/>
              <a:gd name="connsiteX1" fmla="*/ 4520736 w 4548867"/>
              <a:gd name="connsiteY1" fmla="*/ 0 h 2614366"/>
              <a:gd name="connsiteX2" fmla="*/ 4537124 w 4548867"/>
              <a:gd name="connsiteY2" fmla="*/ 107385 h 2614366"/>
              <a:gd name="connsiteX3" fmla="*/ 4548867 w 4548867"/>
              <a:gd name="connsiteY3" fmla="*/ 339933 h 2614366"/>
              <a:gd name="connsiteX4" fmla="*/ 2274434 w 4548867"/>
              <a:gd name="connsiteY4" fmla="*/ 2614366 h 2614366"/>
              <a:gd name="connsiteX5" fmla="*/ 0 w 4548867"/>
              <a:gd name="connsiteY5" fmla="*/ 339933 h 2614366"/>
              <a:gd name="connsiteX6" fmla="*/ 11743 w 4548867"/>
              <a:gd name="connsiteY6" fmla="*/ 107385 h 261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044" name="Picture 86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1723F5F-CDCD-4C48-804A-C8B022132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802955"/>
            <a:ext cx="5290594" cy="14540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DESCRIPCION</a:t>
            </a:r>
            <a:r>
              <a:rPr lang="en-US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DEL TRABAJO DE GRADO</a:t>
            </a:r>
          </a:p>
        </p:txBody>
      </p:sp>
      <p:sp>
        <p:nvSpPr>
          <p:cNvPr id="1040" name="Content Placeholder 1039">
            <a:extLst>
              <a:ext uri="{FF2B5EF4-FFF2-40B4-BE49-F238E27FC236}">
                <a16:creationId xmlns:a16="http://schemas.microsoft.com/office/drawing/2014/main" id="{1E869FF3-4637-4569-88D3-9DB3AC873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 sz="2000" dirty="0">
                <a:solidFill>
                  <a:srgbClr val="000000"/>
                </a:solidFill>
              </a:rPr>
              <a:t>Elaborar un plan de mejoramiento por medio de un diagnostico empresarial que permita identificar falencias operativas, administrativas y financieras.</a:t>
            </a: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53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Resultado de imagen para 10 aÃ±os">
            <a:extLst>
              <a:ext uri="{FF2B5EF4-FFF2-40B4-BE49-F238E27FC236}">
                <a16:creationId xmlns:a16="http://schemas.microsoft.com/office/drawing/2014/main" id="{49A73791-78E6-4F28-A375-F18BB9B59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50" y="2482256"/>
            <a:ext cx="1588946" cy="158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BA6520E-6EF0-469F-883C-97EFAFD4E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495" y="0"/>
            <a:ext cx="3953247" cy="2175409"/>
          </a:xfrm>
          <a:prstGeom prst="rect">
            <a:avLst/>
          </a:prstGeom>
        </p:spPr>
      </p:pic>
      <p:pic>
        <p:nvPicPr>
          <p:cNvPr id="5" name="Picture 2" descr="Resultado de imagen para Suppla">
            <a:extLst>
              <a:ext uri="{FF2B5EF4-FFF2-40B4-BE49-F238E27FC236}">
                <a16:creationId xmlns:a16="http://schemas.microsoft.com/office/drawing/2014/main" id="{662AA2F8-AF1D-474D-8733-4B9FC6CF5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38" y="-32096"/>
            <a:ext cx="4060313" cy="223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para 18">
            <a:extLst>
              <a:ext uri="{FF2B5EF4-FFF2-40B4-BE49-F238E27FC236}">
                <a16:creationId xmlns:a16="http://schemas.microsoft.com/office/drawing/2014/main" id="{A8B13AAC-CB1D-4D54-B485-AA1193DA7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4" b="8289"/>
          <a:stretch/>
        </p:blipFill>
        <p:spPr bwMode="auto">
          <a:xfrm>
            <a:off x="1028408" y="4919969"/>
            <a:ext cx="1684830" cy="158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9B85F81-6434-462A-90B6-7224308DD1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9248" y="86122"/>
            <a:ext cx="3904981" cy="2153478"/>
          </a:xfrm>
          <a:prstGeom prst="rect">
            <a:avLst/>
          </a:prstGeom>
        </p:spPr>
      </p:pic>
      <p:sp>
        <p:nvSpPr>
          <p:cNvPr id="1071" name="Rectangle 70">
            <a:extLst>
              <a:ext uri="{FF2B5EF4-FFF2-40B4-BE49-F238E27FC236}">
                <a16:creationId xmlns:a16="http://schemas.microsoft.com/office/drawing/2014/main" id="{A5A17FC0-D416-4C8B-A9E6-5924D352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495" y="2300641"/>
            <a:ext cx="8124506" cy="455736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7C8BCA-E8CE-4929-B013-F581BCF26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256" y="2916520"/>
            <a:ext cx="6465287" cy="23093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DESCRIPCION DE LA EMPRESA</a:t>
            </a:r>
            <a:br>
              <a:rPr lang="en-US" sz="4800" kern="120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</a:br>
            <a:endParaRPr lang="en-US" sz="4800" kern="120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72" name="Straight Connector 72">
            <a:extLst>
              <a:ext uri="{FF2B5EF4-FFF2-40B4-BE49-F238E27FC236}">
                <a16:creationId xmlns:a16="http://schemas.microsoft.com/office/drawing/2014/main" id="{982DC870-E8E5-4050-B10C-CC24FC67E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12188952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Straight Connector 74">
            <a:extLst>
              <a:ext uri="{FF2B5EF4-FFF2-40B4-BE49-F238E27FC236}">
                <a16:creationId xmlns:a16="http://schemas.microsoft.com/office/drawing/2014/main" id="{FF76A74F-C283-4DED-BD4D-086753B7C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Straight Connector 76">
            <a:extLst>
              <a:ext uri="{FF2B5EF4-FFF2-40B4-BE49-F238E27FC236}">
                <a16:creationId xmlns:a16="http://schemas.microsoft.com/office/drawing/2014/main" id="{3B2791FB-B2F7-4BBE-B8D8-74C37FF9E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" name="Straight Connector 78">
            <a:extLst>
              <a:ext uri="{FF2B5EF4-FFF2-40B4-BE49-F238E27FC236}">
                <a16:creationId xmlns:a16="http://schemas.microsoft.com/office/drawing/2014/main" id="{9891B5DE-6811-4844-BB18-472A3F360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20742" y="-680"/>
            <a:ext cx="0" cy="224028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6" name="Straight Connector 80">
            <a:extLst>
              <a:ext uri="{FF2B5EF4-FFF2-40B4-BE49-F238E27FC236}">
                <a16:creationId xmlns:a16="http://schemas.microsoft.com/office/drawing/2014/main" id="{77A9CA3A-7216-41E0-B3CD-058077FD3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46931" y="5336249"/>
            <a:ext cx="5486400" cy="0"/>
          </a:xfrm>
          <a:prstGeom prst="line">
            <a:avLst/>
          </a:prstGeom>
          <a:ln w="15875">
            <a:solidFill>
              <a:srgbClr val="FFFFFF">
                <a:alpha val="7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241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rupo trabajo">
            <a:extLst>
              <a:ext uri="{FF2B5EF4-FFF2-40B4-BE49-F238E27FC236}">
                <a16:creationId xmlns:a16="http://schemas.microsoft.com/office/drawing/2014/main" id="{B9C40053-C1C1-4AB2-9DC3-8CF511095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9" r="11505"/>
          <a:stretch/>
        </p:blipFill>
        <p:spPr bwMode="auto">
          <a:xfrm>
            <a:off x="-17" y="13658"/>
            <a:ext cx="121889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1DC8CCE-7535-4B15-9B18-C77B2105E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3668" y="803325"/>
            <a:ext cx="5314536" cy="1325563"/>
          </a:xfrm>
        </p:spPr>
        <p:txBody>
          <a:bodyPr>
            <a:normAutofit/>
          </a:bodyPr>
          <a:lstStyle/>
          <a:p>
            <a:r>
              <a:rPr lang="es-C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DESCRIPCION DEL PROBLEMA</a:t>
            </a:r>
          </a:p>
        </p:txBody>
      </p:sp>
      <p:sp>
        <p:nvSpPr>
          <p:cNvPr id="2092" name="Freeform: Shape 17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Resultado de imagen para 53%">
            <a:extLst>
              <a:ext uri="{FF2B5EF4-FFF2-40B4-BE49-F238E27FC236}">
                <a16:creationId xmlns:a16="http://schemas.microsoft.com/office/drawing/2014/main" id="{5C8D043A-3688-4313-9A2F-2C3393FA0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2" b="-1"/>
          <a:stretch/>
        </p:blipFill>
        <p:spPr bwMode="auto">
          <a:xfrm>
            <a:off x="-2317" y="-2"/>
            <a:ext cx="5441859" cy="5654940"/>
          </a:xfrm>
          <a:custGeom>
            <a:avLst/>
            <a:gdLst>
              <a:gd name="connsiteX0" fmla="*/ 0 w 5067519"/>
              <a:gd name="connsiteY0" fmla="*/ 0 h 5265942"/>
              <a:gd name="connsiteX1" fmla="*/ 4097786 w 5067519"/>
              <a:gd name="connsiteY1" fmla="*/ 0 h 5265942"/>
              <a:gd name="connsiteX2" fmla="*/ 4176264 w 5067519"/>
              <a:gd name="connsiteY2" fmla="*/ 71326 h 5265942"/>
              <a:gd name="connsiteX3" fmla="*/ 5067519 w 5067519"/>
              <a:gd name="connsiteY3" fmla="*/ 2223006 h 5265942"/>
              <a:gd name="connsiteX4" fmla="*/ 2024583 w 5067519"/>
              <a:gd name="connsiteY4" fmla="*/ 5265942 h 5265942"/>
              <a:gd name="connsiteX5" fmla="*/ 145914 w 5067519"/>
              <a:gd name="connsiteY5" fmla="*/ 4616926 h 5265942"/>
              <a:gd name="connsiteX6" fmla="*/ 0 w 5067519"/>
              <a:gd name="connsiteY6" fmla="*/ 4489006 h 5265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67519" h="5265942">
                <a:moveTo>
                  <a:pt x="0" y="0"/>
                </a:moveTo>
                <a:lnTo>
                  <a:pt x="4097786" y="0"/>
                </a:lnTo>
                <a:lnTo>
                  <a:pt x="4176264" y="71326"/>
                </a:lnTo>
                <a:cubicBezTo>
                  <a:pt x="4726927" y="621989"/>
                  <a:pt x="5067519" y="1382723"/>
                  <a:pt x="5067519" y="2223006"/>
                </a:cubicBezTo>
                <a:cubicBezTo>
                  <a:pt x="5067519" y="3903573"/>
                  <a:pt x="3705150" y="5265942"/>
                  <a:pt x="2024583" y="5265942"/>
                </a:cubicBezTo>
                <a:cubicBezTo>
                  <a:pt x="1315594" y="5265942"/>
                  <a:pt x="663237" y="5023470"/>
                  <a:pt x="145914" y="4616926"/>
                </a:cubicBezTo>
                <a:lnTo>
                  <a:pt x="0" y="44890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CBAF4D4-C458-4148-80D1-56EFDF4D9D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058656"/>
              </p:ext>
            </p:extLst>
          </p:nvPr>
        </p:nvGraphicFramePr>
        <p:xfrm>
          <a:off x="6053667" y="2279018"/>
          <a:ext cx="5314543" cy="3375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03945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0E2E031B-6C43-4E29-AC87-E74F0B82B5CE}"/>
              </a:ext>
            </a:extLst>
          </p:cNvPr>
          <p:cNvSpPr/>
          <p:nvPr/>
        </p:nvSpPr>
        <p:spPr>
          <a:xfrm>
            <a:off x="6533322" y="3776870"/>
            <a:ext cx="5043775" cy="308113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0808EF8-0C7B-451B-9628-BA40F508A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9" y="321734"/>
            <a:ext cx="5040000" cy="2961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80FC734-438E-47C4-BF21-5CB3430DF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99" y="3575266"/>
            <a:ext cx="5040000" cy="2961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4103269-AC64-4CC4-90EE-662309D6D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773" y="456331"/>
            <a:ext cx="5426764" cy="318822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4C31A34-05E2-4718-A033-9641A30F175F}"/>
              </a:ext>
            </a:extLst>
          </p:cNvPr>
          <p:cNvSpPr/>
          <p:nvPr/>
        </p:nvSpPr>
        <p:spPr>
          <a:xfrm>
            <a:off x="6915884" y="4799725"/>
            <a:ext cx="1273534" cy="106796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FFF71EDC-D375-4187-9FB9-B359FA04C2CF}"/>
              </a:ext>
            </a:extLst>
          </p:cNvPr>
          <p:cNvSpPr/>
          <p:nvPr/>
        </p:nvSpPr>
        <p:spPr>
          <a:xfrm>
            <a:off x="7081468" y="4937706"/>
            <a:ext cx="936000" cy="79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153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7E13695-C656-4476-B49A-328DF12F2B88}"/>
              </a:ext>
            </a:extLst>
          </p:cNvPr>
          <p:cNvSpPr/>
          <p:nvPr/>
        </p:nvSpPr>
        <p:spPr>
          <a:xfrm>
            <a:off x="8633126" y="4799725"/>
            <a:ext cx="1577009" cy="106796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Diagrama de flujo: documento 13">
            <a:extLst>
              <a:ext uri="{FF2B5EF4-FFF2-40B4-BE49-F238E27FC236}">
                <a16:creationId xmlns:a16="http://schemas.microsoft.com/office/drawing/2014/main" id="{402B8E63-103B-4515-9A15-232ACCA068D7}"/>
              </a:ext>
            </a:extLst>
          </p:cNvPr>
          <p:cNvSpPr/>
          <p:nvPr/>
        </p:nvSpPr>
        <p:spPr>
          <a:xfrm>
            <a:off x="8771405" y="5055766"/>
            <a:ext cx="1300449" cy="792000"/>
          </a:xfrm>
          <a:prstGeom prst="flowChart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60926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80" name="Straight Connector 74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1" name="Rectangle 76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B2C8A68-17A2-4120-8542-C2AF6CDE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RECOMENDACIONES</a:t>
            </a:r>
          </a:p>
        </p:txBody>
      </p:sp>
      <p:pic>
        <p:nvPicPr>
          <p:cNvPr id="3078" name="Picture 6" descr="capacitacion1_principal.jpg">
            <a:extLst>
              <a:ext uri="{FF2B5EF4-FFF2-40B4-BE49-F238E27FC236}">
                <a16:creationId xmlns:a16="http://schemas.microsoft.com/office/drawing/2014/main" id="{6B1E5DFC-5106-4104-8421-2A10EA55D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729" y="1340927"/>
            <a:ext cx="3433324" cy="1931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82" name="Straight Connector 78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id="{EDB168C5-D7D8-408F-B67F-83426E5BE2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26" y="594591"/>
            <a:ext cx="3423916" cy="342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4AC13E8-E4AF-4A63-92E0-1C2858D70910}"/>
              </a:ext>
            </a:extLst>
          </p:cNvPr>
          <p:cNvSpPr txBox="1"/>
          <p:nvPr/>
        </p:nvSpPr>
        <p:spPr>
          <a:xfrm>
            <a:off x="8716006" y="2887450"/>
            <a:ext cx="1245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6%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F0F9DBA-179D-4A4D-BFE9-3B47426D9E7A}"/>
              </a:ext>
            </a:extLst>
          </p:cNvPr>
          <p:cNvSpPr txBox="1"/>
          <p:nvPr/>
        </p:nvSpPr>
        <p:spPr>
          <a:xfrm>
            <a:off x="9380958" y="2361905"/>
            <a:ext cx="12007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61B5FEE-FAD5-471A-95FC-D45DBA5D7711}"/>
              </a:ext>
            </a:extLst>
          </p:cNvPr>
          <p:cNvSpPr txBox="1"/>
          <p:nvPr/>
        </p:nvSpPr>
        <p:spPr>
          <a:xfrm>
            <a:off x="10045910" y="1696889"/>
            <a:ext cx="982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8%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8A3D56E-DCFF-4558-94AA-F8DD3CC28670}"/>
              </a:ext>
            </a:extLst>
          </p:cNvPr>
          <p:cNvSpPr txBox="1"/>
          <p:nvPr/>
        </p:nvSpPr>
        <p:spPr>
          <a:xfrm>
            <a:off x="10710862" y="955090"/>
            <a:ext cx="1007163" cy="771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9%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5DBCA3A-A511-4D1E-AECC-DEFC6A53368D}"/>
              </a:ext>
            </a:extLst>
          </p:cNvPr>
          <p:cNvSpPr txBox="1"/>
          <p:nvPr/>
        </p:nvSpPr>
        <p:spPr>
          <a:xfrm rot="18866543">
            <a:off x="8381233" y="1142083"/>
            <a:ext cx="2517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VENTAS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ACA32A6-A67F-4453-BC47-07CDF0E38B04}"/>
              </a:ext>
            </a:extLst>
          </p:cNvPr>
          <p:cNvSpPr txBox="1"/>
          <p:nvPr/>
        </p:nvSpPr>
        <p:spPr>
          <a:xfrm>
            <a:off x="8153400" y="3453582"/>
            <a:ext cx="1245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2%</a:t>
            </a:r>
          </a:p>
        </p:txBody>
      </p:sp>
    </p:spTree>
    <p:extLst>
      <p:ext uri="{BB962C8B-B14F-4D97-AF65-F5344CB8AC3E}">
        <p14:creationId xmlns:p14="http://schemas.microsoft.com/office/powerpoint/2010/main" val="102721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A4DFA1E-3927-4BEF-BB0E-326A8234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890052"/>
            <a:ext cx="11139854" cy="79703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SIMULACION</a:t>
            </a:r>
          </a:p>
        </p:txBody>
      </p:sp>
      <p:cxnSp>
        <p:nvCxnSpPr>
          <p:cNvPr id="11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00000000-0008-0000-0800-000020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664467"/>
              </p:ext>
            </p:extLst>
          </p:nvPr>
        </p:nvGraphicFramePr>
        <p:xfrm>
          <a:off x="6193907" y="477749"/>
          <a:ext cx="5905328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0B0E944E-652A-416B-A5E8-3FA35CAF9F71}"/>
              </a:ext>
            </a:extLst>
          </p:cNvPr>
          <p:cNvSpPr txBox="1"/>
          <p:nvPr/>
        </p:nvSpPr>
        <p:spPr>
          <a:xfrm>
            <a:off x="675861" y="1308253"/>
            <a:ext cx="4903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Incremento en margen neto a causa del pago de la obligación financiera.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20144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211</Words>
  <Application>Microsoft Office PowerPoint</Application>
  <PresentationFormat>Panorámica</PresentationFormat>
  <Paragraphs>40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Plan de mejoramiento Agencia de Aduanas Suppla S.A.S. Nivel 1  Jhon Alexander Villamil Gutierrez GAF67</vt:lpstr>
      <vt:lpstr>AGENDA</vt:lpstr>
      <vt:lpstr>DESCRIPCION DEL TRABAJO DE GRADO</vt:lpstr>
      <vt:lpstr>DESCRIPCION DE LA EMPRESA </vt:lpstr>
      <vt:lpstr>DESCRIPCION DEL PROBLEMA</vt:lpstr>
      <vt:lpstr>Presentación de PowerPoint</vt:lpstr>
      <vt:lpstr>RECOMENDACIONES</vt:lpstr>
      <vt:lpstr>SIMULACION</vt:lpstr>
      <vt:lpstr>SIMULACION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Alexander Villamil Gutierrez</dc:creator>
  <cp:lastModifiedBy>Jhon Alexander Villamil Gutierrez</cp:lastModifiedBy>
  <cp:revision>13</cp:revision>
  <dcterms:created xsi:type="dcterms:W3CDTF">2018-09-26T20:50:50Z</dcterms:created>
  <dcterms:modified xsi:type="dcterms:W3CDTF">2018-10-01T20:47:04Z</dcterms:modified>
</cp:coreProperties>
</file>