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EA7"/>
    <a:srgbClr val="F9D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FF4A2B-BBEE-49CA-9684-20834245416D}" v="3" dt="2026-06-14T22:04:14.3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13" autoAdjust="0"/>
    <p:restoredTop sz="94622" autoAdjust="0"/>
  </p:normalViewPr>
  <p:slideViewPr>
    <p:cSldViewPr>
      <p:cViewPr>
        <p:scale>
          <a:sx n="55" d="100"/>
          <a:sy n="55" d="100"/>
        </p:scale>
        <p:origin x="664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Fernanda Jara Perez" userId="dc4b8701-f70c-4639-a880-baaddd7c7ca8" providerId="ADAL" clId="{5B949819-81C1-42A0-BA41-E953F897A1C7}"/>
    <pc:docChg chg="undo custSel modSld">
      <pc:chgData name="Diana Fernanda Jara Perez" userId="dc4b8701-f70c-4639-a880-baaddd7c7ca8" providerId="ADAL" clId="{5B949819-81C1-42A0-BA41-E953F897A1C7}" dt="2026-06-14T22:03:58.264" v="161"/>
      <pc:docMkLst>
        <pc:docMk/>
      </pc:docMkLst>
      <pc:sldChg chg="addSp modSp">
        <pc:chgData name="Diana Fernanda Jara Perez" userId="dc4b8701-f70c-4639-a880-baaddd7c7ca8" providerId="ADAL" clId="{5B949819-81C1-42A0-BA41-E953F897A1C7}" dt="2026-06-14T22:03:58.264" v="161"/>
        <pc:sldMkLst>
          <pc:docMk/>
          <pc:sldMk cId="0" sldId="256"/>
        </pc:sldMkLst>
        <pc:spChg chg="add mod">
          <ac:chgData name="Diana Fernanda Jara Perez" userId="dc4b8701-f70c-4639-a880-baaddd7c7ca8" providerId="ADAL" clId="{5B949819-81C1-42A0-BA41-E953F897A1C7}" dt="2026-06-14T22:03:58.264" v="161"/>
          <ac:spMkLst>
            <pc:docMk/>
            <pc:sldMk cId="0" sldId="256"/>
            <ac:spMk id="3" creationId="{CC347957-8F3B-01DE-29C8-D47FB274BDAA}"/>
          </ac:spMkLst>
        </pc:spChg>
      </pc:sldChg>
      <pc:sldChg chg="addSp modSp mod">
        <pc:chgData name="Diana Fernanda Jara Perez" userId="dc4b8701-f70c-4639-a880-baaddd7c7ca8" providerId="ADAL" clId="{5B949819-81C1-42A0-BA41-E953F897A1C7}" dt="2026-05-18T03:48:14.184" v="104" actId="1035"/>
        <pc:sldMkLst>
          <pc:docMk/>
          <pc:sldMk cId="0" sldId="262"/>
        </pc:sldMkLst>
        <pc:spChg chg="add mod">
          <ac:chgData name="Diana Fernanda Jara Perez" userId="dc4b8701-f70c-4639-a880-baaddd7c7ca8" providerId="ADAL" clId="{5B949819-81C1-42A0-BA41-E953F897A1C7}" dt="2026-05-18T03:48:14.184" v="104" actId="1035"/>
          <ac:spMkLst>
            <pc:docMk/>
            <pc:sldMk cId="0" sldId="262"/>
            <ac:spMk id="3" creationId="{FB7E2B1A-628B-C17B-DB06-D316F15209D2}"/>
          </ac:spMkLst>
        </pc:spChg>
        <pc:grpChg chg="add mod">
          <ac:chgData name="Diana Fernanda Jara Perez" userId="dc4b8701-f70c-4639-a880-baaddd7c7ca8" providerId="ADAL" clId="{5B949819-81C1-42A0-BA41-E953F897A1C7}" dt="2026-05-18T03:47:32.700" v="77" actId="164"/>
          <ac:grpSpMkLst>
            <pc:docMk/>
            <pc:sldMk cId="0" sldId="262"/>
            <ac:grpSpMk id="4" creationId="{B47D3431-9C26-D592-97FA-A59B269A2009}"/>
          </ac:grpSpMkLst>
        </pc:grpChg>
        <pc:picChg chg="mod">
          <ac:chgData name="Diana Fernanda Jara Perez" userId="dc4b8701-f70c-4639-a880-baaddd7c7ca8" providerId="ADAL" clId="{5B949819-81C1-42A0-BA41-E953F897A1C7}" dt="2026-05-18T03:47:32.700" v="77" actId="164"/>
          <ac:picMkLst>
            <pc:docMk/>
            <pc:sldMk cId="0" sldId="262"/>
            <ac:picMk id="2" creationId="{00000000-0000-0000-0000-000000000000}"/>
          </ac:picMkLst>
        </pc:picChg>
      </pc:sldChg>
      <pc:sldChg chg="addSp modSp mod">
        <pc:chgData name="Diana Fernanda Jara Perez" userId="dc4b8701-f70c-4639-a880-baaddd7c7ca8" providerId="ADAL" clId="{5B949819-81C1-42A0-BA41-E953F897A1C7}" dt="2026-06-14T22:03:41.293" v="160" actId="1035"/>
        <pc:sldMkLst>
          <pc:docMk/>
          <pc:sldMk cId="0" sldId="268"/>
        </pc:sldMkLst>
        <pc:spChg chg="add mod">
          <ac:chgData name="Diana Fernanda Jara Perez" userId="dc4b8701-f70c-4639-a880-baaddd7c7ca8" providerId="ADAL" clId="{5B949819-81C1-42A0-BA41-E953F897A1C7}" dt="2026-06-14T22:03:28.735" v="157" actId="1076"/>
          <ac:spMkLst>
            <pc:docMk/>
            <pc:sldMk cId="0" sldId="268"/>
            <ac:spMk id="3" creationId="{315C7959-1FBD-C80B-16B6-AD19F432DB36}"/>
          </ac:spMkLst>
        </pc:spChg>
        <pc:picChg chg="mod">
          <ac:chgData name="Diana Fernanda Jara Perez" userId="dc4b8701-f70c-4639-a880-baaddd7c7ca8" providerId="ADAL" clId="{5B949819-81C1-42A0-BA41-E953F897A1C7}" dt="2026-06-14T22:03:41.293" v="160" actId="1035"/>
          <ac:picMkLst>
            <pc:docMk/>
            <pc:sldMk cId="0" sldId="268"/>
            <ac:picMk id="2" creationId="{00000000-0000-0000-0000-000000000000}"/>
          </ac:picMkLst>
        </pc:picChg>
      </pc:sldChg>
    </pc:docChg>
  </pc:docChgLst>
  <pc:docChgLst>
    <pc:chgData name="Laura Carolina  Sanchez Salazar" userId="S::laura-sanchez_upc.edu.co#ext#@grupoevolution.onmicrosoft.com::8de8028a-49f3-4892-937c-624b5e7da1ed" providerId="AD" clId="Web-{EF2211FF-CE63-C9BC-DFEE-E371DDA33D9F}"/>
    <pc:docChg chg="modSld">
      <pc:chgData name="Laura Carolina  Sanchez Salazar" userId="S::laura-sanchez_upc.edu.co#ext#@grupoevolution.onmicrosoft.com::8de8028a-49f3-4892-937c-624b5e7da1ed" providerId="AD" clId="Web-{EF2211FF-CE63-C9BC-DFEE-E371DDA33D9F}" dt="2026-05-18T07:44:19.684" v="9" actId="20577"/>
      <pc:docMkLst>
        <pc:docMk/>
      </pc:docMkLst>
      <pc:sldChg chg="modSp">
        <pc:chgData name="Laura Carolina  Sanchez Salazar" userId="S::laura-sanchez_upc.edu.co#ext#@grupoevolution.onmicrosoft.com::8de8028a-49f3-4892-937c-624b5e7da1ed" providerId="AD" clId="Web-{EF2211FF-CE63-C9BC-DFEE-E371DDA33D9F}" dt="2026-05-18T07:44:19.684" v="9" actId="20577"/>
        <pc:sldMkLst>
          <pc:docMk/>
          <pc:sldMk cId="0" sldId="262"/>
        </pc:sldMkLst>
        <pc:spChg chg="mod">
          <ac:chgData name="Laura Carolina  Sanchez Salazar" userId="S::laura-sanchez_upc.edu.co#ext#@grupoevolution.onmicrosoft.com::8de8028a-49f3-4892-937c-624b5e7da1ed" providerId="AD" clId="Web-{EF2211FF-CE63-C9BC-DFEE-E371DDA33D9F}" dt="2026-05-18T07:44:19.684" v="9" actId="20577"/>
          <ac:spMkLst>
            <pc:docMk/>
            <pc:sldMk cId="0" sldId="262"/>
            <ac:spMk id="3" creationId="{FB7E2B1A-628B-C17B-DB06-D316F15209D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C3993-B9A9-40DB-8A40-6A6F91852F76}" type="datetimeFigureOut">
              <a:rPr lang="es-CO" smtClean="0"/>
              <a:t>14/06/2026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57D51-7E0B-42E5-B21B-107E75DFD1F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4395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Buenas tardes, profesores.</a:t>
            </a:r>
            <a:endParaRPr lang="es-C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C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Hoy presentamos el </a:t>
            </a:r>
            <a:r>
              <a:rPr lang="es-CO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 Estratégico de Gestión de Requerimientos de Clientes Mediante Inteligencia Artificial Supervisada y Coordinación Organizacional</a:t>
            </a:r>
            <a:r>
              <a:rPr lang="es-C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desarrollado como entregable final del Seminario de Actualización para Egresados No Graduados.</a:t>
            </a:r>
            <a:endParaRPr lang="es-C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C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través de esta propuesta abordamos una problemática real del sector tecnológico y de ciberseguridad, integrando componentes de gestión organizacional, coordinación operativa e inteligencia artificial supervisada.”</a:t>
            </a:r>
            <a:endParaRPr lang="es-C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57D51-7E0B-42E5-B21B-107E75DFD1F2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952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" y="762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76200"/>
            <a:ext cx="16256000" cy="90678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15C7959-1FBD-C80B-16B6-AD19F432DB36}"/>
              </a:ext>
            </a:extLst>
          </p:cNvPr>
          <p:cNvSpPr txBox="1"/>
          <p:nvPr/>
        </p:nvSpPr>
        <p:spPr>
          <a:xfrm>
            <a:off x="13004800" y="8774668"/>
            <a:ext cx="201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Mulish" pitchFamily="2" charset="0"/>
              </a:rPr>
              <a:t>Diagramado con:</a:t>
            </a:r>
            <a:endParaRPr lang="es-CO" dirty="0">
              <a:solidFill>
                <a:schemeClr val="bg1"/>
              </a:solidFill>
              <a:latin typeface="Mulish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47D3431-9C26-D592-97FA-A59B269A2009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FB7E2B1A-628B-C17B-DB06-D316F15209D2}"/>
                </a:ext>
              </a:extLst>
            </p:cNvPr>
            <p:cNvSpPr txBox="1"/>
            <p:nvPr/>
          </p:nvSpPr>
          <p:spPr>
            <a:xfrm>
              <a:off x="6901494" y="4953000"/>
              <a:ext cx="2403952" cy="8771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s-ES" sz="1700" i="1" dirty="0">
                  <a:solidFill>
                    <a:srgbClr val="F6DEA7"/>
                  </a:solidFill>
                  <a:latin typeface="Segoe UI"/>
                  <a:cs typeface="Segoe UI"/>
                </a:rPr>
                <a:t>(El puente entre</a:t>
              </a:r>
            </a:p>
            <a:p>
              <a:pPr algn="ctr"/>
              <a:r>
                <a:rPr lang="es-ES" sz="1700" i="1" dirty="0">
                  <a:solidFill>
                    <a:srgbClr val="F6DEA7"/>
                  </a:solidFill>
                  <a:latin typeface="Segoe UI"/>
                  <a:cs typeface="Segoe UI"/>
                </a:rPr>
                <a:t>personas y </a:t>
              </a:r>
            </a:p>
            <a:p>
              <a:pPr algn="ctr"/>
              <a:r>
                <a:rPr lang="es-ES" sz="1700" i="1">
                  <a:solidFill>
                    <a:srgbClr val="F6DEA7"/>
                  </a:solidFill>
                  <a:latin typeface="Segoe UI"/>
                  <a:cs typeface="Segoe UI"/>
                </a:rPr>
                <a:t>sistema)</a:t>
              </a:r>
              <a:endParaRPr lang="es-CO" sz="1700" i="1">
                <a:solidFill>
                  <a:srgbClr val="F6DEA7"/>
                </a:solidFill>
                <a:latin typeface="Segoe UI"/>
                <a:cs typeface="Segoe U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78</Words>
  <Application>Microsoft Office PowerPoint</Application>
  <PresentationFormat>Personalizado</PresentationFormat>
  <Paragraphs>8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Mulish</vt:lpstr>
      <vt:lpstr>Segoe UI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Diana Fernanda Jara Perez</cp:lastModifiedBy>
  <cp:revision>10</cp:revision>
  <dcterms:created xsi:type="dcterms:W3CDTF">2006-08-16T00:00:00Z</dcterms:created>
  <dcterms:modified xsi:type="dcterms:W3CDTF">2026-06-14T22:04:16Z</dcterms:modified>
</cp:coreProperties>
</file>