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58" r:id="rId5"/>
    <p:sldId id="259" r:id="rId6"/>
    <p:sldId id="260" r:id="rId7"/>
    <p:sldId id="261" r:id="rId8"/>
    <p:sldId id="267" r:id="rId9"/>
    <p:sldId id="268" r:id="rId10"/>
    <p:sldId id="262" r:id="rId11"/>
    <p:sldId id="264" r:id="rId12"/>
    <p:sldId id="270" r:id="rId13"/>
    <p:sldId id="271" r:id="rId14"/>
    <p:sldId id="272" r:id="rId15"/>
    <p:sldId id="273" r:id="rId16"/>
    <p:sldId id="274" r:id="rId17"/>
    <p:sldId id="275" r:id="rId1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E75ECB-5319-4AB2-BFDA-F000C6195957}" v="49" dt="2023-12-19T02:05:31.171"/>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799" autoAdjust="0"/>
    <p:restoredTop sz="94660"/>
  </p:normalViewPr>
  <p:slideViewPr>
    <p:cSldViewPr snapToGrid="0">
      <p:cViewPr varScale="1">
        <p:scale>
          <a:sx n="64" d="100"/>
          <a:sy n="64" d="100"/>
        </p:scale>
        <p:origin x="132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ndy Giovanna Rojas Perez" userId="fa5e70b4-6de5-45f7-be8e-243723f4e014" providerId="ADAL" clId="{13E75ECB-5319-4AB2-BFDA-F000C6195957}"/>
    <pc:docChg chg="undo redo custSel delSld modSld">
      <pc:chgData name="Wendy Giovanna Rojas Perez" userId="fa5e70b4-6de5-45f7-be8e-243723f4e014" providerId="ADAL" clId="{13E75ECB-5319-4AB2-BFDA-F000C6195957}" dt="2023-12-19T02:07:05.865" v="1355" actId="47"/>
      <pc:docMkLst>
        <pc:docMk/>
      </pc:docMkLst>
      <pc:sldChg chg="addSp delSp modSp mod">
        <pc:chgData name="Wendy Giovanna Rojas Perez" userId="fa5e70b4-6de5-45f7-be8e-243723f4e014" providerId="ADAL" clId="{13E75ECB-5319-4AB2-BFDA-F000C6195957}" dt="2023-12-15T01:42:13.371" v="344" actId="313"/>
        <pc:sldMkLst>
          <pc:docMk/>
          <pc:sldMk cId="2408382537" sldId="262"/>
        </pc:sldMkLst>
        <pc:spChg chg="add mod">
          <ac:chgData name="Wendy Giovanna Rojas Perez" userId="fa5e70b4-6de5-45f7-be8e-243723f4e014" providerId="ADAL" clId="{13E75ECB-5319-4AB2-BFDA-F000C6195957}" dt="2023-12-15T01:33:16.531" v="247"/>
          <ac:spMkLst>
            <pc:docMk/>
            <pc:sldMk cId="2408382537" sldId="262"/>
            <ac:spMk id="4" creationId="{34735E50-55E8-FEAA-AC8E-3D2C1139088E}"/>
          </ac:spMkLst>
        </pc:spChg>
        <pc:spChg chg="del">
          <ac:chgData name="Wendy Giovanna Rojas Perez" userId="fa5e70b4-6de5-45f7-be8e-243723f4e014" providerId="ADAL" clId="{13E75ECB-5319-4AB2-BFDA-F000C6195957}" dt="2023-12-15T01:33:48.991" v="252" actId="478"/>
          <ac:spMkLst>
            <pc:docMk/>
            <pc:sldMk cId="2408382537" sldId="262"/>
            <ac:spMk id="6" creationId="{C701F33B-82E9-464E-882C-91CB645BCEDF}"/>
          </ac:spMkLst>
        </pc:spChg>
        <pc:spChg chg="add mod">
          <ac:chgData name="Wendy Giovanna Rojas Perez" userId="fa5e70b4-6de5-45f7-be8e-243723f4e014" providerId="ADAL" clId="{13E75ECB-5319-4AB2-BFDA-F000C6195957}" dt="2023-12-15T01:33:16.531" v="247"/>
          <ac:spMkLst>
            <pc:docMk/>
            <pc:sldMk cId="2408382537" sldId="262"/>
            <ac:spMk id="7" creationId="{EA29B913-FEBF-CE96-CD46-034E2EDB12A5}"/>
          </ac:spMkLst>
        </pc:spChg>
        <pc:spChg chg="add mod">
          <ac:chgData name="Wendy Giovanna Rojas Perez" userId="fa5e70b4-6de5-45f7-be8e-243723f4e014" providerId="ADAL" clId="{13E75ECB-5319-4AB2-BFDA-F000C6195957}" dt="2023-12-15T01:33:16.531" v="247"/>
          <ac:spMkLst>
            <pc:docMk/>
            <pc:sldMk cId="2408382537" sldId="262"/>
            <ac:spMk id="9" creationId="{6EE1287E-1424-233C-1A6F-4110706F6747}"/>
          </ac:spMkLst>
        </pc:spChg>
        <pc:spChg chg="add del mod">
          <ac:chgData name="Wendy Giovanna Rojas Perez" userId="fa5e70b4-6de5-45f7-be8e-243723f4e014" providerId="ADAL" clId="{13E75ECB-5319-4AB2-BFDA-F000C6195957}" dt="2023-12-15T01:42:13.371" v="344" actId="313"/>
          <ac:spMkLst>
            <pc:docMk/>
            <pc:sldMk cId="2408382537" sldId="262"/>
            <ac:spMk id="10" creationId="{74BB82B3-012B-68A2-ED4C-1389C761E542}"/>
          </ac:spMkLst>
        </pc:spChg>
        <pc:spChg chg="add mod">
          <ac:chgData name="Wendy Giovanna Rojas Perez" userId="fa5e70b4-6de5-45f7-be8e-243723f4e014" providerId="ADAL" clId="{13E75ECB-5319-4AB2-BFDA-F000C6195957}" dt="2023-12-15T01:33:16.531" v="247"/>
          <ac:spMkLst>
            <pc:docMk/>
            <pc:sldMk cId="2408382537" sldId="262"/>
            <ac:spMk id="12" creationId="{03EBA0B2-F2CA-5301-3851-EEA561A7FD4A}"/>
          </ac:spMkLst>
        </pc:spChg>
        <pc:spChg chg="add mod">
          <ac:chgData name="Wendy Giovanna Rojas Perez" userId="fa5e70b4-6de5-45f7-be8e-243723f4e014" providerId="ADAL" clId="{13E75ECB-5319-4AB2-BFDA-F000C6195957}" dt="2023-12-15T01:33:16.531" v="247"/>
          <ac:spMkLst>
            <pc:docMk/>
            <pc:sldMk cId="2408382537" sldId="262"/>
            <ac:spMk id="13" creationId="{3089C8EA-2A63-1ED5-E645-9EC0330AD94D}"/>
          </ac:spMkLst>
        </pc:spChg>
        <pc:spChg chg="add mod">
          <ac:chgData name="Wendy Giovanna Rojas Perez" userId="fa5e70b4-6de5-45f7-be8e-243723f4e014" providerId="ADAL" clId="{13E75ECB-5319-4AB2-BFDA-F000C6195957}" dt="2023-12-15T01:33:16.531" v="247"/>
          <ac:spMkLst>
            <pc:docMk/>
            <pc:sldMk cId="2408382537" sldId="262"/>
            <ac:spMk id="14" creationId="{099F0E63-B857-570F-0482-C71E7204158E}"/>
          </ac:spMkLst>
        </pc:spChg>
        <pc:spChg chg="add mod">
          <ac:chgData name="Wendy Giovanna Rojas Perez" userId="fa5e70b4-6de5-45f7-be8e-243723f4e014" providerId="ADAL" clId="{13E75ECB-5319-4AB2-BFDA-F000C6195957}" dt="2023-12-15T01:33:16.531" v="247"/>
          <ac:spMkLst>
            <pc:docMk/>
            <pc:sldMk cId="2408382537" sldId="262"/>
            <ac:spMk id="15" creationId="{C954A607-B878-9E1B-CB06-C3771E9EAF02}"/>
          </ac:spMkLst>
        </pc:spChg>
        <pc:spChg chg="add mod">
          <ac:chgData name="Wendy Giovanna Rojas Perez" userId="fa5e70b4-6de5-45f7-be8e-243723f4e014" providerId="ADAL" clId="{13E75ECB-5319-4AB2-BFDA-F000C6195957}" dt="2023-12-15T01:33:16.531" v="247"/>
          <ac:spMkLst>
            <pc:docMk/>
            <pc:sldMk cId="2408382537" sldId="262"/>
            <ac:spMk id="16" creationId="{61970871-E421-29FA-6EB0-5C81E5678C08}"/>
          </ac:spMkLst>
        </pc:spChg>
        <pc:spChg chg="add mod">
          <ac:chgData name="Wendy Giovanna Rojas Perez" userId="fa5e70b4-6de5-45f7-be8e-243723f4e014" providerId="ADAL" clId="{13E75ECB-5319-4AB2-BFDA-F000C6195957}" dt="2023-12-15T01:33:16.531" v="247"/>
          <ac:spMkLst>
            <pc:docMk/>
            <pc:sldMk cId="2408382537" sldId="262"/>
            <ac:spMk id="17" creationId="{482C0AB9-B71C-B55F-5314-4EA4C5FC8C57}"/>
          </ac:spMkLst>
        </pc:spChg>
        <pc:spChg chg="add mod">
          <ac:chgData name="Wendy Giovanna Rojas Perez" userId="fa5e70b4-6de5-45f7-be8e-243723f4e014" providerId="ADAL" clId="{13E75ECB-5319-4AB2-BFDA-F000C6195957}" dt="2023-12-15T01:33:16.531" v="247"/>
          <ac:spMkLst>
            <pc:docMk/>
            <pc:sldMk cId="2408382537" sldId="262"/>
            <ac:spMk id="18" creationId="{2C2AB9E9-C5EA-90A3-C9D8-46746C988350}"/>
          </ac:spMkLst>
        </pc:spChg>
        <pc:spChg chg="add mod">
          <ac:chgData name="Wendy Giovanna Rojas Perez" userId="fa5e70b4-6de5-45f7-be8e-243723f4e014" providerId="ADAL" clId="{13E75ECB-5319-4AB2-BFDA-F000C6195957}" dt="2023-12-15T01:33:16.531" v="247"/>
          <ac:spMkLst>
            <pc:docMk/>
            <pc:sldMk cId="2408382537" sldId="262"/>
            <ac:spMk id="19" creationId="{9E1DD112-8572-6855-DF07-FD520398766F}"/>
          </ac:spMkLst>
        </pc:spChg>
        <pc:spChg chg="add mod">
          <ac:chgData name="Wendy Giovanna Rojas Perez" userId="fa5e70b4-6de5-45f7-be8e-243723f4e014" providerId="ADAL" clId="{13E75ECB-5319-4AB2-BFDA-F000C6195957}" dt="2023-12-15T01:38:42.439" v="295" actId="1076"/>
          <ac:spMkLst>
            <pc:docMk/>
            <pc:sldMk cId="2408382537" sldId="262"/>
            <ac:spMk id="21" creationId="{1487528C-ECE0-5228-73BE-19D5EAA69A01}"/>
          </ac:spMkLst>
        </pc:spChg>
        <pc:spChg chg="add mod">
          <ac:chgData name="Wendy Giovanna Rojas Perez" userId="fa5e70b4-6de5-45f7-be8e-243723f4e014" providerId="ADAL" clId="{13E75ECB-5319-4AB2-BFDA-F000C6195957}" dt="2023-12-15T01:40:02.334" v="307" actId="1076"/>
          <ac:spMkLst>
            <pc:docMk/>
            <pc:sldMk cId="2408382537" sldId="262"/>
            <ac:spMk id="23" creationId="{10D07FC2-7439-DAF5-9479-A36BD301C258}"/>
          </ac:spMkLst>
        </pc:spChg>
        <pc:spChg chg="add mod">
          <ac:chgData name="Wendy Giovanna Rojas Perez" userId="fa5e70b4-6de5-45f7-be8e-243723f4e014" providerId="ADAL" clId="{13E75ECB-5319-4AB2-BFDA-F000C6195957}" dt="2023-12-15T01:39:07.205" v="300" actId="1076"/>
          <ac:spMkLst>
            <pc:docMk/>
            <pc:sldMk cId="2408382537" sldId="262"/>
            <ac:spMk id="25" creationId="{86135A75-D656-AC19-5633-AFC836A78E88}"/>
          </ac:spMkLst>
        </pc:spChg>
        <pc:spChg chg="add mod">
          <ac:chgData name="Wendy Giovanna Rojas Perez" userId="fa5e70b4-6de5-45f7-be8e-243723f4e014" providerId="ADAL" clId="{13E75ECB-5319-4AB2-BFDA-F000C6195957}" dt="2023-12-15T01:33:18.041" v="248"/>
          <ac:spMkLst>
            <pc:docMk/>
            <pc:sldMk cId="2408382537" sldId="262"/>
            <ac:spMk id="27" creationId="{1B6337C7-79DA-8ECF-D8F3-DC823D602B34}"/>
          </ac:spMkLst>
        </pc:spChg>
        <pc:spChg chg="add mod">
          <ac:chgData name="Wendy Giovanna Rojas Perez" userId="fa5e70b4-6de5-45f7-be8e-243723f4e014" providerId="ADAL" clId="{13E75ECB-5319-4AB2-BFDA-F000C6195957}" dt="2023-12-15T01:40:21.386" v="311" actId="122"/>
          <ac:spMkLst>
            <pc:docMk/>
            <pc:sldMk cId="2408382537" sldId="262"/>
            <ac:spMk id="28" creationId="{7605209F-C9C5-942B-0766-58DBDB612243}"/>
          </ac:spMkLst>
        </pc:spChg>
        <pc:spChg chg="add mod">
          <ac:chgData name="Wendy Giovanna Rojas Perez" userId="fa5e70b4-6de5-45f7-be8e-243723f4e014" providerId="ADAL" clId="{13E75ECB-5319-4AB2-BFDA-F000C6195957}" dt="2023-12-15T01:33:18.041" v="248"/>
          <ac:spMkLst>
            <pc:docMk/>
            <pc:sldMk cId="2408382537" sldId="262"/>
            <ac:spMk id="29" creationId="{4C3BE788-62B9-D590-E992-6346718FEB54}"/>
          </ac:spMkLst>
        </pc:spChg>
        <pc:spChg chg="add mod">
          <ac:chgData name="Wendy Giovanna Rojas Perez" userId="fa5e70b4-6de5-45f7-be8e-243723f4e014" providerId="ADAL" clId="{13E75ECB-5319-4AB2-BFDA-F000C6195957}" dt="2023-12-15T01:39:54.659" v="306" actId="5793"/>
          <ac:spMkLst>
            <pc:docMk/>
            <pc:sldMk cId="2408382537" sldId="262"/>
            <ac:spMk id="30" creationId="{CC21BE6E-2C11-3125-38FB-5F7855BFFE34}"/>
          </ac:spMkLst>
        </pc:spChg>
        <pc:spChg chg="add mod">
          <ac:chgData name="Wendy Giovanna Rojas Perez" userId="fa5e70b4-6de5-45f7-be8e-243723f4e014" providerId="ADAL" clId="{13E75ECB-5319-4AB2-BFDA-F000C6195957}" dt="2023-12-15T01:33:18.041" v="248"/>
          <ac:spMkLst>
            <pc:docMk/>
            <pc:sldMk cId="2408382537" sldId="262"/>
            <ac:spMk id="31" creationId="{DBDC193B-CE8D-C8B7-9F19-D5569FBECF8A}"/>
          </ac:spMkLst>
        </pc:spChg>
        <pc:spChg chg="add mod">
          <ac:chgData name="Wendy Giovanna Rojas Perez" userId="fa5e70b4-6de5-45f7-be8e-243723f4e014" providerId="ADAL" clId="{13E75ECB-5319-4AB2-BFDA-F000C6195957}" dt="2023-12-15T01:38:32.849" v="294" actId="20577"/>
          <ac:spMkLst>
            <pc:docMk/>
            <pc:sldMk cId="2408382537" sldId="262"/>
            <ac:spMk id="32" creationId="{662F3DCD-8562-F34A-B7BA-E8B61E132477}"/>
          </ac:spMkLst>
        </pc:spChg>
        <pc:spChg chg="add del mod topLvl">
          <ac:chgData name="Wendy Giovanna Rojas Perez" userId="fa5e70b4-6de5-45f7-be8e-243723f4e014" providerId="ADAL" clId="{13E75ECB-5319-4AB2-BFDA-F000C6195957}" dt="2023-12-15T01:33:43.004" v="251" actId="478"/>
          <ac:spMkLst>
            <pc:docMk/>
            <pc:sldMk cId="2408382537" sldId="262"/>
            <ac:spMk id="33" creationId="{82D504BF-143B-4503-CEDF-247ACF697F66}"/>
          </ac:spMkLst>
        </pc:spChg>
        <pc:spChg chg="add mod topLvl">
          <ac:chgData name="Wendy Giovanna Rojas Perez" userId="fa5e70b4-6de5-45f7-be8e-243723f4e014" providerId="ADAL" clId="{13E75ECB-5319-4AB2-BFDA-F000C6195957}" dt="2023-12-15T01:33:43.004" v="251" actId="478"/>
          <ac:spMkLst>
            <pc:docMk/>
            <pc:sldMk cId="2408382537" sldId="262"/>
            <ac:spMk id="34" creationId="{0AEC3D45-694D-9794-B023-55A41D4E3C97}"/>
          </ac:spMkLst>
        </pc:spChg>
        <pc:grpChg chg="add mod">
          <ac:chgData name="Wendy Giovanna Rojas Perez" userId="fa5e70b4-6de5-45f7-be8e-243723f4e014" providerId="ADAL" clId="{13E75ECB-5319-4AB2-BFDA-F000C6195957}" dt="2023-12-15T01:33:16.531" v="247"/>
          <ac:grpSpMkLst>
            <pc:docMk/>
            <pc:sldMk cId="2408382537" sldId="262"/>
            <ac:grpSpMk id="3" creationId="{2542BB35-B6C0-022C-4649-A1ECEDC2EFEA}"/>
          </ac:grpSpMkLst>
        </pc:grpChg>
        <pc:grpChg chg="add mod">
          <ac:chgData name="Wendy Giovanna Rojas Perez" userId="fa5e70b4-6de5-45f7-be8e-243723f4e014" providerId="ADAL" clId="{13E75ECB-5319-4AB2-BFDA-F000C6195957}" dt="2023-12-15T01:33:16.531" v="247"/>
          <ac:grpSpMkLst>
            <pc:docMk/>
            <pc:sldMk cId="2408382537" sldId="262"/>
            <ac:grpSpMk id="5" creationId="{7A13DF80-6AE7-B46B-27AD-79ABEAC7C9C2}"/>
          </ac:grpSpMkLst>
        </pc:grpChg>
        <pc:grpChg chg="add mod">
          <ac:chgData name="Wendy Giovanna Rojas Perez" userId="fa5e70b4-6de5-45f7-be8e-243723f4e014" providerId="ADAL" clId="{13E75ECB-5319-4AB2-BFDA-F000C6195957}" dt="2023-12-15T01:33:16.531" v="247"/>
          <ac:grpSpMkLst>
            <pc:docMk/>
            <pc:sldMk cId="2408382537" sldId="262"/>
            <ac:grpSpMk id="8" creationId="{BFE48D29-90F2-3A30-0A8A-A8557DEBBA84}"/>
          </ac:grpSpMkLst>
        </pc:grpChg>
        <pc:grpChg chg="add mod">
          <ac:chgData name="Wendy Giovanna Rojas Perez" userId="fa5e70b4-6de5-45f7-be8e-243723f4e014" providerId="ADAL" clId="{13E75ECB-5319-4AB2-BFDA-F000C6195957}" dt="2023-12-15T01:33:16.531" v="247"/>
          <ac:grpSpMkLst>
            <pc:docMk/>
            <pc:sldMk cId="2408382537" sldId="262"/>
            <ac:grpSpMk id="11" creationId="{D0BE5BE9-0475-3E65-3605-6529A4F064EF}"/>
          </ac:grpSpMkLst>
        </pc:grpChg>
        <pc:grpChg chg="add del mod">
          <ac:chgData name="Wendy Giovanna Rojas Perez" userId="fa5e70b4-6de5-45f7-be8e-243723f4e014" providerId="ADAL" clId="{13E75ECB-5319-4AB2-BFDA-F000C6195957}" dt="2023-12-15T01:33:43.004" v="251" actId="478"/>
          <ac:grpSpMkLst>
            <pc:docMk/>
            <pc:sldMk cId="2408382537" sldId="262"/>
            <ac:grpSpMk id="20" creationId="{2CBEF18A-0EBF-8797-AE28-CB1CC5AC39DA}"/>
          </ac:grpSpMkLst>
        </pc:grpChg>
        <pc:grpChg chg="add mod">
          <ac:chgData name="Wendy Giovanna Rojas Perez" userId="fa5e70b4-6de5-45f7-be8e-243723f4e014" providerId="ADAL" clId="{13E75ECB-5319-4AB2-BFDA-F000C6195957}" dt="2023-12-15T01:41:19.177" v="341" actId="1076"/>
          <ac:grpSpMkLst>
            <pc:docMk/>
            <pc:sldMk cId="2408382537" sldId="262"/>
            <ac:grpSpMk id="22" creationId="{85440C11-D2ED-C1B8-DDDA-2296BFEFAA73}"/>
          </ac:grpSpMkLst>
        </pc:grpChg>
        <pc:grpChg chg="add mod">
          <ac:chgData name="Wendy Giovanna Rojas Perez" userId="fa5e70b4-6de5-45f7-be8e-243723f4e014" providerId="ADAL" clId="{13E75ECB-5319-4AB2-BFDA-F000C6195957}" dt="2023-12-15T01:38:58.137" v="298" actId="14100"/>
          <ac:grpSpMkLst>
            <pc:docMk/>
            <pc:sldMk cId="2408382537" sldId="262"/>
            <ac:grpSpMk id="24" creationId="{37EC999D-A9A3-4D4E-128C-EFFFE758AD46}"/>
          </ac:grpSpMkLst>
        </pc:grpChg>
        <pc:grpChg chg="add mod">
          <ac:chgData name="Wendy Giovanna Rojas Perez" userId="fa5e70b4-6de5-45f7-be8e-243723f4e014" providerId="ADAL" clId="{13E75ECB-5319-4AB2-BFDA-F000C6195957}" dt="2023-12-15T01:41:28.894" v="343" actId="14100"/>
          <ac:grpSpMkLst>
            <pc:docMk/>
            <pc:sldMk cId="2408382537" sldId="262"/>
            <ac:grpSpMk id="26" creationId="{D3C837CA-25C7-E485-4BA0-C625D529CDF7}"/>
          </ac:grpSpMkLst>
        </pc:grpChg>
        <pc:graphicFrameChg chg="del">
          <ac:chgData name="Wendy Giovanna Rojas Perez" userId="fa5e70b4-6de5-45f7-be8e-243723f4e014" providerId="ADAL" clId="{13E75ECB-5319-4AB2-BFDA-F000C6195957}" dt="2023-12-14T02:10:56.251" v="4" actId="478"/>
          <ac:graphicFrameMkLst>
            <pc:docMk/>
            <pc:sldMk cId="2408382537" sldId="262"/>
            <ac:graphicFrameMk id="8" creationId="{E69BC6EA-5474-420F-9687-44F2F39B2535}"/>
          </ac:graphicFrameMkLst>
        </pc:graphicFrameChg>
        <pc:picChg chg="del">
          <ac:chgData name="Wendy Giovanna Rojas Perez" userId="fa5e70b4-6de5-45f7-be8e-243723f4e014" providerId="ADAL" clId="{13E75ECB-5319-4AB2-BFDA-F000C6195957}" dt="2023-12-14T02:10:52.075" v="2" actId="478"/>
          <ac:picMkLst>
            <pc:docMk/>
            <pc:sldMk cId="2408382537" sldId="262"/>
            <ac:picMk id="3" creationId="{6CA0AE08-245A-5F92-F38D-313365211E7C}"/>
          </ac:picMkLst>
        </pc:picChg>
        <pc:picChg chg="del">
          <ac:chgData name="Wendy Giovanna Rojas Perez" userId="fa5e70b4-6de5-45f7-be8e-243723f4e014" providerId="ADAL" clId="{13E75ECB-5319-4AB2-BFDA-F000C6195957}" dt="2023-12-14T02:10:54.909" v="3" actId="478"/>
          <ac:picMkLst>
            <pc:docMk/>
            <pc:sldMk cId="2408382537" sldId="262"/>
            <ac:picMk id="9" creationId="{634EA929-0981-06D1-8125-84D5709F9A50}"/>
          </ac:picMkLst>
        </pc:picChg>
        <pc:picChg chg="add del mod">
          <ac:chgData name="Wendy Giovanna Rojas Perez" userId="fa5e70b4-6de5-45f7-be8e-243723f4e014" providerId="ADAL" clId="{13E75ECB-5319-4AB2-BFDA-F000C6195957}" dt="2023-12-15T01:35:52.624" v="256" actId="22"/>
          <ac:picMkLst>
            <pc:docMk/>
            <pc:sldMk cId="2408382537" sldId="262"/>
            <ac:picMk id="36" creationId="{3546E70A-B09D-7A23-25DD-AFDA8BFB0E71}"/>
          </ac:picMkLst>
        </pc:picChg>
        <pc:picChg chg="add del">
          <ac:chgData name="Wendy Giovanna Rojas Perez" userId="fa5e70b4-6de5-45f7-be8e-243723f4e014" providerId="ADAL" clId="{13E75ECB-5319-4AB2-BFDA-F000C6195957}" dt="2023-12-15T01:35:58.369" v="258" actId="22"/>
          <ac:picMkLst>
            <pc:docMk/>
            <pc:sldMk cId="2408382537" sldId="262"/>
            <ac:picMk id="38" creationId="{42D2C765-E95F-56C7-A37F-D15CD5E4EB03}"/>
          </ac:picMkLst>
        </pc:picChg>
        <pc:picChg chg="add del">
          <ac:chgData name="Wendy Giovanna Rojas Perez" userId="fa5e70b4-6de5-45f7-be8e-243723f4e014" providerId="ADAL" clId="{13E75ECB-5319-4AB2-BFDA-F000C6195957}" dt="2023-12-15T01:36:14.009" v="260" actId="22"/>
          <ac:picMkLst>
            <pc:docMk/>
            <pc:sldMk cId="2408382537" sldId="262"/>
            <ac:picMk id="40" creationId="{B1856F29-F523-5C06-FF9F-A7BF4B055242}"/>
          </ac:picMkLst>
        </pc:picChg>
        <pc:picChg chg="add del mod">
          <ac:chgData name="Wendy Giovanna Rojas Perez" userId="fa5e70b4-6de5-45f7-be8e-243723f4e014" providerId="ADAL" clId="{13E75ECB-5319-4AB2-BFDA-F000C6195957}" dt="2023-12-15T01:36:37.539" v="266" actId="478"/>
          <ac:picMkLst>
            <pc:docMk/>
            <pc:sldMk cId="2408382537" sldId="262"/>
            <ac:picMk id="42" creationId="{A30BB3A0-AA50-BBDE-89F9-1012B63D8AC3}"/>
          </ac:picMkLst>
        </pc:picChg>
        <pc:picChg chg="add mod">
          <ac:chgData name="Wendy Giovanna Rojas Perez" userId="fa5e70b4-6de5-45f7-be8e-243723f4e014" providerId="ADAL" clId="{13E75ECB-5319-4AB2-BFDA-F000C6195957}" dt="2023-12-15T01:38:51.869" v="296" actId="1076"/>
          <ac:picMkLst>
            <pc:docMk/>
            <pc:sldMk cId="2408382537" sldId="262"/>
            <ac:picMk id="44" creationId="{82280411-6530-4272-916E-B7B797A0167E}"/>
          </ac:picMkLst>
        </pc:picChg>
      </pc:sldChg>
      <pc:sldChg chg="addSp delSp modSp mod">
        <pc:chgData name="Wendy Giovanna Rojas Perez" userId="fa5e70b4-6de5-45f7-be8e-243723f4e014" providerId="ADAL" clId="{13E75ECB-5319-4AB2-BFDA-F000C6195957}" dt="2023-12-19T01:19:12.688" v="517" actId="207"/>
        <pc:sldMkLst>
          <pc:docMk/>
          <pc:sldMk cId="563287002" sldId="264"/>
        </pc:sldMkLst>
        <pc:spChg chg="add mod">
          <ac:chgData name="Wendy Giovanna Rojas Perez" userId="fa5e70b4-6de5-45f7-be8e-243723f4e014" providerId="ADAL" clId="{13E75ECB-5319-4AB2-BFDA-F000C6195957}" dt="2023-12-19T01:19:12.688" v="517" actId="207"/>
          <ac:spMkLst>
            <pc:docMk/>
            <pc:sldMk cId="563287002" sldId="264"/>
            <ac:spMk id="9" creationId="{097F19C5-1B71-6F0E-2887-71E34145DE09}"/>
          </ac:spMkLst>
        </pc:spChg>
        <pc:spChg chg="mod">
          <ac:chgData name="Wendy Giovanna Rojas Perez" userId="fa5e70b4-6de5-45f7-be8e-243723f4e014" providerId="ADAL" clId="{13E75ECB-5319-4AB2-BFDA-F000C6195957}" dt="2023-12-15T01:42:33.836" v="367" actId="20577"/>
          <ac:spMkLst>
            <pc:docMk/>
            <pc:sldMk cId="563287002" sldId="264"/>
            <ac:spMk id="10" creationId="{74BB82B3-012B-68A2-ED4C-1389C761E542}"/>
          </ac:spMkLst>
        </pc:spChg>
        <pc:spChg chg="add mod">
          <ac:chgData name="Wendy Giovanna Rojas Perez" userId="fa5e70b4-6de5-45f7-be8e-243723f4e014" providerId="ADAL" clId="{13E75ECB-5319-4AB2-BFDA-F000C6195957}" dt="2023-12-19T01:19:12.688" v="517" actId="207"/>
          <ac:spMkLst>
            <pc:docMk/>
            <pc:sldMk cId="563287002" sldId="264"/>
            <ac:spMk id="11" creationId="{2A4B0CC2-9F54-2A1F-5B93-9C6CB024F3CE}"/>
          </ac:spMkLst>
        </pc:spChg>
        <pc:spChg chg="add mod">
          <ac:chgData name="Wendy Giovanna Rojas Perez" userId="fa5e70b4-6de5-45f7-be8e-243723f4e014" providerId="ADAL" clId="{13E75ECB-5319-4AB2-BFDA-F000C6195957}" dt="2023-12-19T01:19:12.688" v="517" actId="207"/>
          <ac:spMkLst>
            <pc:docMk/>
            <pc:sldMk cId="563287002" sldId="264"/>
            <ac:spMk id="12" creationId="{681CA9BF-5D37-F45A-120D-9F60FC321451}"/>
          </ac:spMkLst>
        </pc:spChg>
        <pc:spChg chg="add mod">
          <ac:chgData name="Wendy Giovanna Rojas Perez" userId="fa5e70b4-6de5-45f7-be8e-243723f4e014" providerId="ADAL" clId="{13E75ECB-5319-4AB2-BFDA-F000C6195957}" dt="2023-12-19T01:19:12.688" v="517" actId="207"/>
          <ac:spMkLst>
            <pc:docMk/>
            <pc:sldMk cId="563287002" sldId="264"/>
            <ac:spMk id="13" creationId="{868B0694-E110-DA85-36D7-C13DFD992B20}"/>
          </ac:spMkLst>
        </pc:spChg>
        <pc:spChg chg="add mod">
          <ac:chgData name="Wendy Giovanna Rojas Perez" userId="fa5e70b4-6de5-45f7-be8e-243723f4e014" providerId="ADAL" clId="{13E75ECB-5319-4AB2-BFDA-F000C6195957}" dt="2023-12-19T01:19:12.688" v="517" actId="207"/>
          <ac:spMkLst>
            <pc:docMk/>
            <pc:sldMk cId="563287002" sldId="264"/>
            <ac:spMk id="14" creationId="{F23D4F1F-5007-86EF-2533-8B575E7B630B}"/>
          </ac:spMkLst>
        </pc:spChg>
        <pc:spChg chg="add mod">
          <ac:chgData name="Wendy Giovanna Rojas Perez" userId="fa5e70b4-6de5-45f7-be8e-243723f4e014" providerId="ADAL" clId="{13E75ECB-5319-4AB2-BFDA-F000C6195957}" dt="2023-12-19T01:19:12.688" v="517" actId="207"/>
          <ac:spMkLst>
            <pc:docMk/>
            <pc:sldMk cId="563287002" sldId="264"/>
            <ac:spMk id="15" creationId="{436E1B1E-83BC-79A3-DB64-9496D3FB95D0}"/>
          </ac:spMkLst>
        </pc:spChg>
        <pc:spChg chg="add mod">
          <ac:chgData name="Wendy Giovanna Rojas Perez" userId="fa5e70b4-6de5-45f7-be8e-243723f4e014" providerId="ADAL" clId="{13E75ECB-5319-4AB2-BFDA-F000C6195957}" dt="2023-12-19T01:19:12.688" v="517" actId="207"/>
          <ac:spMkLst>
            <pc:docMk/>
            <pc:sldMk cId="563287002" sldId="264"/>
            <ac:spMk id="16" creationId="{AA2DE193-F775-49B5-E55F-1020E6D625E7}"/>
          </ac:spMkLst>
        </pc:spChg>
        <pc:spChg chg="add mod">
          <ac:chgData name="Wendy Giovanna Rojas Perez" userId="fa5e70b4-6de5-45f7-be8e-243723f4e014" providerId="ADAL" clId="{13E75ECB-5319-4AB2-BFDA-F000C6195957}" dt="2023-12-19T01:19:12.688" v="517" actId="207"/>
          <ac:spMkLst>
            <pc:docMk/>
            <pc:sldMk cId="563287002" sldId="264"/>
            <ac:spMk id="17" creationId="{2CBBB12B-B4C4-D72C-8F38-96233BCC80CF}"/>
          </ac:spMkLst>
        </pc:spChg>
        <pc:spChg chg="add mod">
          <ac:chgData name="Wendy Giovanna Rojas Perez" userId="fa5e70b4-6de5-45f7-be8e-243723f4e014" providerId="ADAL" clId="{13E75ECB-5319-4AB2-BFDA-F000C6195957}" dt="2023-12-19T01:19:12.688" v="517" actId="207"/>
          <ac:spMkLst>
            <pc:docMk/>
            <pc:sldMk cId="563287002" sldId="264"/>
            <ac:spMk id="18" creationId="{108D3DE4-5B7C-9FFB-8B02-245DE5DE32F4}"/>
          </ac:spMkLst>
        </pc:spChg>
        <pc:spChg chg="add mod">
          <ac:chgData name="Wendy Giovanna Rojas Perez" userId="fa5e70b4-6de5-45f7-be8e-243723f4e014" providerId="ADAL" clId="{13E75ECB-5319-4AB2-BFDA-F000C6195957}" dt="2023-12-19T01:19:12.688" v="517" actId="207"/>
          <ac:spMkLst>
            <pc:docMk/>
            <pc:sldMk cId="563287002" sldId="264"/>
            <ac:spMk id="19" creationId="{7E19E5EF-7521-B49C-3107-14FB5B70F21D}"/>
          </ac:spMkLst>
        </pc:spChg>
        <pc:spChg chg="add mod">
          <ac:chgData name="Wendy Giovanna Rojas Perez" userId="fa5e70b4-6de5-45f7-be8e-243723f4e014" providerId="ADAL" clId="{13E75ECB-5319-4AB2-BFDA-F000C6195957}" dt="2023-12-19T01:19:12.688" v="517" actId="207"/>
          <ac:spMkLst>
            <pc:docMk/>
            <pc:sldMk cId="563287002" sldId="264"/>
            <ac:spMk id="20" creationId="{48CBC479-A57A-E78A-134D-B28D913DB1FA}"/>
          </ac:spMkLst>
        </pc:spChg>
        <pc:spChg chg="add mod">
          <ac:chgData name="Wendy Giovanna Rojas Perez" userId="fa5e70b4-6de5-45f7-be8e-243723f4e014" providerId="ADAL" clId="{13E75ECB-5319-4AB2-BFDA-F000C6195957}" dt="2023-12-19T01:19:12.688" v="517" actId="207"/>
          <ac:spMkLst>
            <pc:docMk/>
            <pc:sldMk cId="563287002" sldId="264"/>
            <ac:spMk id="21" creationId="{2A2C75BB-0E21-8750-A084-6360DFD9BE8F}"/>
          </ac:spMkLst>
        </pc:spChg>
        <pc:spChg chg="add del">
          <ac:chgData name="Wendy Giovanna Rojas Perez" userId="fa5e70b4-6de5-45f7-be8e-243723f4e014" providerId="ADAL" clId="{13E75ECB-5319-4AB2-BFDA-F000C6195957}" dt="2023-12-15T01:49:14.636" v="404" actId="22"/>
          <ac:spMkLst>
            <pc:docMk/>
            <pc:sldMk cId="563287002" sldId="264"/>
            <ac:spMk id="23" creationId="{A1DE3E60-03E1-6450-E77E-7AC58348AA05}"/>
          </ac:spMkLst>
        </pc:spChg>
        <pc:spChg chg="add del">
          <ac:chgData name="Wendy Giovanna Rojas Perez" userId="fa5e70b4-6de5-45f7-be8e-243723f4e014" providerId="ADAL" clId="{13E75ECB-5319-4AB2-BFDA-F000C6195957}" dt="2023-12-15T01:49:17.465" v="406" actId="22"/>
          <ac:spMkLst>
            <pc:docMk/>
            <pc:sldMk cId="563287002" sldId="264"/>
            <ac:spMk id="25" creationId="{930AB969-64E2-17C5-4941-3DF3B13EFE3C}"/>
          </ac:spMkLst>
        </pc:spChg>
        <pc:grpChg chg="add mod">
          <ac:chgData name="Wendy Giovanna Rojas Perez" userId="fa5e70b4-6de5-45f7-be8e-243723f4e014" providerId="ADAL" clId="{13E75ECB-5319-4AB2-BFDA-F000C6195957}" dt="2023-12-19T01:18:48.086" v="510" actId="16037"/>
          <ac:grpSpMkLst>
            <pc:docMk/>
            <pc:sldMk cId="563287002" sldId="264"/>
            <ac:grpSpMk id="3" creationId="{AB5BE68F-30C1-668B-82EC-A06C9C024687}"/>
          </ac:grpSpMkLst>
        </pc:grpChg>
        <pc:grpChg chg="add mod">
          <ac:chgData name="Wendy Giovanna Rojas Perez" userId="fa5e70b4-6de5-45f7-be8e-243723f4e014" providerId="ADAL" clId="{13E75ECB-5319-4AB2-BFDA-F000C6195957}" dt="2023-12-19T01:18:48.086" v="510" actId="16037"/>
          <ac:grpSpMkLst>
            <pc:docMk/>
            <pc:sldMk cId="563287002" sldId="264"/>
            <ac:grpSpMk id="4" creationId="{4C56C10B-D774-3EA9-E4A2-C0B2AAC59246}"/>
          </ac:grpSpMkLst>
        </pc:grpChg>
        <pc:grpChg chg="add mod">
          <ac:chgData name="Wendy Giovanna Rojas Perez" userId="fa5e70b4-6de5-45f7-be8e-243723f4e014" providerId="ADAL" clId="{13E75ECB-5319-4AB2-BFDA-F000C6195957}" dt="2023-12-19T01:19:07.643" v="515" actId="1076"/>
          <ac:grpSpMkLst>
            <pc:docMk/>
            <pc:sldMk cId="563287002" sldId="264"/>
            <ac:grpSpMk id="5" creationId="{9843805E-4B6E-CA00-D44E-2C2C49374ECC}"/>
          </ac:grpSpMkLst>
        </pc:grpChg>
        <pc:grpChg chg="add mod">
          <ac:chgData name="Wendy Giovanna Rojas Perez" userId="fa5e70b4-6de5-45f7-be8e-243723f4e014" providerId="ADAL" clId="{13E75ECB-5319-4AB2-BFDA-F000C6195957}" dt="2023-12-19T01:18:48.086" v="510" actId="16037"/>
          <ac:grpSpMkLst>
            <pc:docMk/>
            <pc:sldMk cId="563287002" sldId="264"/>
            <ac:grpSpMk id="6" creationId="{C1D7952B-9355-4DAC-6B0E-A32A272808D4}"/>
          </ac:grpSpMkLst>
        </pc:grpChg>
        <pc:grpChg chg="add mod">
          <ac:chgData name="Wendy Giovanna Rojas Perez" userId="fa5e70b4-6de5-45f7-be8e-243723f4e014" providerId="ADAL" clId="{13E75ECB-5319-4AB2-BFDA-F000C6195957}" dt="2023-12-19T01:18:48.086" v="510" actId="16037"/>
          <ac:grpSpMkLst>
            <pc:docMk/>
            <pc:sldMk cId="563287002" sldId="264"/>
            <ac:grpSpMk id="7" creationId="{CD59C2D1-AE10-A9E3-9FF8-9C4460581062}"/>
          </ac:grpSpMkLst>
        </pc:grpChg>
        <pc:grpChg chg="add mod">
          <ac:chgData name="Wendy Giovanna Rojas Perez" userId="fa5e70b4-6de5-45f7-be8e-243723f4e014" providerId="ADAL" clId="{13E75ECB-5319-4AB2-BFDA-F000C6195957}" dt="2023-12-19T01:18:48.086" v="510" actId="16037"/>
          <ac:grpSpMkLst>
            <pc:docMk/>
            <pc:sldMk cId="563287002" sldId="264"/>
            <ac:grpSpMk id="8" creationId="{4F3D8E2F-1FC7-AD09-250E-6D0727121F0B}"/>
          </ac:grpSpMkLst>
        </pc:grpChg>
        <pc:picChg chg="del">
          <ac:chgData name="Wendy Giovanna Rojas Perez" userId="fa5e70b4-6de5-45f7-be8e-243723f4e014" providerId="ADAL" clId="{13E75ECB-5319-4AB2-BFDA-F000C6195957}" dt="2023-12-14T02:10:59.555" v="6" actId="478"/>
          <ac:picMkLst>
            <pc:docMk/>
            <pc:sldMk cId="563287002" sldId="264"/>
            <ac:picMk id="6" creationId="{533DAD37-2016-3D56-982A-B53F0EE39E74}"/>
          </ac:picMkLst>
        </pc:picChg>
        <pc:picChg chg="del">
          <ac:chgData name="Wendy Giovanna Rojas Perez" userId="fa5e70b4-6de5-45f7-be8e-243723f4e014" providerId="ADAL" clId="{13E75ECB-5319-4AB2-BFDA-F000C6195957}" dt="2023-12-14T02:10:58.569" v="5" actId="478"/>
          <ac:picMkLst>
            <pc:docMk/>
            <pc:sldMk cId="563287002" sldId="264"/>
            <ac:picMk id="7" creationId="{9C85104A-7342-A67F-F66E-16DD29351AD5}"/>
          </ac:picMkLst>
        </pc:picChg>
      </pc:sldChg>
      <pc:sldChg chg="addSp delSp modSp mod">
        <pc:chgData name="Wendy Giovanna Rojas Perez" userId="fa5e70b4-6de5-45f7-be8e-243723f4e014" providerId="ADAL" clId="{13E75ECB-5319-4AB2-BFDA-F000C6195957}" dt="2023-12-19T01:14:05.016" v="509" actId="6549"/>
        <pc:sldMkLst>
          <pc:docMk/>
          <pc:sldMk cId="1989144557" sldId="267"/>
        </pc:sldMkLst>
        <pc:spChg chg="add del">
          <ac:chgData name="Wendy Giovanna Rojas Perez" userId="fa5e70b4-6de5-45f7-be8e-243723f4e014" providerId="ADAL" clId="{13E75ECB-5319-4AB2-BFDA-F000C6195957}" dt="2023-12-15T01:16:22.896" v="159" actId="22"/>
          <ac:spMkLst>
            <pc:docMk/>
            <pc:sldMk cId="1989144557" sldId="267"/>
            <ac:spMk id="4" creationId="{31A7A2B1-FE55-5FF4-449F-F6EACF863AA3}"/>
          </ac:spMkLst>
        </pc:spChg>
        <pc:spChg chg="del">
          <ac:chgData name="Wendy Giovanna Rojas Perez" userId="fa5e70b4-6de5-45f7-be8e-243723f4e014" providerId="ADAL" clId="{13E75ECB-5319-4AB2-BFDA-F000C6195957}" dt="2023-12-14T02:12:24.349" v="33" actId="478"/>
          <ac:spMkLst>
            <pc:docMk/>
            <pc:sldMk cId="1989144557" sldId="267"/>
            <ac:spMk id="4" creationId="{6B4BF89E-A6E1-6B91-6F56-5A95F5F04903}"/>
          </ac:spMkLst>
        </pc:spChg>
        <pc:spChg chg="add mod">
          <ac:chgData name="Wendy Giovanna Rojas Perez" userId="fa5e70b4-6de5-45f7-be8e-243723f4e014" providerId="ADAL" clId="{13E75ECB-5319-4AB2-BFDA-F000C6195957}" dt="2023-12-15T01:23:52.099" v="232" actId="20577"/>
          <ac:spMkLst>
            <pc:docMk/>
            <pc:sldMk cId="1989144557" sldId="267"/>
            <ac:spMk id="5" creationId="{8CD0308E-A542-60FC-2136-B390F05CBD13}"/>
          </ac:spMkLst>
        </pc:spChg>
        <pc:spChg chg="del">
          <ac:chgData name="Wendy Giovanna Rojas Perez" userId="fa5e70b4-6de5-45f7-be8e-243723f4e014" providerId="ADAL" clId="{13E75ECB-5319-4AB2-BFDA-F000C6195957}" dt="2023-12-14T02:12:22.469" v="32" actId="478"/>
          <ac:spMkLst>
            <pc:docMk/>
            <pc:sldMk cId="1989144557" sldId="267"/>
            <ac:spMk id="5" creationId="{AB62D5C8-258A-2FD0-CB76-04AA0CDD438A}"/>
          </ac:spMkLst>
        </pc:spChg>
        <pc:spChg chg="add mod">
          <ac:chgData name="Wendy Giovanna Rojas Perez" userId="fa5e70b4-6de5-45f7-be8e-243723f4e014" providerId="ADAL" clId="{13E75ECB-5319-4AB2-BFDA-F000C6195957}" dt="2023-12-15T00:47:49.619" v="121" actId="20577"/>
          <ac:spMkLst>
            <pc:docMk/>
            <pc:sldMk cId="1989144557" sldId="267"/>
            <ac:spMk id="6" creationId="{6E31EC60-2141-E780-8C97-32D86B167242}"/>
          </ac:spMkLst>
        </pc:spChg>
        <pc:spChg chg="mod">
          <ac:chgData name="Wendy Giovanna Rojas Perez" userId="fa5e70b4-6de5-45f7-be8e-243723f4e014" providerId="ADAL" clId="{13E75ECB-5319-4AB2-BFDA-F000C6195957}" dt="2023-12-15T01:24:00.259" v="234" actId="571"/>
          <ac:spMkLst>
            <pc:docMk/>
            <pc:sldMk cId="1989144557" sldId="267"/>
            <ac:spMk id="8" creationId="{1B2CD8EA-197A-1D7B-942C-3BE3D5223F06}"/>
          </ac:spMkLst>
        </pc:spChg>
        <pc:spChg chg="del">
          <ac:chgData name="Wendy Giovanna Rojas Perez" userId="fa5e70b4-6de5-45f7-be8e-243723f4e014" providerId="ADAL" clId="{13E75ECB-5319-4AB2-BFDA-F000C6195957}" dt="2023-12-14T02:12:22.469" v="32" actId="478"/>
          <ac:spMkLst>
            <pc:docMk/>
            <pc:sldMk cId="1989144557" sldId="267"/>
            <ac:spMk id="9" creationId="{8E5C9DC2-CD01-4379-9FDC-2C9E0FDB0353}"/>
          </ac:spMkLst>
        </pc:spChg>
        <pc:spChg chg="mod">
          <ac:chgData name="Wendy Giovanna Rojas Perez" userId="fa5e70b4-6de5-45f7-be8e-243723f4e014" providerId="ADAL" clId="{13E75ECB-5319-4AB2-BFDA-F000C6195957}" dt="2023-12-15T01:24:00.259" v="234" actId="571"/>
          <ac:spMkLst>
            <pc:docMk/>
            <pc:sldMk cId="1989144557" sldId="267"/>
            <ac:spMk id="9" creationId="{D9980B67-14E8-ABD8-D7B2-B46EB1DB0102}"/>
          </ac:spMkLst>
        </pc:spChg>
        <pc:spChg chg="mod">
          <ac:chgData name="Wendy Giovanna Rojas Perez" userId="fa5e70b4-6de5-45f7-be8e-243723f4e014" providerId="ADAL" clId="{13E75ECB-5319-4AB2-BFDA-F000C6195957}" dt="2023-12-15T01:24:00.259" v="234" actId="571"/>
          <ac:spMkLst>
            <pc:docMk/>
            <pc:sldMk cId="1989144557" sldId="267"/>
            <ac:spMk id="11" creationId="{7CAD59F9-BF66-7138-B157-71060F8D893C}"/>
          </ac:spMkLst>
        </pc:spChg>
        <pc:spChg chg="mod">
          <ac:chgData name="Wendy Giovanna Rojas Perez" userId="fa5e70b4-6de5-45f7-be8e-243723f4e014" providerId="ADAL" clId="{13E75ECB-5319-4AB2-BFDA-F000C6195957}" dt="2023-12-15T01:24:00.259" v="234" actId="571"/>
          <ac:spMkLst>
            <pc:docMk/>
            <pc:sldMk cId="1989144557" sldId="267"/>
            <ac:spMk id="12" creationId="{17E99561-73DB-F048-623E-6203FEB448A6}"/>
          </ac:spMkLst>
        </pc:spChg>
        <pc:spChg chg="del">
          <ac:chgData name="Wendy Giovanna Rojas Perez" userId="fa5e70b4-6de5-45f7-be8e-243723f4e014" providerId="ADAL" clId="{13E75ECB-5319-4AB2-BFDA-F000C6195957}" dt="2023-12-14T02:12:26.223" v="34" actId="478"/>
          <ac:spMkLst>
            <pc:docMk/>
            <pc:sldMk cId="1989144557" sldId="267"/>
            <ac:spMk id="12" creationId="{D579FE40-D8ED-47E3-8725-FCDC80694EEC}"/>
          </ac:spMkLst>
        </pc:spChg>
        <pc:spChg chg="del mod">
          <ac:chgData name="Wendy Giovanna Rojas Perez" userId="fa5e70b4-6de5-45f7-be8e-243723f4e014" providerId="ADAL" clId="{13E75ECB-5319-4AB2-BFDA-F000C6195957}" dt="2023-12-14T02:14:30.709" v="37" actId="478"/>
          <ac:spMkLst>
            <pc:docMk/>
            <pc:sldMk cId="1989144557" sldId="267"/>
            <ac:spMk id="13" creationId="{91A1D229-2AB0-4180-9078-9B9C817A5DC3}"/>
          </ac:spMkLst>
        </pc:spChg>
        <pc:spChg chg="add mod">
          <ac:chgData name="Wendy Giovanna Rojas Perez" userId="fa5e70b4-6de5-45f7-be8e-243723f4e014" providerId="ADAL" clId="{13E75ECB-5319-4AB2-BFDA-F000C6195957}" dt="2023-12-14T02:17:50.884" v="73"/>
          <ac:spMkLst>
            <pc:docMk/>
            <pc:sldMk cId="1989144557" sldId="267"/>
            <ac:spMk id="20" creationId="{1F943A2C-B742-4E5D-4890-A6E081395B9E}"/>
          </ac:spMkLst>
        </pc:spChg>
        <pc:spChg chg="add mod">
          <ac:chgData name="Wendy Giovanna Rojas Perez" userId="fa5e70b4-6de5-45f7-be8e-243723f4e014" providerId="ADAL" clId="{13E75ECB-5319-4AB2-BFDA-F000C6195957}" dt="2023-12-14T02:17:50.884" v="73"/>
          <ac:spMkLst>
            <pc:docMk/>
            <pc:sldMk cId="1989144557" sldId="267"/>
            <ac:spMk id="21" creationId="{CE923A29-8A4A-7FE9-8B39-AFCC7A6B6E8C}"/>
          </ac:spMkLst>
        </pc:spChg>
        <pc:spChg chg="add mod">
          <ac:chgData name="Wendy Giovanna Rojas Perez" userId="fa5e70b4-6de5-45f7-be8e-243723f4e014" providerId="ADAL" clId="{13E75ECB-5319-4AB2-BFDA-F000C6195957}" dt="2023-12-14T02:17:50.884" v="73"/>
          <ac:spMkLst>
            <pc:docMk/>
            <pc:sldMk cId="1989144557" sldId="267"/>
            <ac:spMk id="22" creationId="{83CB39E0-80BD-FA2D-E83A-32F8861818B0}"/>
          </ac:spMkLst>
        </pc:spChg>
        <pc:spChg chg="add mod">
          <ac:chgData name="Wendy Giovanna Rojas Perez" userId="fa5e70b4-6de5-45f7-be8e-243723f4e014" providerId="ADAL" clId="{13E75ECB-5319-4AB2-BFDA-F000C6195957}" dt="2023-12-14T02:17:50.884" v="73"/>
          <ac:spMkLst>
            <pc:docMk/>
            <pc:sldMk cId="1989144557" sldId="267"/>
            <ac:spMk id="23" creationId="{44A4D178-2923-AFBF-66C5-97431D1A85F1}"/>
          </ac:spMkLst>
        </pc:spChg>
        <pc:spChg chg="add del mod topLvl">
          <ac:chgData name="Wendy Giovanna Rojas Perez" userId="fa5e70b4-6de5-45f7-be8e-243723f4e014" providerId="ADAL" clId="{13E75ECB-5319-4AB2-BFDA-F000C6195957}" dt="2023-12-14T02:19:12.829" v="86" actId="478"/>
          <ac:spMkLst>
            <pc:docMk/>
            <pc:sldMk cId="1989144557" sldId="267"/>
            <ac:spMk id="24" creationId="{0152EF10-FEC0-B2AE-A2DF-62CE1F21CB7D}"/>
          </ac:spMkLst>
        </pc:spChg>
        <pc:spChg chg="add mod topLvl">
          <ac:chgData name="Wendy Giovanna Rojas Perez" userId="fa5e70b4-6de5-45f7-be8e-243723f4e014" providerId="ADAL" clId="{13E75ECB-5319-4AB2-BFDA-F000C6195957}" dt="2023-12-14T02:19:12.829" v="86" actId="478"/>
          <ac:spMkLst>
            <pc:docMk/>
            <pc:sldMk cId="1989144557" sldId="267"/>
            <ac:spMk id="25" creationId="{BDEBE218-A1A4-31A1-5C00-8E3D9BCDB15B}"/>
          </ac:spMkLst>
        </pc:spChg>
        <pc:spChg chg="add mod">
          <ac:chgData name="Wendy Giovanna Rojas Perez" userId="fa5e70b4-6de5-45f7-be8e-243723f4e014" providerId="ADAL" clId="{13E75ECB-5319-4AB2-BFDA-F000C6195957}" dt="2023-12-14T02:17:50.884" v="73"/>
          <ac:spMkLst>
            <pc:docMk/>
            <pc:sldMk cId="1989144557" sldId="267"/>
            <ac:spMk id="26" creationId="{0EA4FF70-B5A3-EFB1-12CB-F97D12D1D621}"/>
          </ac:spMkLst>
        </pc:spChg>
        <pc:spChg chg="add mod">
          <ac:chgData name="Wendy Giovanna Rojas Perez" userId="fa5e70b4-6de5-45f7-be8e-243723f4e014" providerId="ADAL" clId="{13E75ECB-5319-4AB2-BFDA-F000C6195957}" dt="2023-12-14T02:17:50.884" v="73"/>
          <ac:spMkLst>
            <pc:docMk/>
            <pc:sldMk cId="1989144557" sldId="267"/>
            <ac:spMk id="27" creationId="{BD8A13C8-562F-3B29-C912-E04C62048EB3}"/>
          </ac:spMkLst>
        </pc:spChg>
        <pc:spChg chg="add del mod topLvl">
          <ac:chgData name="Wendy Giovanna Rojas Perez" userId="fa5e70b4-6de5-45f7-be8e-243723f4e014" providerId="ADAL" clId="{13E75ECB-5319-4AB2-BFDA-F000C6195957}" dt="2023-12-14T02:19:21.417" v="87" actId="478"/>
          <ac:spMkLst>
            <pc:docMk/>
            <pc:sldMk cId="1989144557" sldId="267"/>
            <ac:spMk id="28" creationId="{CDD1760B-EC83-53CA-ABF8-C045E149E743}"/>
          </ac:spMkLst>
        </pc:spChg>
        <pc:spChg chg="add mod topLvl">
          <ac:chgData name="Wendy Giovanna Rojas Perez" userId="fa5e70b4-6de5-45f7-be8e-243723f4e014" providerId="ADAL" clId="{13E75ECB-5319-4AB2-BFDA-F000C6195957}" dt="2023-12-14T02:19:21.417" v="87" actId="478"/>
          <ac:spMkLst>
            <pc:docMk/>
            <pc:sldMk cId="1989144557" sldId="267"/>
            <ac:spMk id="29" creationId="{BA5AECD4-E64F-E834-8B25-4DF9CC93761B}"/>
          </ac:spMkLst>
        </pc:spChg>
        <pc:spChg chg="add mod">
          <ac:chgData name="Wendy Giovanna Rojas Perez" userId="fa5e70b4-6de5-45f7-be8e-243723f4e014" providerId="ADAL" clId="{13E75ECB-5319-4AB2-BFDA-F000C6195957}" dt="2023-12-14T02:17:50.884" v="73"/>
          <ac:spMkLst>
            <pc:docMk/>
            <pc:sldMk cId="1989144557" sldId="267"/>
            <ac:spMk id="30" creationId="{C0ED2267-8216-E2A0-51FA-6633CCFA9A84}"/>
          </ac:spMkLst>
        </pc:spChg>
        <pc:spChg chg="add mod">
          <ac:chgData name="Wendy Giovanna Rojas Perez" userId="fa5e70b4-6de5-45f7-be8e-243723f4e014" providerId="ADAL" clId="{13E75ECB-5319-4AB2-BFDA-F000C6195957}" dt="2023-12-14T02:17:50.884" v="73"/>
          <ac:spMkLst>
            <pc:docMk/>
            <pc:sldMk cId="1989144557" sldId="267"/>
            <ac:spMk id="31" creationId="{57A8856A-FCAA-745D-CDA1-CB824C56B5EA}"/>
          </ac:spMkLst>
        </pc:spChg>
        <pc:spChg chg="add del mod topLvl">
          <ac:chgData name="Wendy Giovanna Rojas Perez" userId="fa5e70b4-6de5-45f7-be8e-243723f4e014" providerId="ADAL" clId="{13E75ECB-5319-4AB2-BFDA-F000C6195957}" dt="2023-12-14T02:19:26.215" v="88" actId="478"/>
          <ac:spMkLst>
            <pc:docMk/>
            <pc:sldMk cId="1989144557" sldId="267"/>
            <ac:spMk id="32" creationId="{C21D2CE1-BFED-68BB-DF90-89DBCE65F365}"/>
          </ac:spMkLst>
        </pc:spChg>
        <pc:spChg chg="add mod topLvl">
          <ac:chgData name="Wendy Giovanna Rojas Perez" userId="fa5e70b4-6de5-45f7-be8e-243723f4e014" providerId="ADAL" clId="{13E75ECB-5319-4AB2-BFDA-F000C6195957}" dt="2023-12-14T02:19:26.215" v="88" actId="478"/>
          <ac:spMkLst>
            <pc:docMk/>
            <pc:sldMk cId="1989144557" sldId="267"/>
            <ac:spMk id="33" creationId="{FDB3DA54-444A-D3EC-78E2-F4C0A6F382D4}"/>
          </ac:spMkLst>
        </pc:spChg>
        <pc:spChg chg="add mod">
          <ac:chgData name="Wendy Giovanna Rojas Perez" userId="fa5e70b4-6de5-45f7-be8e-243723f4e014" providerId="ADAL" clId="{13E75ECB-5319-4AB2-BFDA-F000C6195957}" dt="2023-12-14T02:17:50.884" v="73"/>
          <ac:spMkLst>
            <pc:docMk/>
            <pc:sldMk cId="1989144557" sldId="267"/>
            <ac:spMk id="34" creationId="{A01DB7D9-E215-421D-86BC-2A676EF52FBE}"/>
          </ac:spMkLst>
        </pc:spChg>
        <pc:spChg chg="add mod">
          <ac:chgData name="Wendy Giovanna Rojas Perez" userId="fa5e70b4-6de5-45f7-be8e-243723f4e014" providerId="ADAL" clId="{13E75ECB-5319-4AB2-BFDA-F000C6195957}" dt="2023-12-14T02:17:50.884" v="73"/>
          <ac:spMkLst>
            <pc:docMk/>
            <pc:sldMk cId="1989144557" sldId="267"/>
            <ac:spMk id="35" creationId="{3203D4DC-3D35-F097-B9ED-3B0E8E6DBAB8}"/>
          </ac:spMkLst>
        </pc:spChg>
        <pc:spChg chg="add del mod topLvl">
          <ac:chgData name="Wendy Giovanna Rojas Perez" userId="fa5e70b4-6de5-45f7-be8e-243723f4e014" providerId="ADAL" clId="{13E75ECB-5319-4AB2-BFDA-F000C6195957}" dt="2023-12-14T02:19:09.501" v="85" actId="478"/>
          <ac:spMkLst>
            <pc:docMk/>
            <pc:sldMk cId="1989144557" sldId="267"/>
            <ac:spMk id="36" creationId="{4F295ACC-FC33-46D2-20BA-FF914C14B917}"/>
          </ac:spMkLst>
        </pc:spChg>
        <pc:spChg chg="add mod topLvl">
          <ac:chgData name="Wendy Giovanna Rojas Perez" userId="fa5e70b4-6de5-45f7-be8e-243723f4e014" providerId="ADAL" clId="{13E75ECB-5319-4AB2-BFDA-F000C6195957}" dt="2023-12-14T02:19:09.501" v="85" actId="478"/>
          <ac:spMkLst>
            <pc:docMk/>
            <pc:sldMk cId="1989144557" sldId="267"/>
            <ac:spMk id="37" creationId="{F592EE65-6F79-770C-A009-DB9B8D02C79D}"/>
          </ac:spMkLst>
        </pc:spChg>
        <pc:spChg chg="add mod">
          <ac:chgData name="Wendy Giovanna Rojas Perez" userId="fa5e70b4-6de5-45f7-be8e-243723f4e014" providerId="ADAL" clId="{13E75ECB-5319-4AB2-BFDA-F000C6195957}" dt="2023-12-14T02:17:50.884" v="73"/>
          <ac:spMkLst>
            <pc:docMk/>
            <pc:sldMk cId="1989144557" sldId="267"/>
            <ac:spMk id="38" creationId="{B8D4D64F-E819-D35E-2EEF-1AC273706062}"/>
          </ac:spMkLst>
        </pc:spChg>
        <pc:spChg chg="add mod">
          <ac:chgData name="Wendy Giovanna Rojas Perez" userId="fa5e70b4-6de5-45f7-be8e-243723f4e014" providerId="ADAL" clId="{13E75ECB-5319-4AB2-BFDA-F000C6195957}" dt="2023-12-14T02:18:53.219" v="83" actId="6549"/>
          <ac:spMkLst>
            <pc:docMk/>
            <pc:sldMk cId="1989144557" sldId="267"/>
            <ac:spMk id="39" creationId="{0A971E0E-4009-EE9E-B5DD-6D3C2666EA8B}"/>
          </ac:spMkLst>
        </pc:spChg>
        <pc:spChg chg="add mod">
          <ac:chgData name="Wendy Giovanna Rojas Perez" userId="fa5e70b4-6de5-45f7-be8e-243723f4e014" providerId="ADAL" clId="{13E75ECB-5319-4AB2-BFDA-F000C6195957}" dt="2023-12-14T02:18:44.153" v="81"/>
          <ac:spMkLst>
            <pc:docMk/>
            <pc:sldMk cId="1989144557" sldId="267"/>
            <ac:spMk id="51" creationId="{C9E3FF65-E1B1-B562-F652-C37E69BAE6BA}"/>
          </ac:spMkLst>
        </pc:spChg>
        <pc:spChg chg="add mod">
          <ac:chgData name="Wendy Giovanna Rojas Perez" userId="fa5e70b4-6de5-45f7-be8e-243723f4e014" providerId="ADAL" clId="{13E75ECB-5319-4AB2-BFDA-F000C6195957}" dt="2023-12-14T02:18:44.153" v="81"/>
          <ac:spMkLst>
            <pc:docMk/>
            <pc:sldMk cId="1989144557" sldId="267"/>
            <ac:spMk id="52" creationId="{6025CF36-F929-7CD5-8F81-F1F84773B177}"/>
          </ac:spMkLst>
        </pc:spChg>
        <pc:spChg chg="add mod">
          <ac:chgData name="Wendy Giovanna Rojas Perez" userId="fa5e70b4-6de5-45f7-be8e-243723f4e014" providerId="ADAL" clId="{13E75ECB-5319-4AB2-BFDA-F000C6195957}" dt="2023-12-14T02:18:44.153" v="81"/>
          <ac:spMkLst>
            <pc:docMk/>
            <pc:sldMk cId="1989144557" sldId="267"/>
            <ac:spMk id="53" creationId="{45AEAB6E-EC8A-D346-F05B-C67254BEC2CD}"/>
          </ac:spMkLst>
        </pc:spChg>
        <pc:spChg chg="add mod">
          <ac:chgData name="Wendy Giovanna Rojas Perez" userId="fa5e70b4-6de5-45f7-be8e-243723f4e014" providerId="ADAL" clId="{13E75ECB-5319-4AB2-BFDA-F000C6195957}" dt="2023-12-14T02:18:44.153" v="81"/>
          <ac:spMkLst>
            <pc:docMk/>
            <pc:sldMk cId="1989144557" sldId="267"/>
            <ac:spMk id="54" creationId="{9989E4ED-3E36-657B-6D5D-99DAA0B35DE2}"/>
          </ac:spMkLst>
        </pc:spChg>
        <pc:spChg chg="add mod">
          <ac:chgData name="Wendy Giovanna Rojas Perez" userId="fa5e70b4-6de5-45f7-be8e-243723f4e014" providerId="ADAL" clId="{13E75ECB-5319-4AB2-BFDA-F000C6195957}" dt="2023-12-14T02:18:44.153" v="81"/>
          <ac:spMkLst>
            <pc:docMk/>
            <pc:sldMk cId="1989144557" sldId="267"/>
            <ac:spMk id="55" creationId="{C75CF36B-50F6-8251-50EE-39E9594E0148}"/>
          </ac:spMkLst>
        </pc:spChg>
        <pc:spChg chg="add mod">
          <ac:chgData name="Wendy Giovanna Rojas Perez" userId="fa5e70b4-6de5-45f7-be8e-243723f4e014" providerId="ADAL" clId="{13E75ECB-5319-4AB2-BFDA-F000C6195957}" dt="2023-12-14T02:18:44.153" v="81"/>
          <ac:spMkLst>
            <pc:docMk/>
            <pc:sldMk cId="1989144557" sldId="267"/>
            <ac:spMk id="56" creationId="{3CF32C16-F247-A759-559E-A2C36E5C07B7}"/>
          </ac:spMkLst>
        </pc:spChg>
        <pc:spChg chg="add mod">
          <ac:chgData name="Wendy Giovanna Rojas Perez" userId="fa5e70b4-6de5-45f7-be8e-243723f4e014" providerId="ADAL" clId="{13E75ECB-5319-4AB2-BFDA-F000C6195957}" dt="2023-12-14T02:18:44.153" v="81"/>
          <ac:spMkLst>
            <pc:docMk/>
            <pc:sldMk cId="1989144557" sldId="267"/>
            <ac:spMk id="57" creationId="{308D1E48-1F1C-52B4-6146-23D1AD98E7FC}"/>
          </ac:spMkLst>
        </pc:spChg>
        <pc:spChg chg="add mod">
          <ac:chgData name="Wendy Giovanna Rojas Perez" userId="fa5e70b4-6de5-45f7-be8e-243723f4e014" providerId="ADAL" clId="{13E75ECB-5319-4AB2-BFDA-F000C6195957}" dt="2023-12-14T02:18:44.153" v="81"/>
          <ac:spMkLst>
            <pc:docMk/>
            <pc:sldMk cId="1989144557" sldId="267"/>
            <ac:spMk id="58" creationId="{3374239B-854E-F086-E0DE-1D2EC04FE41F}"/>
          </ac:spMkLst>
        </pc:spChg>
        <pc:spChg chg="add mod">
          <ac:chgData name="Wendy Giovanna Rojas Perez" userId="fa5e70b4-6de5-45f7-be8e-243723f4e014" providerId="ADAL" clId="{13E75ECB-5319-4AB2-BFDA-F000C6195957}" dt="2023-12-14T02:18:44.153" v="81"/>
          <ac:spMkLst>
            <pc:docMk/>
            <pc:sldMk cId="1989144557" sldId="267"/>
            <ac:spMk id="59" creationId="{336EEEE3-C0A0-AF42-E3D0-C73EEF9EDD21}"/>
          </ac:spMkLst>
        </pc:spChg>
        <pc:spChg chg="add mod">
          <ac:chgData name="Wendy Giovanna Rojas Perez" userId="fa5e70b4-6de5-45f7-be8e-243723f4e014" providerId="ADAL" clId="{13E75ECB-5319-4AB2-BFDA-F000C6195957}" dt="2023-12-14T02:18:44.153" v="81"/>
          <ac:spMkLst>
            <pc:docMk/>
            <pc:sldMk cId="1989144557" sldId="267"/>
            <ac:spMk id="60" creationId="{DBF7F618-A9F4-3799-504C-444946C857A6}"/>
          </ac:spMkLst>
        </pc:spChg>
        <pc:spChg chg="add mod">
          <ac:chgData name="Wendy Giovanna Rojas Perez" userId="fa5e70b4-6de5-45f7-be8e-243723f4e014" providerId="ADAL" clId="{13E75ECB-5319-4AB2-BFDA-F000C6195957}" dt="2023-12-14T02:18:44.153" v="81"/>
          <ac:spMkLst>
            <pc:docMk/>
            <pc:sldMk cId="1989144557" sldId="267"/>
            <ac:spMk id="61" creationId="{6473445D-CC88-2B4C-9E8A-052B69BCFB28}"/>
          </ac:spMkLst>
        </pc:spChg>
        <pc:spChg chg="add mod">
          <ac:chgData name="Wendy Giovanna Rojas Perez" userId="fa5e70b4-6de5-45f7-be8e-243723f4e014" providerId="ADAL" clId="{13E75ECB-5319-4AB2-BFDA-F000C6195957}" dt="2023-12-14T02:18:44.153" v="81"/>
          <ac:spMkLst>
            <pc:docMk/>
            <pc:sldMk cId="1989144557" sldId="267"/>
            <ac:spMk id="62" creationId="{A467BB74-0BBC-8559-CC32-B8BE320EA8A7}"/>
          </ac:spMkLst>
        </pc:spChg>
        <pc:spChg chg="add mod">
          <ac:chgData name="Wendy Giovanna Rojas Perez" userId="fa5e70b4-6de5-45f7-be8e-243723f4e014" providerId="ADAL" clId="{13E75ECB-5319-4AB2-BFDA-F000C6195957}" dt="2023-12-14T02:18:44.153" v="81"/>
          <ac:spMkLst>
            <pc:docMk/>
            <pc:sldMk cId="1989144557" sldId="267"/>
            <ac:spMk id="63" creationId="{004A469B-CC8E-109B-0A22-D46B4293C7A8}"/>
          </ac:spMkLst>
        </pc:spChg>
        <pc:spChg chg="add mod">
          <ac:chgData name="Wendy Giovanna Rojas Perez" userId="fa5e70b4-6de5-45f7-be8e-243723f4e014" providerId="ADAL" clId="{13E75ECB-5319-4AB2-BFDA-F000C6195957}" dt="2023-12-14T02:18:44.153" v="81"/>
          <ac:spMkLst>
            <pc:docMk/>
            <pc:sldMk cId="1989144557" sldId="267"/>
            <ac:spMk id="64" creationId="{04987E0C-ED2E-8DE7-09AE-0A3BEA3EE145}"/>
          </ac:spMkLst>
        </pc:spChg>
        <pc:spChg chg="add mod">
          <ac:chgData name="Wendy Giovanna Rojas Perez" userId="fa5e70b4-6de5-45f7-be8e-243723f4e014" providerId="ADAL" clId="{13E75ECB-5319-4AB2-BFDA-F000C6195957}" dt="2023-12-14T02:18:44.153" v="81"/>
          <ac:spMkLst>
            <pc:docMk/>
            <pc:sldMk cId="1989144557" sldId="267"/>
            <ac:spMk id="65" creationId="{7AF62C93-20FE-E20E-3EBF-376011788C8E}"/>
          </ac:spMkLst>
        </pc:spChg>
        <pc:spChg chg="add mod">
          <ac:chgData name="Wendy Giovanna Rojas Perez" userId="fa5e70b4-6de5-45f7-be8e-243723f4e014" providerId="ADAL" clId="{13E75ECB-5319-4AB2-BFDA-F000C6195957}" dt="2023-12-14T02:18:44.153" v="81"/>
          <ac:spMkLst>
            <pc:docMk/>
            <pc:sldMk cId="1989144557" sldId="267"/>
            <ac:spMk id="66" creationId="{A32718BC-3E09-54A9-E8BF-2A182821FEE8}"/>
          </ac:spMkLst>
        </pc:spChg>
        <pc:spChg chg="add mod">
          <ac:chgData name="Wendy Giovanna Rojas Perez" userId="fa5e70b4-6de5-45f7-be8e-243723f4e014" providerId="ADAL" clId="{13E75ECB-5319-4AB2-BFDA-F000C6195957}" dt="2023-12-14T02:18:44.153" v="81"/>
          <ac:spMkLst>
            <pc:docMk/>
            <pc:sldMk cId="1989144557" sldId="267"/>
            <ac:spMk id="67" creationId="{25D55FC2-DE32-A550-D3B4-4B3D2FC50F52}"/>
          </ac:spMkLst>
        </pc:spChg>
        <pc:spChg chg="add mod">
          <ac:chgData name="Wendy Giovanna Rojas Perez" userId="fa5e70b4-6de5-45f7-be8e-243723f4e014" providerId="ADAL" clId="{13E75ECB-5319-4AB2-BFDA-F000C6195957}" dt="2023-12-14T02:18:44.153" v="81"/>
          <ac:spMkLst>
            <pc:docMk/>
            <pc:sldMk cId="1989144557" sldId="267"/>
            <ac:spMk id="68" creationId="{BDDE7284-7EC3-7AD4-7242-5600519003BE}"/>
          </ac:spMkLst>
        </pc:spChg>
        <pc:spChg chg="add mod">
          <ac:chgData name="Wendy Giovanna Rojas Perez" userId="fa5e70b4-6de5-45f7-be8e-243723f4e014" providerId="ADAL" clId="{13E75ECB-5319-4AB2-BFDA-F000C6195957}" dt="2023-12-14T02:18:44.153" v="81"/>
          <ac:spMkLst>
            <pc:docMk/>
            <pc:sldMk cId="1989144557" sldId="267"/>
            <ac:spMk id="69" creationId="{7AA00F85-1124-C2B4-1530-7F472F189E3D}"/>
          </ac:spMkLst>
        </pc:spChg>
        <pc:spChg chg="add mod">
          <ac:chgData name="Wendy Giovanna Rojas Perez" userId="fa5e70b4-6de5-45f7-be8e-243723f4e014" providerId="ADAL" clId="{13E75ECB-5319-4AB2-BFDA-F000C6195957}" dt="2023-12-14T02:18:44.153" v="81"/>
          <ac:spMkLst>
            <pc:docMk/>
            <pc:sldMk cId="1989144557" sldId="267"/>
            <ac:spMk id="70" creationId="{EE5A6EC1-82BD-361A-B46B-9A3EFC6C9FE3}"/>
          </ac:spMkLst>
        </pc:spChg>
        <pc:spChg chg="add mod">
          <ac:chgData name="Wendy Giovanna Rojas Perez" userId="fa5e70b4-6de5-45f7-be8e-243723f4e014" providerId="ADAL" clId="{13E75ECB-5319-4AB2-BFDA-F000C6195957}" dt="2023-12-14T02:18:44.153" v="81"/>
          <ac:spMkLst>
            <pc:docMk/>
            <pc:sldMk cId="1989144557" sldId="267"/>
            <ac:spMk id="71" creationId="{0CD5ADA5-BC14-4D5E-9FE5-6C45835C7D40}"/>
          </ac:spMkLst>
        </pc:spChg>
        <pc:spChg chg="add mod">
          <ac:chgData name="Wendy Giovanna Rojas Perez" userId="fa5e70b4-6de5-45f7-be8e-243723f4e014" providerId="ADAL" clId="{13E75ECB-5319-4AB2-BFDA-F000C6195957}" dt="2023-12-14T02:18:44.153" v="81"/>
          <ac:spMkLst>
            <pc:docMk/>
            <pc:sldMk cId="1989144557" sldId="267"/>
            <ac:spMk id="72" creationId="{E0CB3D61-25E6-3A0E-5EA6-4BD0ECDDC250}"/>
          </ac:spMkLst>
        </pc:spChg>
        <pc:spChg chg="add mod">
          <ac:chgData name="Wendy Giovanna Rojas Perez" userId="fa5e70b4-6de5-45f7-be8e-243723f4e014" providerId="ADAL" clId="{13E75ECB-5319-4AB2-BFDA-F000C6195957}" dt="2023-12-14T02:19:33.596" v="89"/>
          <ac:spMkLst>
            <pc:docMk/>
            <pc:sldMk cId="1989144557" sldId="267"/>
            <ac:spMk id="84" creationId="{81CFB68D-1554-6989-9B68-6968AE654231}"/>
          </ac:spMkLst>
        </pc:spChg>
        <pc:spChg chg="add mod">
          <ac:chgData name="Wendy Giovanna Rojas Perez" userId="fa5e70b4-6de5-45f7-be8e-243723f4e014" providerId="ADAL" clId="{13E75ECB-5319-4AB2-BFDA-F000C6195957}" dt="2023-12-19T01:14:05.016" v="509" actId="6549"/>
          <ac:spMkLst>
            <pc:docMk/>
            <pc:sldMk cId="1989144557" sldId="267"/>
            <ac:spMk id="85" creationId="{1D3B16E9-682B-E1F2-50E5-EC26D01A4748}"/>
          </ac:spMkLst>
        </pc:spChg>
        <pc:spChg chg="add mod">
          <ac:chgData name="Wendy Giovanna Rojas Perez" userId="fa5e70b4-6de5-45f7-be8e-243723f4e014" providerId="ADAL" clId="{13E75ECB-5319-4AB2-BFDA-F000C6195957}" dt="2023-12-14T02:19:33.596" v="89"/>
          <ac:spMkLst>
            <pc:docMk/>
            <pc:sldMk cId="1989144557" sldId="267"/>
            <ac:spMk id="86" creationId="{2BEEDD8A-E581-1E9B-3762-D1BC2F50328F}"/>
          </ac:spMkLst>
        </pc:spChg>
        <pc:spChg chg="add mod">
          <ac:chgData name="Wendy Giovanna Rojas Perez" userId="fa5e70b4-6de5-45f7-be8e-243723f4e014" providerId="ADAL" clId="{13E75ECB-5319-4AB2-BFDA-F000C6195957}" dt="2023-12-14T02:19:33.596" v="89"/>
          <ac:spMkLst>
            <pc:docMk/>
            <pc:sldMk cId="1989144557" sldId="267"/>
            <ac:spMk id="87" creationId="{21E16E49-3ED4-D322-E205-2A52B1312E0D}"/>
          </ac:spMkLst>
        </pc:spChg>
        <pc:spChg chg="add mod">
          <ac:chgData name="Wendy Giovanna Rojas Perez" userId="fa5e70b4-6de5-45f7-be8e-243723f4e014" providerId="ADAL" clId="{13E75ECB-5319-4AB2-BFDA-F000C6195957}" dt="2023-12-14T02:19:33.596" v="89"/>
          <ac:spMkLst>
            <pc:docMk/>
            <pc:sldMk cId="1989144557" sldId="267"/>
            <ac:spMk id="88" creationId="{16A1BEE0-6AC8-968D-47F3-D7ED4438E531}"/>
          </ac:spMkLst>
        </pc:spChg>
        <pc:spChg chg="add mod">
          <ac:chgData name="Wendy Giovanna Rojas Perez" userId="fa5e70b4-6de5-45f7-be8e-243723f4e014" providerId="ADAL" clId="{13E75ECB-5319-4AB2-BFDA-F000C6195957}" dt="2023-12-19T01:13:15.844" v="481" actId="20577"/>
          <ac:spMkLst>
            <pc:docMk/>
            <pc:sldMk cId="1989144557" sldId="267"/>
            <ac:spMk id="89" creationId="{10363827-7DC8-3FE9-F474-821BF4A14206}"/>
          </ac:spMkLst>
        </pc:spChg>
        <pc:spChg chg="add mod">
          <ac:chgData name="Wendy Giovanna Rojas Perez" userId="fa5e70b4-6de5-45f7-be8e-243723f4e014" providerId="ADAL" clId="{13E75ECB-5319-4AB2-BFDA-F000C6195957}" dt="2023-12-14T02:19:33.596" v="89"/>
          <ac:spMkLst>
            <pc:docMk/>
            <pc:sldMk cId="1989144557" sldId="267"/>
            <ac:spMk id="90" creationId="{E3A3B606-5B57-0B01-34DF-C9C0CD5A479F}"/>
          </ac:spMkLst>
        </pc:spChg>
        <pc:spChg chg="add mod">
          <ac:chgData name="Wendy Giovanna Rojas Perez" userId="fa5e70b4-6de5-45f7-be8e-243723f4e014" providerId="ADAL" clId="{13E75ECB-5319-4AB2-BFDA-F000C6195957}" dt="2023-12-14T02:19:33.596" v="89"/>
          <ac:spMkLst>
            <pc:docMk/>
            <pc:sldMk cId="1989144557" sldId="267"/>
            <ac:spMk id="91" creationId="{10C987AC-B1B1-C478-431C-95D6F2DB5005}"/>
          </ac:spMkLst>
        </pc:spChg>
        <pc:spChg chg="add mod">
          <ac:chgData name="Wendy Giovanna Rojas Perez" userId="fa5e70b4-6de5-45f7-be8e-243723f4e014" providerId="ADAL" clId="{13E75ECB-5319-4AB2-BFDA-F000C6195957}" dt="2023-12-14T02:19:33.596" v="89"/>
          <ac:spMkLst>
            <pc:docMk/>
            <pc:sldMk cId="1989144557" sldId="267"/>
            <ac:spMk id="92" creationId="{264F0745-C722-F2D2-9BD2-5792DEF95135}"/>
          </ac:spMkLst>
        </pc:spChg>
        <pc:spChg chg="add mod">
          <ac:chgData name="Wendy Giovanna Rojas Perez" userId="fa5e70b4-6de5-45f7-be8e-243723f4e014" providerId="ADAL" clId="{13E75ECB-5319-4AB2-BFDA-F000C6195957}" dt="2023-12-15T01:19:45.803" v="173" actId="255"/>
          <ac:spMkLst>
            <pc:docMk/>
            <pc:sldMk cId="1989144557" sldId="267"/>
            <ac:spMk id="93" creationId="{8692EA3D-9889-04C1-6227-E43BBC4B8C0B}"/>
          </ac:spMkLst>
        </pc:spChg>
        <pc:spChg chg="add mod">
          <ac:chgData name="Wendy Giovanna Rojas Perez" userId="fa5e70b4-6de5-45f7-be8e-243723f4e014" providerId="ADAL" clId="{13E75ECB-5319-4AB2-BFDA-F000C6195957}" dt="2023-12-14T02:19:33.596" v="89"/>
          <ac:spMkLst>
            <pc:docMk/>
            <pc:sldMk cId="1989144557" sldId="267"/>
            <ac:spMk id="94" creationId="{BB611745-CA04-E432-431F-A945D54282D5}"/>
          </ac:spMkLst>
        </pc:spChg>
        <pc:spChg chg="add mod">
          <ac:chgData name="Wendy Giovanna Rojas Perez" userId="fa5e70b4-6de5-45f7-be8e-243723f4e014" providerId="ADAL" clId="{13E75ECB-5319-4AB2-BFDA-F000C6195957}" dt="2023-12-14T02:19:33.596" v="89"/>
          <ac:spMkLst>
            <pc:docMk/>
            <pc:sldMk cId="1989144557" sldId="267"/>
            <ac:spMk id="95" creationId="{F96718F8-7CC9-1DF4-F6B9-EF2D3A3AE5D0}"/>
          </ac:spMkLst>
        </pc:spChg>
        <pc:spChg chg="add mod">
          <ac:chgData name="Wendy Giovanna Rojas Perez" userId="fa5e70b4-6de5-45f7-be8e-243723f4e014" providerId="ADAL" clId="{13E75ECB-5319-4AB2-BFDA-F000C6195957}" dt="2023-12-14T02:19:33.596" v="89"/>
          <ac:spMkLst>
            <pc:docMk/>
            <pc:sldMk cId="1989144557" sldId="267"/>
            <ac:spMk id="96" creationId="{C79F3C63-836C-9891-3F8D-A9CC8AB81EA2}"/>
          </ac:spMkLst>
        </pc:spChg>
        <pc:spChg chg="add mod">
          <ac:chgData name="Wendy Giovanna Rojas Perez" userId="fa5e70b4-6de5-45f7-be8e-243723f4e014" providerId="ADAL" clId="{13E75ECB-5319-4AB2-BFDA-F000C6195957}" dt="2023-12-15T01:19:34.933" v="171" actId="20577"/>
          <ac:spMkLst>
            <pc:docMk/>
            <pc:sldMk cId="1989144557" sldId="267"/>
            <ac:spMk id="97" creationId="{B5A22779-B212-B7D3-CED8-3B4F124E5161}"/>
          </ac:spMkLst>
        </pc:spChg>
        <pc:spChg chg="add mod">
          <ac:chgData name="Wendy Giovanna Rojas Perez" userId="fa5e70b4-6de5-45f7-be8e-243723f4e014" providerId="ADAL" clId="{13E75ECB-5319-4AB2-BFDA-F000C6195957}" dt="2023-12-14T02:19:33.596" v="89"/>
          <ac:spMkLst>
            <pc:docMk/>
            <pc:sldMk cId="1989144557" sldId="267"/>
            <ac:spMk id="98" creationId="{EAD45336-B5BF-3C1B-AC59-96672ADD005A}"/>
          </ac:spMkLst>
        </pc:spChg>
        <pc:spChg chg="add mod">
          <ac:chgData name="Wendy Giovanna Rojas Perez" userId="fa5e70b4-6de5-45f7-be8e-243723f4e014" providerId="ADAL" clId="{13E75ECB-5319-4AB2-BFDA-F000C6195957}" dt="2023-12-14T02:19:33.596" v="89"/>
          <ac:spMkLst>
            <pc:docMk/>
            <pc:sldMk cId="1989144557" sldId="267"/>
            <ac:spMk id="99" creationId="{A833FE21-8846-AE17-7155-41B20B128996}"/>
          </ac:spMkLst>
        </pc:spChg>
        <pc:spChg chg="add mod">
          <ac:chgData name="Wendy Giovanna Rojas Perez" userId="fa5e70b4-6de5-45f7-be8e-243723f4e014" providerId="ADAL" clId="{13E75ECB-5319-4AB2-BFDA-F000C6195957}" dt="2023-12-14T02:19:33.596" v="89"/>
          <ac:spMkLst>
            <pc:docMk/>
            <pc:sldMk cId="1989144557" sldId="267"/>
            <ac:spMk id="100" creationId="{52511B4D-B3C0-0916-CBC8-A9BD3DB5EF56}"/>
          </ac:spMkLst>
        </pc:spChg>
        <pc:spChg chg="add mod">
          <ac:chgData name="Wendy Giovanna Rojas Perez" userId="fa5e70b4-6de5-45f7-be8e-243723f4e014" providerId="ADAL" clId="{13E75ECB-5319-4AB2-BFDA-F000C6195957}" dt="2023-12-19T01:07:28.170" v="443" actId="20577"/>
          <ac:spMkLst>
            <pc:docMk/>
            <pc:sldMk cId="1989144557" sldId="267"/>
            <ac:spMk id="101" creationId="{E1AED461-4EDF-601F-DD2F-788D109750C1}"/>
          </ac:spMkLst>
        </pc:spChg>
        <pc:spChg chg="add mod">
          <ac:chgData name="Wendy Giovanna Rojas Perez" userId="fa5e70b4-6de5-45f7-be8e-243723f4e014" providerId="ADAL" clId="{13E75ECB-5319-4AB2-BFDA-F000C6195957}" dt="2023-12-14T02:19:33.596" v="89"/>
          <ac:spMkLst>
            <pc:docMk/>
            <pc:sldMk cId="1989144557" sldId="267"/>
            <ac:spMk id="102" creationId="{426E44DF-EF07-DF26-A306-C341C91EC6F9}"/>
          </ac:spMkLst>
        </pc:spChg>
        <pc:spChg chg="add mod">
          <ac:chgData name="Wendy Giovanna Rojas Perez" userId="fa5e70b4-6de5-45f7-be8e-243723f4e014" providerId="ADAL" clId="{13E75ECB-5319-4AB2-BFDA-F000C6195957}" dt="2023-12-14T02:19:33.596" v="89"/>
          <ac:spMkLst>
            <pc:docMk/>
            <pc:sldMk cId="1989144557" sldId="267"/>
            <ac:spMk id="103" creationId="{30479E6D-FB14-93C1-65ED-2DD6C1F4AA7B}"/>
          </ac:spMkLst>
        </pc:spChg>
        <pc:spChg chg="add mod">
          <ac:chgData name="Wendy Giovanna Rojas Perez" userId="fa5e70b4-6de5-45f7-be8e-243723f4e014" providerId="ADAL" clId="{13E75ECB-5319-4AB2-BFDA-F000C6195957}" dt="2023-12-14T02:19:33.596" v="89"/>
          <ac:spMkLst>
            <pc:docMk/>
            <pc:sldMk cId="1989144557" sldId="267"/>
            <ac:spMk id="104" creationId="{1C455726-AFCA-56EC-E33F-374491854D31}"/>
          </ac:spMkLst>
        </pc:spChg>
        <pc:spChg chg="add mod">
          <ac:chgData name="Wendy Giovanna Rojas Perez" userId="fa5e70b4-6de5-45f7-be8e-243723f4e014" providerId="ADAL" clId="{13E75ECB-5319-4AB2-BFDA-F000C6195957}" dt="2023-12-19T01:09:58.296" v="472" actId="20577"/>
          <ac:spMkLst>
            <pc:docMk/>
            <pc:sldMk cId="1989144557" sldId="267"/>
            <ac:spMk id="105" creationId="{8F4AD4C1-24C5-4274-C660-84640AA96076}"/>
          </ac:spMkLst>
        </pc:spChg>
        <pc:grpChg chg="add del mod">
          <ac:chgData name="Wendy Giovanna Rojas Perez" userId="fa5e70b4-6de5-45f7-be8e-243723f4e014" providerId="ADAL" clId="{13E75ECB-5319-4AB2-BFDA-F000C6195957}" dt="2023-12-14T02:19:00.289" v="84" actId="478"/>
          <ac:grpSpMkLst>
            <pc:docMk/>
            <pc:sldMk cId="1989144557" sldId="267"/>
            <ac:grpSpMk id="7" creationId="{32AB5B42-FBDE-9958-076B-558F468FB11E}"/>
          </ac:grpSpMkLst>
        </pc:grpChg>
        <pc:grpChg chg="add mod">
          <ac:chgData name="Wendy Giovanna Rojas Perez" userId="fa5e70b4-6de5-45f7-be8e-243723f4e014" providerId="ADAL" clId="{13E75ECB-5319-4AB2-BFDA-F000C6195957}" dt="2023-12-15T01:24:00.259" v="234" actId="571"/>
          <ac:grpSpMkLst>
            <pc:docMk/>
            <pc:sldMk cId="1989144557" sldId="267"/>
            <ac:grpSpMk id="7" creationId="{F9AC8133-4B1D-524B-EDCC-EDFE642D88EF}"/>
          </ac:grpSpMkLst>
        </pc:grpChg>
        <pc:grpChg chg="add del mod">
          <ac:chgData name="Wendy Giovanna Rojas Perez" userId="fa5e70b4-6de5-45f7-be8e-243723f4e014" providerId="ADAL" clId="{13E75ECB-5319-4AB2-BFDA-F000C6195957}" dt="2023-12-14T02:19:09.501" v="85" actId="478"/>
          <ac:grpSpMkLst>
            <pc:docMk/>
            <pc:sldMk cId="1989144557" sldId="267"/>
            <ac:grpSpMk id="8" creationId="{C579A145-6CF3-2C46-62F8-46A7CA6BD02D}"/>
          </ac:grpSpMkLst>
        </pc:grpChg>
        <pc:grpChg chg="add del mod">
          <ac:chgData name="Wendy Giovanna Rojas Perez" userId="fa5e70b4-6de5-45f7-be8e-243723f4e014" providerId="ADAL" clId="{13E75ECB-5319-4AB2-BFDA-F000C6195957}" dt="2023-12-14T02:19:00.289" v="84" actId="478"/>
          <ac:grpSpMkLst>
            <pc:docMk/>
            <pc:sldMk cId="1989144557" sldId="267"/>
            <ac:grpSpMk id="10" creationId="{5B45380B-9884-A7EF-FAF6-E21A06FB4973}"/>
          </ac:grpSpMkLst>
        </pc:grpChg>
        <pc:grpChg chg="add mod">
          <ac:chgData name="Wendy Giovanna Rojas Perez" userId="fa5e70b4-6de5-45f7-be8e-243723f4e014" providerId="ADAL" clId="{13E75ECB-5319-4AB2-BFDA-F000C6195957}" dt="2023-12-15T01:24:00.259" v="234" actId="571"/>
          <ac:grpSpMkLst>
            <pc:docMk/>
            <pc:sldMk cId="1989144557" sldId="267"/>
            <ac:grpSpMk id="10" creationId="{65C181EF-0618-C867-F70B-B172E5E48889}"/>
          </ac:grpSpMkLst>
        </pc:grpChg>
        <pc:grpChg chg="add del mod">
          <ac:chgData name="Wendy Giovanna Rojas Perez" userId="fa5e70b4-6de5-45f7-be8e-243723f4e014" providerId="ADAL" clId="{13E75ECB-5319-4AB2-BFDA-F000C6195957}" dt="2023-12-14T02:19:26.215" v="88" actId="478"/>
          <ac:grpSpMkLst>
            <pc:docMk/>
            <pc:sldMk cId="1989144557" sldId="267"/>
            <ac:grpSpMk id="11" creationId="{CF69D562-4A69-D894-0CBA-758435911621}"/>
          </ac:grpSpMkLst>
        </pc:grpChg>
        <pc:grpChg chg="add del mod">
          <ac:chgData name="Wendy Giovanna Rojas Perez" userId="fa5e70b4-6de5-45f7-be8e-243723f4e014" providerId="ADAL" clId="{13E75ECB-5319-4AB2-BFDA-F000C6195957}" dt="2023-12-14T02:19:00.289" v="84" actId="478"/>
          <ac:grpSpMkLst>
            <pc:docMk/>
            <pc:sldMk cId="1989144557" sldId="267"/>
            <ac:grpSpMk id="14" creationId="{BFBD4AEB-D81F-B419-453A-9EE2812E70C4}"/>
          </ac:grpSpMkLst>
        </pc:grpChg>
        <pc:grpChg chg="add del mod">
          <ac:chgData name="Wendy Giovanna Rojas Perez" userId="fa5e70b4-6de5-45f7-be8e-243723f4e014" providerId="ADAL" clId="{13E75ECB-5319-4AB2-BFDA-F000C6195957}" dt="2023-12-14T02:19:21.417" v="87" actId="478"/>
          <ac:grpSpMkLst>
            <pc:docMk/>
            <pc:sldMk cId="1989144557" sldId="267"/>
            <ac:grpSpMk id="15" creationId="{1FC7F6AE-4681-7141-66A5-CB61CD1FED06}"/>
          </ac:grpSpMkLst>
        </pc:grpChg>
        <pc:grpChg chg="add del mod">
          <ac:chgData name="Wendy Giovanna Rojas Perez" userId="fa5e70b4-6de5-45f7-be8e-243723f4e014" providerId="ADAL" clId="{13E75ECB-5319-4AB2-BFDA-F000C6195957}" dt="2023-12-14T02:19:00.289" v="84" actId="478"/>
          <ac:grpSpMkLst>
            <pc:docMk/>
            <pc:sldMk cId="1989144557" sldId="267"/>
            <ac:grpSpMk id="16" creationId="{2535442A-891D-DB98-139F-1D9D73E10A97}"/>
          </ac:grpSpMkLst>
        </pc:grpChg>
        <pc:grpChg chg="add del mod">
          <ac:chgData name="Wendy Giovanna Rojas Perez" userId="fa5e70b4-6de5-45f7-be8e-243723f4e014" providerId="ADAL" clId="{13E75ECB-5319-4AB2-BFDA-F000C6195957}" dt="2023-12-14T02:19:12.829" v="86" actId="478"/>
          <ac:grpSpMkLst>
            <pc:docMk/>
            <pc:sldMk cId="1989144557" sldId="267"/>
            <ac:grpSpMk id="17" creationId="{AC938DB9-C61C-F135-9954-9D4C6FC12DAF}"/>
          </ac:grpSpMkLst>
        </pc:grpChg>
        <pc:grpChg chg="add del mod">
          <ac:chgData name="Wendy Giovanna Rojas Perez" userId="fa5e70b4-6de5-45f7-be8e-243723f4e014" providerId="ADAL" clId="{13E75ECB-5319-4AB2-BFDA-F000C6195957}" dt="2023-12-14T02:19:00.289" v="84" actId="478"/>
          <ac:grpSpMkLst>
            <pc:docMk/>
            <pc:sldMk cId="1989144557" sldId="267"/>
            <ac:grpSpMk id="18" creationId="{10907D87-4243-6E92-3100-CC3C4906F90D}"/>
          </ac:grpSpMkLst>
        </pc:grpChg>
        <pc:grpChg chg="add del mod">
          <ac:chgData name="Wendy Giovanna Rojas Perez" userId="fa5e70b4-6de5-45f7-be8e-243723f4e014" providerId="ADAL" clId="{13E75ECB-5319-4AB2-BFDA-F000C6195957}" dt="2023-12-14T02:19:00.289" v="84" actId="478"/>
          <ac:grpSpMkLst>
            <pc:docMk/>
            <pc:sldMk cId="1989144557" sldId="267"/>
            <ac:grpSpMk id="19" creationId="{C8117604-1E93-4E58-A0BB-8522DE4ABA7D}"/>
          </ac:grpSpMkLst>
        </pc:grpChg>
        <pc:grpChg chg="add mod">
          <ac:chgData name="Wendy Giovanna Rojas Perez" userId="fa5e70b4-6de5-45f7-be8e-243723f4e014" providerId="ADAL" clId="{13E75ECB-5319-4AB2-BFDA-F000C6195957}" dt="2023-12-14T02:18:44.153" v="81"/>
          <ac:grpSpMkLst>
            <pc:docMk/>
            <pc:sldMk cId="1989144557" sldId="267"/>
            <ac:grpSpMk id="40" creationId="{52633EC4-12B4-0973-38B2-9D32432E154B}"/>
          </ac:grpSpMkLst>
        </pc:grpChg>
        <pc:grpChg chg="add mod">
          <ac:chgData name="Wendy Giovanna Rojas Perez" userId="fa5e70b4-6de5-45f7-be8e-243723f4e014" providerId="ADAL" clId="{13E75ECB-5319-4AB2-BFDA-F000C6195957}" dt="2023-12-14T02:18:44.153" v="81"/>
          <ac:grpSpMkLst>
            <pc:docMk/>
            <pc:sldMk cId="1989144557" sldId="267"/>
            <ac:grpSpMk id="41" creationId="{650CCDE1-93D8-8C44-320F-10EACDA6C5F4}"/>
          </ac:grpSpMkLst>
        </pc:grpChg>
        <pc:grpChg chg="add mod">
          <ac:chgData name="Wendy Giovanna Rojas Perez" userId="fa5e70b4-6de5-45f7-be8e-243723f4e014" providerId="ADAL" clId="{13E75ECB-5319-4AB2-BFDA-F000C6195957}" dt="2023-12-14T02:18:44.153" v="81"/>
          <ac:grpSpMkLst>
            <pc:docMk/>
            <pc:sldMk cId="1989144557" sldId="267"/>
            <ac:grpSpMk id="42" creationId="{46BBD8A5-8D23-BD8B-8E01-0C14C90B4DE6}"/>
          </ac:grpSpMkLst>
        </pc:grpChg>
        <pc:grpChg chg="add mod">
          <ac:chgData name="Wendy Giovanna Rojas Perez" userId="fa5e70b4-6de5-45f7-be8e-243723f4e014" providerId="ADAL" clId="{13E75ECB-5319-4AB2-BFDA-F000C6195957}" dt="2023-12-14T02:18:44.153" v="81"/>
          <ac:grpSpMkLst>
            <pc:docMk/>
            <pc:sldMk cId="1989144557" sldId="267"/>
            <ac:grpSpMk id="43" creationId="{1E1B9ACA-28A3-4DE7-9862-9B2D13FF6769}"/>
          </ac:grpSpMkLst>
        </pc:grpChg>
        <pc:grpChg chg="add mod">
          <ac:chgData name="Wendy Giovanna Rojas Perez" userId="fa5e70b4-6de5-45f7-be8e-243723f4e014" providerId="ADAL" clId="{13E75ECB-5319-4AB2-BFDA-F000C6195957}" dt="2023-12-14T02:18:44.153" v="81"/>
          <ac:grpSpMkLst>
            <pc:docMk/>
            <pc:sldMk cId="1989144557" sldId="267"/>
            <ac:grpSpMk id="44" creationId="{5EAA960C-8580-B3B4-FC57-11BD8B6E311D}"/>
          </ac:grpSpMkLst>
        </pc:grpChg>
        <pc:grpChg chg="add mod">
          <ac:chgData name="Wendy Giovanna Rojas Perez" userId="fa5e70b4-6de5-45f7-be8e-243723f4e014" providerId="ADAL" clId="{13E75ECB-5319-4AB2-BFDA-F000C6195957}" dt="2023-12-14T02:18:44.153" v="81"/>
          <ac:grpSpMkLst>
            <pc:docMk/>
            <pc:sldMk cId="1989144557" sldId="267"/>
            <ac:grpSpMk id="45" creationId="{FE9E0137-1A61-B56C-E377-E2B56B3FE909}"/>
          </ac:grpSpMkLst>
        </pc:grpChg>
        <pc:grpChg chg="add mod">
          <ac:chgData name="Wendy Giovanna Rojas Perez" userId="fa5e70b4-6de5-45f7-be8e-243723f4e014" providerId="ADAL" clId="{13E75ECB-5319-4AB2-BFDA-F000C6195957}" dt="2023-12-14T02:18:44.153" v="81"/>
          <ac:grpSpMkLst>
            <pc:docMk/>
            <pc:sldMk cId="1989144557" sldId="267"/>
            <ac:grpSpMk id="46" creationId="{F9EECDFC-DBEF-927C-D0B5-7E886DE4BC47}"/>
          </ac:grpSpMkLst>
        </pc:grpChg>
        <pc:grpChg chg="add mod">
          <ac:chgData name="Wendy Giovanna Rojas Perez" userId="fa5e70b4-6de5-45f7-be8e-243723f4e014" providerId="ADAL" clId="{13E75ECB-5319-4AB2-BFDA-F000C6195957}" dt="2023-12-14T02:18:44.153" v="81"/>
          <ac:grpSpMkLst>
            <pc:docMk/>
            <pc:sldMk cId="1989144557" sldId="267"/>
            <ac:grpSpMk id="47" creationId="{30E9AEFF-F18C-9DDF-153B-4757DB898325}"/>
          </ac:grpSpMkLst>
        </pc:grpChg>
        <pc:grpChg chg="add mod">
          <ac:chgData name="Wendy Giovanna Rojas Perez" userId="fa5e70b4-6de5-45f7-be8e-243723f4e014" providerId="ADAL" clId="{13E75ECB-5319-4AB2-BFDA-F000C6195957}" dt="2023-12-14T02:18:44.153" v="81"/>
          <ac:grpSpMkLst>
            <pc:docMk/>
            <pc:sldMk cId="1989144557" sldId="267"/>
            <ac:grpSpMk id="48" creationId="{BEF9CAE6-DC84-133C-F587-A3DA7B26ECA3}"/>
          </ac:grpSpMkLst>
        </pc:grpChg>
        <pc:grpChg chg="add mod">
          <ac:chgData name="Wendy Giovanna Rojas Perez" userId="fa5e70b4-6de5-45f7-be8e-243723f4e014" providerId="ADAL" clId="{13E75ECB-5319-4AB2-BFDA-F000C6195957}" dt="2023-12-14T02:18:44.153" v="81"/>
          <ac:grpSpMkLst>
            <pc:docMk/>
            <pc:sldMk cId="1989144557" sldId="267"/>
            <ac:grpSpMk id="49" creationId="{6F1F8CFC-9FF6-9EBB-972F-6C986D15A54F}"/>
          </ac:grpSpMkLst>
        </pc:grpChg>
        <pc:grpChg chg="add mod">
          <ac:chgData name="Wendy Giovanna Rojas Perez" userId="fa5e70b4-6de5-45f7-be8e-243723f4e014" providerId="ADAL" clId="{13E75ECB-5319-4AB2-BFDA-F000C6195957}" dt="2023-12-14T02:18:44.153" v="81"/>
          <ac:grpSpMkLst>
            <pc:docMk/>
            <pc:sldMk cId="1989144557" sldId="267"/>
            <ac:grpSpMk id="50" creationId="{2411649D-BE0B-F929-6C7D-2AA51EA91857}"/>
          </ac:grpSpMkLst>
        </pc:grpChg>
        <pc:grpChg chg="add mod">
          <ac:chgData name="Wendy Giovanna Rojas Perez" userId="fa5e70b4-6de5-45f7-be8e-243723f4e014" providerId="ADAL" clId="{13E75ECB-5319-4AB2-BFDA-F000C6195957}" dt="2023-12-14T02:19:37.891" v="90" actId="1076"/>
          <ac:grpSpMkLst>
            <pc:docMk/>
            <pc:sldMk cId="1989144557" sldId="267"/>
            <ac:grpSpMk id="73" creationId="{12CA6FBA-B316-438D-1016-A8FA319A0657}"/>
          </ac:grpSpMkLst>
        </pc:grpChg>
        <pc:grpChg chg="add mod">
          <ac:chgData name="Wendy Giovanna Rojas Perez" userId="fa5e70b4-6de5-45f7-be8e-243723f4e014" providerId="ADAL" clId="{13E75ECB-5319-4AB2-BFDA-F000C6195957}" dt="2023-12-14T02:19:37.891" v="90" actId="1076"/>
          <ac:grpSpMkLst>
            <pc:docMk/>
            <pc:sldMk cId="1989144557" sldId="267"/>
            <ac:grpSpMk id="74" creationId="{5DDCE2AE-631D-127F-0FD4-9B5C35583EA6}"/>
          </ac:grpSpMkLst>
        </pc:grpChg>
        <pc:grpChg chg="add mod">
          <ac:chgData name="Wendy Giovanna Rojas Perez" userId="fa5e70b4-6de5-45f7-be8e-243723f4e014" providerId="ADAL" clId="{13E75ECB-5319-4AB2-BFDA-F000C6195957}" dt="2023-12-14T02:19:37.891" v="90" actId="1076"/>
          <ac:grpSpMkLst>
            <pc:docMk/>
            <pc:sldMk cId="1989144557" sldId="267"/>
            <ac:grpSpMk id="75" creationId="{13077592-EF86-6425-48E5-920028A54601}"/>
          </ac:grpSpMkLst>
        </pc:grpChg>
        <pc:grpChg chg="add mod">
          <ac:chgData name="Wendy Giovanna Rojas Perez" userId="fa5e70b4-6de5-45f7-be8e-243723f4e014" providerId="ADAL" clId="{13E75ECB-5319-4AB2-BFDA-F000C6195957}" dt="2023-12-14T02:19:37.891" v="90" actId="1076"/>
          <ac:grpSpMkLst>
            <pc:docMk/>
            <pc:sldMk cId="1989144557" sldId="267"/>
            <ac:grpSpMk id="76" creationId="{985D8EF4-E372-47A3-1938-050118A05BC2}"/>
          </ac:grpSpMkLst>
        </pc:grpChg>
        <pc:grpChg chg="add mod">
          <ac:chgData name="Wendy Giovanna Rojas Perez" userId="fa5e70b4-6de5-45f7-be8e-243723f4e014" providerId="ADAL" clId="{13E75ECB-5319-4AB2-BFDA-F000C6195957}" dt="2023-12-15T01:19:25.024" v="167" actId="1076"/>
          <ac:grpSpMkLst>
            <pc:docMk/>
            <pc:sldMk cId="1989144557" sldId="267"/>
            <ac:grpSpMk id="77" creationId="{7B9855F6-B99B-9056-438C-F3966A8F2B42}"/>
          </ac:grpSpMkLst>
        </pc:grpChg>
        <pc:grpChg chg="add mod">
          <ac:chgData name="Wendy Giovanna Rojas Perez" userId="fa5e70b4-6de5-45f7-be8e-243723f4e014" providerId="ADAL" clId="{13E75ECB-5319-4AB2-BFDA-F000C6195957}" dt="2023-12-14T02:19:37.891" v="90" actId="1076"/>
          <ac:grpSpMkLst>
            <pc:docMk/>
            <pc:sldMk cId="1989144557" sldId="267"/>
            <ac:grpSpMk id="78" creationId="{B72EC6FD-473E-6B1A-2B23-B65068DA4368}"/>
          </ac:grpSpMkLst>
        </pc:grpChg>
        <pc:grpChg chg="add mod">
          <ac:chgData name="Wendy Giovanna Rojas Perez" userId="fa5e70b4-6de5-45f7-be8e-243723f4e014" providerId="ADAL" clId="{13E75ECB-5319-4AB2-BFDA-F000C6195957}" dt="2023-12-14T02:19:37.891" v="90" actId="1076"/>
          <ac:grpSpMkLst>
            <pc:docMk/>
            <pc:sldMk cId="1989144557" sldId="267"/>
            <ac:grpSpMk id="79" creationId="{72894769-BC36-59F8-E65A-5C0E2D28B57C}"/>
          </ac:grpSpMkLst>
        </pc:grpChg>
        <pc:grpChg chg="add mod">
          <ac:chgData name="Wendy Giovanna Rojas Perez" userId="fa5e70b4-6de5-45f7-be8e-243723f4e014" providerId="ADAL" clId="{13E75ECB-5319-4AB2-BFDA-F000C6195957}" dt="2023-12-14T02:19:37.891" v="90" actId="1076"/>
          <ac:grpSpMkLst>
            <pc:docMk/>
            <pc:sldMk cId="1989144557" sldId="267"/>
            <ac:grpSpMk id="80" creationId="{041D0388-E3AD-380A-83C3-3DA94D057955}"/>
          </ac:grpSpMkLst>
        </pc:grpChg>
        <pc:grpChg chg="add mod">
          <ac:chgData name="Wendy Giovanna Rojas Perez" userId="fa5e70b4-6de5-45f7-be8e-243723f4e014" providerId="ADAL" clId="{13E75ECB-5319-4AB2-BFDA-F000C6195957}" dt="2023-12-14T02:19:37.891" v="90" actId="1076"/>
          <ac:grpSpMkLst>
            <pc:docMk/>
            <pc:sldMk cId="1989144557" sldId="267"/>
            <ac:grpSpMk id="81" creationId="{06ADA0AC-2DE8-0076-68A1-64E127EC72F2}"/>
          </ac:grpSpMkLst>
        </pc:grpChg>
        <pc:grpChg chg="add mod">
          <ac:chgData name="Wendy Giovanna Rojas Perez" userId="fa5e70b4-6de5-45f7-be8e-243723f4e014" providerId="ADAL" clId="{13E75ECB-5319-4AB2-BFDA-F000C6195957}" dt="2023-12-14T02:19:37.891" v="90" actId="1076"/>
          <ac:grpSpMkLst>
            <pc:docMk/>
            <pc:sldMk cId="1989144557" sldId="267"/>
            <ac:grpSpMk id="82" creationId="{3AA50BAD-6764-3086-56F8-F034A616D51E}"/>
          </ac:grpSpMkLst>
        </pc:grpChg>
        <pc:grpChg chg="add mod">
          <ac:chgData name="Wendy Giovanna Rojas Perez" userId="fa5e70b4-6de5-45f7-be8e-243723f4e014" providerId="ADAL" clId="{13E75ECB-5319-4AB2-BFDA-F000C6195957}" dt="2023-12-14T02:19:37.891" v="90" actId="1076"/>
          <ac:grpSpMkLst>
            <pc:docMk/>
            <pc:sldMk cId="1989144557" sldId="267"/>
            <ac:grpSpMk id="83" creationId="{745A084A-B7B6-9BFC-EFF0-9990D06294C0}"/>
          </ac:grpSpMkLst>
        </pc:grpChg>
        <pc:picChg chg="add del mod">
          <ac:chgData name="Wendy Giovanna Rojas Perez" userId="fa5e70b4-6de5-45f7-be8e-243723f4e014" providerId="ADAL" clId="{13E75ECB-5319-4AB2-BFDA-F000C6195957}" dt="2023-12-15T01:24:01.544" v="235" actId="1076"/>
          <ac:picMkLst>
            <pc:docMk/>
            <pc:sldMk cId="1989144557" sldId="267"/>
            <ac:picMk id="2" creationId="{2CD8D31E-0606-4F08-B75F-1A9AD28C6561}"/>
          </ac:picMkLst>
        </pc:picChg>
        <pc:picChg chg="del">
          <ac:chgData name="Wendy Giovanna Rojas Perez" userId="fa5e70b4-6de5-45f7-be8e-243723f4e014" providerId="ADAL" clId="{13E75ECB-5319-4AB2-BFDA-F000C6195957}" dt="2023-12-14T02:10:45.354" v="0" actId="478"/>
          <ac:picMkLst>
            <pc:docMk/>
            <pc:sldMk cId="1989144557" sldId="267"/>
            <ac:picMk id="3" creationId="{7F38E45B-6BB9-0F17-3897-B096AC6C23EE}"/>
          </ac:picMkLst>
        </pc:picChg>
      </pc:sldChg>
      <pc:sldChg chg="addSp delSp modSp mod">
        <pc:chgData name="Wendy Giovanna Rojas Perez" userId="fa5e70b4-6de5-45f7-be8e-243723f4e014" providerId="ADAL" clId="{13E75ECB-5319-4AB2-BFDA-F000C6195957}" dt="2023-12-15T01:31:58.261" v="243"/>
        <pc:sldMkLst>
          <pc:docMk/>
          <pc:sldMk cId="85042695" sldId="268"/>
        </pc:sldMkLst>
        <pc:spChg chg="add mod">
          <ac:chgData name="Wendy Giovanna Rojas Perez" userId="fa5e70b4-6de5-45f7-be8e-243723f4e014" providerId="ADAL" clId="{13E75ECB-5319-4AB2-BFDA-F000C6195957}" dt="2023-12-14T02:20:47.727" v="119" actId="20577"/>
          <ac:spMkLst>
            <pc:docMk/>
            <pc:sldMk cId="85042695" sldId="268"/>
            <ac:spMk id="4" creationId="{CFC755A0-F26B-4333-09DB-E2E00B07E32E}"/>
          </ac:spMkLst>
        </pc:spChg>
        <pc:spChg chg="del">
          <ac:chgData name="Wendy Giovanna Rojas Perez" userId="fa5e70b4-6de5-45f7-be8e-243723f4e014" providerId="ADAL" clId="{13E75ECB-5319-4AB2-BFDA-F000C6195957}" dt="2023-12-14T02:20:22.159" v="95" actId="478"/>
          <ac:spMkLst>
            <pc:docMk/>
            <pc:sldMk cId="85042695" sldId="268"/>
            <ac:spMk id="9" creationId="{8E5C9DC2-CD01-4379-9FDC-2C9E0FDB0353}"/>
          </ac:spMkLst>
        </pc:spChg>
        <pc:spChg chg="del mod">
          <ac:chgData name="Wendy Giovanna Rojas Perez" userId="fa5e70b4-6de5-45f7-be8e-243723f4e014" providerId="ADAL" clId="{13E75ECB-5319-4AB2-BFDA-F000C6195957}" dt="2023-12-14T02:20:20.025" v="94" actId="478"/>
          <ac:spMkLst>
            <pc:docMk/>
            <pc:sldMk cId="85042695" sldId="268"/>
            <ac:spMk id="10" creationId="{74BB82B3-012B-68A2-ED4C-1389C761E542}"/>
          </ac:spMkLst>
        </pc:spChg>
        <pc:spChg chg="del">
          <ac:chgData name="Wendy Giovanna Rojas Perez" userId="fa5e70b4-6de5-45f7-be8e-243723f4e014" providerId="ADAL" clId="{13E75ECB-5319-4AB2-BFDA-F000C6195957}" dt="2023-12-14T02:20:32.896" v="97" actId="478"/>
          <ac:spMkLst>
            <pc:docMk/>
            <pc:sldMk cId="85042695" sldId="268"/>
            <ac:spMk id="11" creationId="{E77EDBE6-958A-43FF-9323-38575A1C2EE8}"/>
          </ac:spMkLst>
        </pc:spChg>
        <pc:spChg chg="del">
          <ac:chgData name="Wendy Giovanna Rojas Perez" userId="fa5e70b4-6de5-45f7-be8e-243723f4e014" providerId="ADAL" clId="{13E75ECB-5319-4AB2-BFDA-F000C6195957}" dt="2023-12-14T02:20:24.199" v="96" actId="478"/>
          <ac:spMkLst>
            <pc:docMk/>
            <pc:sldMk cId="85042695" sldId="268"/>
            <ac:spMk id="12" creationId="{D579FE40-D8ED-47E3-8725-FCDC80694EEC}"/>
          </ac:spMkLst>
        </pc:spChg>
        <pc:graphicFrameChg chg="add mod">
          <ac:chgData name="Wendy Giovanna Rojas Perez" userId="fa5e70b4-6de5-45f7-be8e-243723f4e014" providerId="ADAL" clId="{13E75ECB-5319-4AB2-BFDA-F000C6195957}" dt="2023-12-15T01:31:58.261" v="243"/>
          <ac:graphicFrameMkLst>
            <pc:docMk/>
            <pc:sldMk cId="85042695" sldId="268"/>
            <ac:graphicFrameMk id="3" creationId="{66EF5E57-D74D-7DFE-0D25-ACB1E200E3D0}"/>
          </ac:graphicFrameMkLst>
        </pc:graphicFrameChg>
        <pc:picChg chg="del">
          <ac:chgData name="Wendy Giovanna Rojas Perez" userId="fa5e70b4-6de5-45f7-be8e-243723f4e014" providerId="ADAL" clId="{13E75ECB-5319-4AB2-BFDA-F000C6195957}" dt="2023-12-14T02:10:48.674" v="1" actId="478"/>
          <ac:picMkLst>
            <pc:docMk/>
            <pc:sldMk cId="85042695" sldId="268"/>
            <ac:picMk id="3" creationId="{E535E3C5-E491-9AED-2D9C-66361A79D6B8}"/>
          </ac:picMkLst>
        </pc:picChg>
      </pc:sldChg>
      <pc:sldChg chg="del">
        <pc:chgData name="Wendy Giovanna Rojas Perez" userId="fa5e70b4-6de5-45f7-be8e-243723f4e014" providerId="ADAL" clId="{13E75ECB-5319-4AB2-BFDA-F000C6195957}" dt="2023-12-14T02:11:01.052" v="7" actId="47"/>
        <pc:sldMkLst>
          <pc:docMk/>
          <pc:sldMk cId="2693910449" sldId="269"/>
        </pc:sldMkLst>
      </pc:sldChg>
      <pc:sldChg chg="addSp delSp modSp mod">
        <pc:chgData name="Wendy Giovanna Rojas Perez" userId="fa5e70b4-6de5-45f7-be8e-243723f4e014" providerId="ADAL" clId="{13E75ECB-5319-4AB2-BFDA-F000C6195957}" dt="2023-12-19T01:25:24.820" v="548" actId="20577"/>
        <pc:sldMkLst>
          <pc:docMk/>
          <pc:sldMk cId="470286921" sldId="270"/>
        </pc:sldMkLst>
        <pc:spChg chg="add mod">
          <ac:chgData name="Wendy Giovanna Rojas Perez" userId="fa5e70b4-6de5-45f7-be8e-243723f4e014" providerId="ADAL" clId="{13E75ECB-5319-4AB2-BFDA-F000C6195957}" dt="2023-12-19T01:24:00.022" v="526" actId="14100"/>
          <ac:spMkLst>
            <pc:docMk/>
            <pc:sldMk cId="470286921" sldId="270"/>
            <ac:spMk id="4" creationId="{686412F9-CE18-F92E-2E8B-504EE6BBA5C3}"/>
          </ac:spMkLst>
        </pc:spChg>
        <pc:spChg chg="add mod">
          <ac:chgData name="Wendy Giovanna Rojas Perez" userId="fa5e70b4-6de5-45f7-be8e-243723f4e014" providerId="ADAL" clId="{13E75ECB-5319-4AB2-BFDA-F000C6195957}" dt="2023-12-19T01:25:24.820" v="548" actId="20577"/>
          <ac:spMkLst>
            <pc:docMk/>
            <pc:sldMk cId="470286921" sldId="270"/>
            <ac:spMk id="5" creationId="{7C05B25A-9F18-1B16-14DC-0E35DFDDA62E}"/>
          </ac:spMkLst>
        </pc:spChg>
        <pc:spChg chg="del mod">
          <ac:chgData name="Wendy Giovanna Rojas Perez" userId="fa5e70b4-6de5-45f7-be8e-243723f4e014" providerId="ADAL" clId="{13E75ECB-5319-4AB2-BFDA-F000C6195957}" dt="2023-12-19T01:20:11.732" v="519" actId="478"/>
          <ac:spMkLst>
            <pc:docMk/>
            <pc:sldMk cId="470286921" sldId="270"/>
            <ac:spMk id="10" creationId="{74BB82B3-012B-68A2-ED4C-1389C761E542}"/>
          </ac:spMkLst>
        </pc:spChg>
        <pc:picChg chg="del">
          <ac:chgData name="Wendy Giovanna Rojas Perez" userId="fa5e70b4-6de5-45f7-be8e-243723f4e014" providerId="ADAL" clId="{13E75ECB-5319-4AB2-BFDA-F000C6195957}" dt="2023-12-14T02:11:02.054" v="8" actId="478"/>
          <ac:picMkLst>
            <pc:docMk/>
            <pc:sldMk cId="470286921" sldId="270"/>
            <ac:picMk id="3" creationId="{011261EB-03BC-CE7C-82DC-0F7306565627}"/>
          </ac:picMkLst>
        </pc:picChg>
        <pc:picChg chg="add mod">
          <ac:chgData name="Wendy Giovanna Rojas Perez" userId="fa5e70b4-6de5-45f7-be8e-243723f4e014" providerId="ADAL" clId="{13E75ECB-5319-4AB2-BFDA-F000C6195957}" dt="2023-12-19T01:23:12.587" v="522" actId="14100"/>
          <ac:picMkLst>
            <pc:docMk/>
            <pc:sldMk cId="470286921" sldId="270"/>
            <ac:picMk id="3" creationId="{FCA7B56A-F841-A52F-3520-9C91D8CB2E71}"/>
          </ac:picMkLst>
        </pc:picChg>
        <pc:picChg chg="del">
          <ac:chgData name="Wendy Giovanna Rojas Perez" userId="fa5e70b4-6de5-45f7-be8e-243723f4e014" providerId="ADAL" clId="{13E75ECB-5319-4AB2-BFDA-F000C6195957}" dt="2023-12-14T02:11:02.827" v="9" actId="478"/>
          <ac:picMkLst>
            <pc:docMk/>
            <pc:sldMk cId="470286921" sldId="270"/>
            <ac:picMk id="8" creationId="{8D69C39A-6030-254D-C315-FC96B2F550D4}"/>
          </ac:picMkLst>
        </pc:picChg>
      </pc:sldChg>
      <pc:sldChg chg="addSp delSp modSp mod">
        <pc:chgData name="Wendy Giovanna Rojas Perez" userId="fa5e70b4-6de5-45f7-be8e-243723f4e014" providerId="ADAL" clId="{13E75ECB-5319-4AB2-BFDA-F000C6195957}" dt="2023-12-19T01:30:58.530" v="611" actId="1076"/>
        <pc:sldMkLst>
          <pc:docMk/>
          <pc:sldMk cId="1968109597" sldId="271"/>
        </pc:sldMkLst>
        <pc:spChg chg="add del mod">
          <ac:chgData name="Wendy Giovanna Rojas Perez" userId="fa5e70b4-6de5-45f7-be8e-243723f4e014" providerId="ADAL" clId="{13E75ECB-5319-4AB2-BFDA-F000C6195957}" dt="2023-12-19T01:29:59.632" v="604" actId="20577"/>
          <ac:spMkLst>
            <pc:docMk/>
            <pc:sldMk cId="1968109597" sldId="271"/>
            <ac:spMk id="3" creationId="{16BB39D5-19FF-FD21-AA38-EDCF7A8BBA75}"/>
          </ac:spMkLst>
        </pc:spChg>
        <pc:spChg chg="del">
          <ac:chgData name="Wendy Giovanna Rojas Perez" userId="fa5e70b4-6de5-45f7-be8e-243723f4e014" providerId="ADAL" clId="{13E75ECB-5319-4AB2-BFDA-F000C6195957}" dt="2023-12-14T02:11:12.251" v="12" actId="478"/>
          <ac:spMkLst>
            <pc:docMk/>
            <pc:sldMk cId="1968109597" sldId="271"/>
            <ac:spMk id="7" creationId="{CE7481B6-A2A5-49A2-B4E5-A84226DACED5}"/>
          </ac:spMkLst>
        </pc:spChg>
        <pc:spChg chg="del">
          <ac:chgData name="Wendy Giovanna Rojas Perez" userId="fa5e70b4-6de5-45f7-be8e-243723f4e014" providerId="ADAL" clId="{13E75ECB-5319-4AB2-BFDA-F000C6195957}" dt="2023-12-14T02:11:10.535" v="11" actId="478"/>
          <ac:spMkLst>
            <pc:docMk/>
            <pc:sldMk cId="1968109597" sldId="271"/>
            <ac:spMk id="10" creationId="{74BB82B3-012B-68A2-ED4C-1389C761E542}"/>
          </ac:spMkLst>
        </pc:spChg>
        <pc:spChg chg="add mod">
          <ac:chgData name="Wendy Giovanna Rojas Perez" userId="fa5e70b4-6de5-45f7-be8e-243723f4e014" providerId="ADAL" clId="{13E75ECB-5319-4AB2-BFDA-F000C6195957}" dt="2023-12-19T01:30:58.530" v="611" actId="1076"/>
          <ac:spMkLst>
            <pc:docMk/>
            <pc:sldMk cId="1968109597" sldId="271"/>
            <ac:spMk id="10" creationId="{76E1FB2C-DF67-4601-AD31-457063BD8B98}"/>
          </ac:spMkLst>
        </pc:spChg>
        <pc:graphicFrameChg chg="add del mod">
          <ac:chgData name="Wendy Giovanna Rojas Perez" userId="fa5e70b4-6de5-45f7-be8e-243723f4e014" providerId="ADAL" clId="{13E75ECB-5319-4AB2-BFDA-F000C6195957}" dt="2023-12-19T01:26:42.441" v="552" actId="478"/>
          <ac:graphicFrameMkLst>
            <pc:docMk/>
            <pc:sldMk cId="1968109597" sldId="271"/>
            <ac:graphicFrameMk id="4" creationId="{8EF08F49-221A-4276-80AA-D027DC275CB3}"/>
          </ac:graphicFrameMkLst>
        </pc:graphicFrameChg>
        <pc:graphicFrameChg chg="add del mod">
          <ac:chgData name="Wendy Giovanna Rojas Perez" userId="fa5e70b4-6de5-45f7-be8e-243723f4e014" providerId="ADAL" clId="{13E75ECB-5319-4AB2-BFDA-F000C6195957}" dt="2023-12-19T01:26:46.159" v="554" actId="478"/>
          <ac:graphicFrameMkLst>
            <pc:docMk/>
            <pc:sldMk cId="1968109597" sldId="271"/>
            <ac:graphicFrameMk id="5" creationId="{8EF08F49-221A-4276-80AA-D027DC275CB3}"/>
          </ac:graphicFrameMkLst>
        </pc:graphicFrameChg>
        <pc:picChg chg="mod">
          <ac:chgData name="Wendy Giovanna Rojas Perez" userId="fa5e70b4-6de5-45f7-be8e-243723f4e014" providerId="ADAL" clId="{13E75ECB-5319-4AB2-BFDA-F000C6195957}" dt="2023-12-19T01:30:26.540" v="609" actId="962"/>
          <ac:picMkLst>
            <pc:docMk/>
            <pc:sldMk cId="1968109597" sldId="271"/>
            <ac:picMk id="2" creationId="{2CD8D31E-0606-4F08-B75F-1A9AD28C6561}"/>
          </ac:picMkLst>
        </pc:picChg>
        <pc:picChg chg="del">
          <ac:chgData name="Wendy Giovanna Rojas Perez" userId="fa5e70b4-6de5-45f7-be8e-243723f4e014" providerId="ADAL" clId="{13E75ECB-5319-4AB2-BFDA-F000C6195957}" dt="2023-12-14T02:11:08.155" v="10" actId="478"/>
          <ac:picMkLst>
            <pc:docMk/>
            <pc:sldMk cId="1968109597" sldId="271"/>
            <ac:picMk id="6" creationId="{E0C5CFF0-3B31-47AB-84B1-4AC8DC2417BD}"/>
          </ac:picMkLst>
        </pc:picChg>
        <pc:picChg chg="add del mod">
          <ac:chgData name="Wendy Giovanna Rojas Perez" userId="fa5e70b4-6de5-45f7-be8e-243723f4e014" providerId="ADAL" clId="{13E75ECB-5319-4AB2-BFDA-F000C6195957}" dt="2023-12-19T01:27:16.433" v="560" actId="478"/>
          <ac:picMkLst>
            <pc:docMk/>
            <pc:sldMk cId="1968109597" sldId="271"/>
            <ac:picMk id="7" creationId="{ED7374FE-9B09-B23F-DEB6-E1F40748460F}"/>
          </ac:picMkLst>
        </pc:picChg>
        <pc:picChg chg="add del mod">
          <ac:chgData name="Wendy Giovanna Rojas Perez" userId="fa5e70b4-6de5-45f7-be8e-243723f4e014" providerId="ADAL" clId="{13E75ECB-5319-4AB2-BFDA-F000C6195957}" dt="2023-12-19T01:29:28.657" v="569" actId="478"/>
          <ac:picMkLst>
            <pc:docMk/>
            <pc:sldMk cId="1968109597" sldId="271"/>
            <ac:picMk id="9" creationId="{C5CB8D7D-8DD4-801C-6E22-B76B425ECD35}"/>
          </ac:picMkLst>
        </pc:picChg>
        <pc:picChg chg="add mod">
          <ac:chgData name="Wendy Giovanna Rojas Perez" userId="fa5e70b4-6de5-45f7-be8e-243723f4e014" providerId="ADAL" clId="{13E75ECB-5319-4AB2-BFDA-F000C6195957}" dt="2023-12-19T01:30:26.540" v="608" actId="27614"/>
          <ac:picMkLst>
            <pc:docMk/>
            <pc:sldMk cId="1968109597" sldId="271"/>
            <ac:picMk id="12" creationId="{BBF813C1-22AE-0CBD-7688-E481A17A4A87}"/>
          </ac:picMkLst>
        </pc:picChg>
      </pc:sldChg>
      <pc:sldChg chg="addSp delSp modSp mod">
        <pc:chgData name="Wendy Giovanna Rojas Perez" userId="fa5e70b4-6de5-45f7-be8e-243723f4e014" providerId="ADAL" clId="{13E75ECB-5319-4AB2-BFDA-F000C6195957}" dt="2023-12-19T01:45:28.317" v="1012" actId="20577"/>
        <pc:sldMkLst>
          <pc:docMk/>
          <pc:sldMk cId="2110066058" sldId="272"/>
        </pc:sldMkLst>
        <pc:spChg chg="add del mod">
          <ac:chgData name="Wendy Giovanna Rojas Perez" userId="fa5e70b4-6de5-45f7-be8e-243723f4e014" providerId="ADAL" clId="{13E75ECB-5319-4AB2-BFDA-F000C6195957}" dt="2023-12-19T01:31:24.743" v="613"/>
          <ac:spMkLst>
            <pc:docMk/>
            <pc:sldMk cId="2110066058" sldId="272"/>
            <ac:spMk id="3" creationId="{218C316E-0322-4994-511B-1C496A303B7E}"/>
          </ac:spMkLst>
        </pc:spChg>
        <pc:spChg chg="add mod">
          <ac:chgData name="Wendy Giovanna Rojas Perez" userId="fa5e70b4-6de5-45f7-be8e-243723f4e014" providerId="ADAL" clId="{13E75ECB-5319-4AB2-BFDA-F000C6195957}" dt="2023-12-19T01:37:48.216" v="688" actId="123"/>
          <ac:spMkLst>
            <pc:docMk/>
            <pc:sldMk cId="2110066058" sldId="272"/>
            <ac:spMk id="8" creationId="{CC502CF5-D6F1-D94F-42E8-DDBB23290CAE}"/>
          </ac:spMkLst>
        </pc:spChg>
        <pc:spChg chg="mod">
          <ac:chgData name="Wendy Giovanna Rojas Perez" userId="fa5e70b4-6de5-45f7-be8e-243723f4e014" providerId="ADAL" clId="{13E75ECB-5319-4AB2-BFDA-F000C6195957}" dt="2023-12-19T01:45:28.317" v="1012" actId="20577"/>
          <ac:spMkLst>
            <pc:docMk/>
            <pc:sldMk cId="2110066058" sldId="272"/>
            <ac:spMk id="10" creationId="{74BB82B3-012B-68A2-ED4C-1389C761E542}"/>
          </ac:spMkLst>
        </pc:spChg>
        <pc:picChg chg="mod">
          <ac:chgData name="Wendy Giovanna Rojas Perez" userId="fa5e70b4-6de5-45f7-be8e-243723f4e014" providerId="ADAL" clId="{13E75ECB-5319-4AB2-BFDA-F000C6195957}" dt="2023-12-19T01:35:35.232" v="677" actId="962"/>
          <ac:picMkLst>
            <pc:docMk/>
            <pc:sldMk cId="2110066058" sldId="272"/>
            <ac:picMk id="2" creationId="{2CD8D31E-0606-4F08-B75F-1A9AD28C6561}"/>
          </ac:picMkLst>
        </pc:picChg>
        <pc:picChg chg="add del mod">
          <ac:chgData name="Wendy Giovanna Rojas Perez" userId="fa5e70b4-6de5-45f7-be8e-243723f4e014" providerId="ADAL" clId="{13E75ECB-5319-4AB2-BFDA-F000C6195957}" dt="2023-12-19T01:36:06.678" v="678" actId="478"/>
          <ac:picMkLst>
            <pc:docMk/>
            <pc:sldMk cId="2110066058" sldId="272"/>
            <ac:picMk id="5" creationId="{4077316C-4E81-3F6B-10C9-35407E0BE6DE}"/>
          </ac:picMkLst>
        </pc:picChg>
        <pc:picChg chg="del mod">
          <ac:chgData name="Wendy Giovanna Rojas Perez" userId="fa5e70b4-6de5-45f7-be8e-243723f4e014" providerId="ADAL" clId="{13E75ECB-5319-4AB2-BFDA-F000C6195957}" dt="2023-12-14T02:11:15.624" v="14" actId="478"/>
          <ac:picMkLst>
            <pc:docMk/>
            <pc:sldMk cId="2110066058" sldId="272"/>
            <ac:picMk id="6" creationId="{1D636096-8EE2-C26D-42B1-23FD7A39458D}"/>
          </ac:picMkLst>
        </pc:picChg>
        <pc:picChg chg="add mod">
          <ac:chgData name="Wendy Giovanna Rojas Perez" userId="fa5e70b4-6de5-45f7-be8e-243723f4e014" providerId="ADAL" clId="{13E75ECB-5319-4AB2-BFDA-F000C6195957}" dt="2023-12-19T01:36:28.691" v="682" actId="1076"/>
          <ac:picMkLst>
            <pc:docMk/>
            <pc:sldMk cId="2110066058" sldId="272"/>
            <ac:picMk id="7" creationId="{BD1DAFA6-C7FF-4559-3DED-C640903AA761}"/>
          </ac:picMkLst>
        </pc:picChg>
        <pc:picChg chg="del">
          <ac:chgData name="Wendy Giovanna Rojas Perez" userId="fa5e70b4-6de5-45f7-be8e-243723f4e014" providerId="ADAL" clId="{13E75ECB-5319-4AB2-BFDA-F000C6195957}" dt="2023-12-14T02:11:16.474" v="15" actId="478"/>
          <ac:picMkLst>
            <pc:docMk/>
            <pc:sldMk cId="2110066058" sldId="272"/>
            <ac:picMk id="7" creationId="{C599734F-7936-711A-5641-4DCE1518AF9D}"/>
          </ac:picMkLst>
        </pc:picChg>
        <pc:picChg chg="del">
          <ac:chgData name="Wendy Giovanna Rojas Perez" userId="fa5e70b4-6de5-45f7-be8e-243723f4e014" providerId="ADAL" clId="{13E75ECB-5319-4AB2-BFDA-F000C6195957}" dt="2023-12-14T02:11:18.089" v="16" actId="478"/>
          <ac:picMkLst>
            <pc:docMk/>
            <pc:sldMk cId="2110066058" sldId="272"/>
            <ac:picMk id="13" creationId="{8AD3B64A-A893-BD43-DE18-1B670C53825E}"/>
          </ac:picMkLst>
        </pc:picChg>
        <pc:picChg chg="del">
          <ac:chgData name="Wendy Giovanna Rojas Perez" userId="fa5e70b4-6de5-45f7-be8e-243723f4e014" providerId="ADAL" clId="{13E75ECB-5319-4AB2-BFDA-F000C6195957}" dt="2023-12-14T02:11:18.839" v="17" actId="478"/>
          <ac:picMkLst>
            <pc:docMk/>
            <pc:sldMk cId="2110066058" sldId="272"/>
            <ac:picMk id="15" creationId="{B3E13DF4-208B-694D-73C6-FB45E6FB3280}"/>
          </ac:picMkLst>
        </pc:picChg>
      </pc:sldChg>
      <pc:sldChg chg="addSp delSp modSp mod">
        <pc:chgData name="Wendy Giovanna Rojas Perez" userId="fa5e70b4-6de5-45f7-be8e-243723f4e014" providerId="ADAL" clId="{13E75ECB-5319-4AB2-BFDA-F000C6195957}" dt="2023-12-19T01:43:23.397" v="912" actId="1035"/>
        <pc:sldMkLst>
          <pc:docMk/>
          <pc:sldMk cId="3430796962" sldId="273"/>
        </pc:sldMkLst>
        <pc:spChg chg="add mod">
          <ac:chgData name="Wendy Giovanna Rojas Perez" userId="fa5e70b4-6de5-45f7-be8e-243723f4e014" providerId="ADAL" clId="{13E75ECB-5319-4AB2-BFDA-F000C6195957}" dt="2023-12-19T01:43:17.830" v="908" actId="14100"/>
          <ac:spMkLst>
            <pc:docMk/>
            <pc:sldMk cId="3430796962" sldId="273"/>
            <ac:spMk id="7" creationId="{284EAA41-93AE-D570-F41F-183912812A5C}"/>
          </ac:spMkLst>
        </pc:spChg>
        <pc:spChg chg="add del mod">
          <ac:chgData name="Wendy Giovanna Rojas Perez" userId="fa5e70b4-6de5-45f7-be8e-243723f4e014" providerId="ADAL" clId="{13E75ECB-5319-4AB2-BFDA-F000C6195957}" dt="2023-12-19T01:42:56.114" v="879" actId="478"/>
          <ac:spMkLst>
            <pc:docMk/>
            <pc:sldMk cId="3430796962" sldId="273"/>
            <ac:spMk id="8" creationId="{9C65170C-411C-7583-B18E-6B76B2079D91}"/>
          </ac:spMkLst>
        </pc:spChg>
        <pc:spChg chg="mod">
          <ac:chgData name="Wendy Giovanna Rojas Perez" userId="fa5e70b4-6de5-45f7-be8e-243723f4e014" providerId="ADAL" clId="{13E75ECB-5319-4AB2-BFDA-F000C6195957}" dt="2023-12-19T01:38:34.633" v="739" actId="20577"/>
          <ac:spMkLst>
            <pc:docMk/>
            <pc:sldMk cId="3430796962" sldId="273"/>
            <ac:spMk id="10" creationId="{74BB82B3-012B-68A2-ED4C-1389C761E542}"/>
          </ac:spMkLst>
        </pc:spChg>
        <pc:picChg chg="mod">
          <ac:chgData name="Wendy Giovanna Rojas Perez" userId="fa5e70b4-6de5-45f7-be8e-243723f4e014" providerId="ADAL" clId="{13E75ECB-5319-4AB2-BFDA-F000C6195957}" dt="2023-12-19T01:41:20.833" v="820" actId="1076"/>
          <ac:picMkLst>
            <pc:docMk/>
            <pc:sldMk cId="3430796962" sldId="273"/>
            <ac:picMk id="2" creationId="{2CD8D31E-0606-4F08-B75F-1A9AD28C6561}"/>
          </ac:picMkLst>
        </pc:picChg>
        <pc:picChg chg="del">
          <ac:chgData name="Wendy Giovanna Rojas Perez" userId="fa5e70b4-6de5-45f7-be8e-243723f4e014" providerId="ADAL" clId="{13E75ECB-5319-4AB2-BFDA-F000C6195957}" dt="2023-12-14T02:11:23.759" v="19" actId="478"/>
          <ac:picMkLst>
            <pc:docMk/>
            <pc:sldMk cId="3430796962" sldId="273"/>
            <ac:picMk id="3" creationId="{40752AFC-DDD1-00EC-FF7D-DD369B121D47}"/>
          </ac:picMkLst>
        </pc:picChg>
        <pc:picChg chg="add del mod">
          <ac:chgData name="Wendy Giovanna Rojas Perez" userId="fa5e70b4-6de5-45f7-be8e-243723f4e014" providerId="ADAL" clId="{13E75ECB-5319-4AB2-BFDA-F000C6195957}" dt="2023-12-19T01:39:27.746" v="745" actId="478"/>
          <ac:picMkLst>
            <pc:docMk/>
            <pc:sldMk cId="3430796962" sldId="273"/>
            <ac:picMk id="4" creationId="{2ACF45B5-A179-0533-4E80-6E0A46F500BA}"/>
          </ac:picMkLst>
        </pc:picChg>
        <pc:picChg chg="del">
          <ac:chgData name="Wendy Giovanna Rojas Perez" userId="fa5e70b4-6de5-45f7-be8e-243723f4e014" providerId="ADAL" clId="{13E75ECB-5319-4AB2-BFDA-F000C6195957}" dt="2023-12-14T02:11:22.545" v="18" actId="478"/>
          <ac:picMkLst>
            <pc:docMk/>
            <pc:sldMk cId="3430796962" sldId="273"/>
            <ac:picMk id="4" creationId="{6D94E3D5-AA5F-83DC-2089-BB6AC2B67FDC}"/>
          </ac:picMkLst>
        </pc:picChg>
        <pc:picChg chg="del">
          <ac:chgData name="Wendy Giovanna Rojas Perez" userId="fa5e70b4-6de5-45f7-be8e-243723f4e014" providerId="ADAL" clId="{13E75ECB-5319-4AB2-BFDA-F000C6195957}" dt="2023-12-14T02:11:24.549" v="20" actId="478"/>
          <ac:picMkLst>
            <pc:docMk/>
            <pc:sldMk cId="3430796962" sldId="273"/>
            <ac:picMk id="5" creationId="{9710178F-64FE-1389-7262-85BCFE54D16D}"/>
          </ac:picMkLst>
        </pc:picChg>
        <pc:picChg chg="add mod">
          <ac:chgData name="Wendy Giovanna Rojas Perez" userId="fa5e70b4-6de5-45f7-be8e-243723f4e014" providerId="ADAL" clId="{13E75ECB-5319-4AB2-BFDA-F000C6195957}" dt="2023-12-19T01:43:02.766" v="881" actId="14100"/>
          <ac:picMkLst>
            <pc:docMk/>
            <pc:sldMk cId="3430796962" sldId="273"/>
            <ac:picMk id="5" creationId="{CAEB397E-621B-31FF-5A32-3F10FF8035BB}"/>
          </ac:picMkLst>
        </pc:picChg>
        <pc:picChg chg="add mod">
          <ac:chgData name="Wendy Giovanna Rojas Perez" userId="fa5e70b4-6de5-45f7-be8e-243723f4e014" providerId="ADAL" clId="{13E75ECB-5319-4AB2-BFDA-F000C6195957}" dt="2023-12-19T01:43:23.397" v="912" actId="1035"/>
          <ac:picMkLst>
            <pc:docMk/>
            <pc:sldMk cId="3430796962" sldId="273"/>
            <ac:picMk id="6" creationId="{84CE563C-B088-00F6-931F-F44ADE2CC2F6}"/>
          </ac:picMkLst>
        </pc:picChg>
      </pc:sldChg>
      <pc:sldChg chg="addSp delSp modSp mod">
        <pc:chgData name="Wendy Giovanna Rojas Perez" userId="fa5e70b4-6de5-45f7-be8e-243723f4e014" providerId="ADAL" clId="{13E75ECB-5319-4AB2-BFDA-F000C6195957}" dt="2023-12-19T02:03:57.768" v="1323" actId="14100"/>
        <pc:sldMkLst>
          <pc:docMk/>
          <pc:sldMk cId="1814964429" sldId="274"/>
        </pc:sldMkLst>
        <pc:spChg chg="add mod">
          <ac:chgData name="Wendy Giovanna Rojas Perez" userId="fa5e70b4-6de5-45f7-be8e-243723f4e014" providerId="ADAL" clId="{13E75ECB-5319-4AB2-BFDA-F000C6195957}" dt="2023-12-19T02:03:55.301" v="1322" actId="14100"/>
          <ac:spMkLst>
            <pc:docMk/>
            <pc:sldMk cId="1814964429" sldId="274"/>
            <ac:spMk id="5" creationId="{B652F4BF-B8C2-3CD8-FA03-0197A85BB744}"/>
          </ac:spMkLst>
        </pc:spChg>
        <pc:spChg chg="mod">
          <ac:chgData name="Wendy Giovanna Rojas Perez" userId="fa5e70b4-6de5-45f7-be8e-243723f4e014" providerId="ADAL" clId="{13E75ECB-5319-4AB2-BFDA-F000C6195957}" dt="2023-12-19T01:49:30.270" v="1041" actId="20577"/>
          <ac:spMkLst>
            <pc:docMk/>
            <pc:sldMk cId="1814964429" sldId="274"/>
            <ac:spMk id="10" creationId="{74BB82B3-012B-68A2-ED4C-1389C761E542}"/>
          </ac:spMkLst>
        </pc:spChg>
        <pc:picChg chg="add del mod">
          <ac:chgData name="Wendy Giovanna Rojas Perez" userId="fa5e70b4-6de5-45f7-be8e-243723f4e014" providerId="ADAL" clId="{13E75ECB-5319-4AB2-BFDA-F000C6195957}" dt="2023-12-19T02:03:57.768" v="1323" actId="14100"/>
          <ac:picMkLst>
            <pc:docMk/>
            <pc:sldMk cId="1814964429" sldId="274"/>
            <ac:picMk id="4" creationId="{9C7C6CB1-3E85-1B7B-7E3D-FF78D2A61F43}"/>
          </ac:picMkLst>
        </pc:picChg>
        <pc:picChg chg="del">
          <ac:chgData name="Wendy Giovanna Rojas Perez" userId="fa5e70b4-6de5-45f7-be8e-243723f4e014" providerId="ADAL" clId="{13E75ECB-5319-4AB2-BFDA-F000C6195957}" dt="2023-12-14T02:11:28.569" v="22" actId="478"/>
          <ac:picMkLst>
            <pc:docMk/>
            <pc:sldMk cId="1814964429" sldId="274"/>
            <ac:picMk id="6" creationId="{3529B564-1499-D3F1-18EF-8B8E5D3B57D4}"/>
          </ac:picMkLst>
        </pc:picChg>
        <pc:picChg chg="del">
          <ac:chgData name="Wendy Giovanna Rojas Perez" userId="fa5e70b4-6de5-45f7-be8e-243723f4e014" providerId="ADAL" clId="{13E75ECB-5319-4AB2-BFDA-F000C6195957}" dt="2023-12-14T02:11:29.065" v="23" actId="478"/>
          <ac:picMkLst>
            <pc:docMk/>
            <pc:sldMk cId="1814964429" sldId="274"/>
            <ac:picMk id="7" creationId="{25CCBD4F-BF30-86EE-571E-F3800C0F4177}"/>
          </ac:picMkLst>
        </pc:picChg>
        <pc:picChg chg="del">
          <ac:chgData name="Wendy Giovanna Rojas Perez" userId="fa5e70b4-6de5-45f7-be8e-243723f4e014" providerId="ADAL" clId="{13E75ECB-5319-4AB2-BFDA-F000C6195957}" dt="2023-12-14T02:11:27.959" v="21" actId="478"/>
          <ac:picMkLst>
            <pc:docMk/>
            <pc:sldMk cId="1814964429" sldId="274"/>
            <ac:picMk id="8" creationId="{38CED688-B4BB-6125-B0DF-86489E7C2A75}"/>
          </ac:picMkLst>
        </pc:picChg>
      </pc:sldChg>
      <pc:sldChg chg="addSp delSp modSp mod">
        <pc:chgData name="Wendy Giovanna Rojas Perez" userId="fa5e70b4-6de5-45f7-be8e-243723f4e014" providerId="ADAL" clId="{13E75ECB-5319-4AB2-BFDA-F000C6195957}" dt="2023-12-19T02:05:56.943" v="1351" actId="1076"/>
        <pc:sldMkLst>
          <pc:docMk/>
          <pc:sldMk cId="1913366952" sldId="275"/>
        </pc:sldMkLst>
        <pc:spChg chg="add mod">
          <ac:chgData name="Wendy Giovanna Rojas Perez" userId="fa5e70b4-6de5-45f7-be8e-243723f4e014" providerId="ADAL" clId="{13E75ECB-5319-4AB2-BFDA-F000C6195957}" dt="2023-12-19T02:05:56.943" v="1351" actId="1076"/>
          <ac:spMkLst>
            <pc:docMk/>
            <pc:sldMk cId="1913366952" sldId="275"/>
            <ac:spMk id="3" creationId="{C1A96674-DAF3-ED3D-2A3F-ADD3702B1274}"/>
          </ac:spMkLst>
        </pc:spChg>
        <pc:spChg chg="mod">
          <ac:chgData name="Wendy Giovanna Rojas Perez" userId="fa5e70b4-6de5-45f7-be8e-243723f4e014" providerId="ADAL" clId="{13E75ECB-5319-4AB2-BFDA-F000C6195957}" dt="2023-12-19T02:04:50.966" v="1346" actId="1076"/>
          <ac:spMkLst>
            <pc:docMk/>
            <pc:sldMk cId="1913366952" sldId="275"/>
            <ac:spMk id="10" creationId="{74BB82B3-012B-68A2-ED4C-1389C761E542}"/>
          </ac:spMkLst>
        </pc:spChg>
        <pc:picChg chg="del">
          <ac:chgData name="Wendy Giovanna Rojas Perez" userId="fa5e70b4-6de5-45f7-be8e-243723f4e014" providerId="ADAL" clId="{13E75ECB-5319-4AB2-BFDA-F000C6195957}" dt="2023-12-14T02:11:34.302" v="24" actId="478"/>
          <ac:picMkLst>
            <pc:docMk/>
            <pc:sldMk cId="1913366952" sldId="275"/>
            <ac:picMk id="11" creationId="{BE1B5FF2-D3E3-DAC2-1727-1D3D6812FD3A}"/>
          </ac:picMkLst>
        </pc:picChg>
      </pc:sldChg>
      <pc:sldChg chg="delSp del mod">
        <pc:chgData name="Wendy Giovanna Rojas Perez" userId="fa5e70b4-6de5-45f7-be8e-243723f4e014" providerId="ADAL" clId="{13E75ECB-5319-4AB2-BFDA-F000C6195957}" dt="2023-12-19T02:06:52.072" v="1352" actId="2696"/>
        <pc:sldMkLst>
          <pc:docMk/>
          <pc:sldMk cId="1158613073" sldId="276"/>
        </pc:sldMkLst>
        <pc:picChg chg="del">
          <ac:chgData name="Wendy Giovanna Rojas Perez" userId="fa5e70b4-6de5-45f7-be8e-243723f4e014" providerId="ADAL" clId="{13E75ECB-5319-4AB2-BFDA-F000C6195957}" dt="2023-12-14T02:11:36.299" v="25" actId="478"/>
          <ac:picMkLst>
            <pc:docMk/>
            <pc:sldMk cId="1158613073" sldId="276"/>
            <ac:picMk id="4" creationId="{33C968B6-040A-A5BC-C8A9-BC06E640826F}"/>
          </ac:picMkLst>
        </pc:picChg>
        <pc:picChg chg="del">
          <ac:chgData name="Wendy Giovanna Rojas Perez" userId="fa5e70b4-6de5-45f7-be8e-243723f4e014" providerId="ADAL" clId="{13E75ECB-5319-4AB2-BFDA-F000C6195957}" dt="2023-12-14T02:11:36.874" v="26" actId="478"/>
          <ac:picMkLst>
            <pc:docMk/>
            <pc:sldMk cId="1158613073" sldId="276"/>
            <ac:picMk id="5" creationId="{33CF055F-53CE-678A-99F9-D3302F268169}"/>
          </ac:picMkLst>
        </pc:picChg>
      </pc:sldChg>
      <pc:sldChg chg="delSp del mod">
        <pc:chgData name="Wendy Giovanna Rojas Perez" userId="fa5e70b4-6de5-45f7-be8e-243723f4e014" providerId="ADAL" clId="{13E75ECB-5319-4AB2-BFDA-F000C6195957}" dt="2023-12-19T02:06:59.229" v="1353" actId="47"/>
        <pc:sldMkLst>
          <pc:docMk/>
          <pc:sldMk cId="1970600371" sldId="277"/>
        </pc:sldMkLst>
        <pc:picChg chg="del">
          <ac:chgData name="Wendy Giovanna Rojas Perez" userId="fa5e70b4-6de5-45f7-be8e-243723f4e014" providerId="ADAL" clId="{13E75ECB-5319-4AB2-BFDA-F000C6195957}" dt="2023-12-14T02:11:39.194" v="27" actId="478"/>
          <ac:picMkLst>
            <pc:docMk/>
            <pc:sldMk cId="1970600371" sldId="277"/>
            <ac:picMk id="6" creationId="{68BBB197-9D20-975D-521A-A08FABCCB5C3}"/>
          </ac:picMkLst>
        </pc:picChg>
      </pc:sldChg>
      <pc:sldChg chg="delSp modSp del mod">
        <pc:chgData name="Wendy Giovanna Rojas Perez" userId="fa5e70b4-6de5-45f7-be8e-243723f4e014" providerId="ADAL" clId="{13E75ECB-5319-4AB2-BFDA-F000C6195957}" dt="2023-12-19T02:07:05.865" v="1355" actId="47"/>
        <pc:sldMkLst>
          <pc:docMk/>
          <pc:sldMk cId="3410292552" sldId="278"/>
        </pc:sldMkLst>
        <pc:spChg chg="del mod">
          <ac:chgData name="Wendy Giovanna Rojas Perez" userId="fa5e70b4-6de5-45f7-be8e-243723f4e014" providerId="ADAL" clId="{13E75ECB-5319-4AB2-BFDA-F000C6195957}" dt="2023-12-14T02:11:45.624" v="29" actId="478"/>
          <ac:spMkLst>
            <pc:docMk/>
            <pc:sldMk cId="3410292552" sldId="278"/>
            <ac:spMk id="10" creationId="{74BB82B3-012B-68A2-ED4C-1389C761E542}"/>
          </ac:spMkLst>
        </pc:spChg>
      </pc:sldChg>
      <pc:sldChg chg="delSp modSp del mod">
        <pc:chgData name="Wendy Giovanna Rojas Perez" userId="fa5e70b4-6de5-45f7-be8e-243723f4e014" providerId="ADAL" clId="{13E75ECB-5319-4AB2-BFDA-F000C6195957}" dt="2023-12-19T02:07:02.372" v="1354" actId="47"/>
        <pc:sldMkLst>
          <pc:docMk/>
          <pc:sldMk cId="2671910129" sldId="279"/>
        </pc:sldMkLst>
        <pc:spChg chg="del mod">
          <ac:chgData name="Wendy Giovanna Rojas Perez" userId="fa5e70b4-6de5-45f7-be8e-243723f4e014" providerId="ADAL" clId="{13E75ECB-5319-4AB2-BFDA-F000C6195957}" dt="2023-12-14T02:11:53.184" v="31" actId="478"/>
          <ac:spMkLst>
            <pc:docMk/>
            <pc:sldMk cId="2671910129" sldId="279"/>
            <ac:spMk id="10" creationId="{74BB82B3-012B-68A2-ED4C-1389C761E542}"/>
          </ac:spMkLst>
        </pc:sp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image" Target="../media/image16.jpg"/></Relationships>
</file>

<file path=ppt/diagrams/_rels/drawing1.xml.rels><?xml version="1.0" encoding="UTF-8" standalone="yes"?>
<Relationships xmlns="http://schemas.openxmlformats.org/package/2006/relationships"><Relationship Id="rId1" Type="http://schemas.openxmlformats.org/officeDocument/2006/relationships/image" Target="../media/image16.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3E29DE-BFD1-45A5-9179-54B894DB63F8}"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es-CO"/>
        </a:p>
      </dgm:t>
    </dgm:pt>
    <dgm:pt modelId="{3DA47A67-EE0C-4BB0-BD1E-89BFEE6D61A4}">
      <dgm:prSet phldrT="[Texto]"/>
      <dgm:spPr/>
      <dgm:t>
        <a:bodyPr/>
        <a:lstStyle/>
        <a:p>
          <a:r>
            <a:rPr lang="es-CO" dirty="0"/>
            <a:t>OBJETIVO GENERAL</a:t>
          </a:r>
        </a:p>
      </dgm:t>
    </dgm:pt>
    <dgm:pt modelId="{4238B378-3581-4664-A1F4-7904C0F327D2}" type="parTrans" cxnId="{E24873FF-F982-421A-95CF-8AA98B76F570}">
      <dgm:prSet/>
      <dgm:spPr/>
      <dgm:t>
        <a:bodyPr/>
        <a:lstStyle/>
        <a:p>
          <a:endParaRPr lang="es-CO"/>
        </a:p>
      </dgm:t>
    </dgm:pt>
    <dgm:pt modelId="{24CE2FA6-FFF8-4DD7-BBCA-90649E6A015A}" type="sibTrans" cxnId="{E24873FF-F982-421A-95CF-8AA98B76F570}">
      <dgm:prSet/>
      <dgm:spPr/>
      <dgm:t>
        <a:bodyPr/>
        <a:lstStyle/>
        <a:p>
          <a:endParaRPr lang="es-CO"/>
        </a:p>
      </dgm:t>
    </dgm:pt>
    <dgm:pt modelId="{C3284ED7-2D32-4D8B-A34C-AF795447C874}">
      <dgm:prSet phldrT="[Texto]"/>
      <dgm:spPr/>
      <dgm:t>
        <a:bodyPr/>
        <a:lstStyle/>
        <a:p>
          <a:pPr algn="ctr"/>
          <a:r>
            <a:rPr lang="es-CO" dirty="0"/>
            <a:t>Implementar modelo de valoración financiera de la compañía Primax Colombia S.A. que, a través del método de flujo de caja libre descontado, permita el análisis financiero para incrementar el valor de la compañía. </a:t>
          </a:r>
          <a:endParaRPr lang="es-CO" dirty="0">
            <a:solidFill>
              <a:schemeClr val="tx2">
                <a:lumMod val="60000"/>
                <a:lumOff val="40000"/>
              </a:schemeClr>
            </a:solidFill>
          </a:endParaRPr>
        </a:p>
      </dgm:t>
    </dgm:pt>
    <dgm:pt modelId="{9A5B0388-0F24-458C-9E2C-3E235D830399}" type="parTrans" cxnId="{B28D6CB1-128A-45E1-905C-B15A25AB561F}">
      <dgm:prSet/>
      <dgm:spPr/>
      <dgm:t>
        <a:bodyPr/>
        <a:lstStyle/>
        <a:p>
          <a:endParaRPr lang="es-CO"/>
        </a:p>
      </dgm:t>
    </dgm:pt>
    <dgm:pt modelId="{20666187-F9CB-4832-A93E-F486E05E58F5}" type="sibTrans" cxnId="{B28D6CB1-128A-45E1-905C-B15A25AB561F}">
      <dgm:prSet/>
      <dgm:spPr/>
      <dgm:t>
        <a:bodyPr/>
        <a:lstStyle/>
        <a:p>
          <a:endParaRPr lang="es-CO"/>
        </a:p>
      </dgm:t>
    </dgm:pt>
    <dgm:pt modelId="{01324D67-BA55-4D6B-B11A-4A18DCE9EB73}" type="pres">
      <dgm:prSet presAssocID="{2A3E29DE-BFD1-45A5-9179-54B894DB63F8}" presName="Name0" presStyleCnt="0">
        <dgm:presLayoutVars>
          <dgm:chMax/>
          <dgm:chPref/>
          <dgm:dir/>
          <dgm:animLvl val="lvl"/>
        </dgm:presLayoutVars>
      </dgm:prSet>
      <dgm:spPr/>
    </dgm:pt>
    <dgm:pt modelId="{11B2499A-9AF3-44C9-B07F-54AB59AF111C}" type="pres">
      <dgm:prSet presAssocID="{3DA47A67-EE0C-4BB0-BD1E-89BFEE6D61A4}" presName="composite" presStyleCnt="0"/>
      <dgm:spPr/>
    </dgm:pt>
    <dgm:pt modelId="{BCC9C1B1-2B06-47DD-BD6A-EF8BD26BED69}" type="pres">
      <dgm:prSet presAssocID="{3DA47A67-EE0C-4BB0-BD1E-89BFEE6D61A4}" presName="ParentAccentShape" presStyleLbl="trBgShp" presStyleIdx="0" presStyleCnt="2"/>
      <dgm:spPr/>
    </dgm:pt>
    <dgm:pt modelId="{72ABD546-EEA8-484F-A9FB-894A7E401DF0}" type="pres">
      <dgm:prSet presAssocID="{3DA47A67-EE0C-4BB0-BD1E-89BFEE6D61A4}" presName="ParentText" presStyleLbl="revTx" presStyleIdx="0" presStyleCnt="2">
        <dgm:presLayoutVars>
          <dgm:chMax val="1"/>
          <dgm:chPref val="1"/>
          <dgm:bulletEnabled val="1"/>
        </dgm:presLayoutVars>
      </dgm:prSet>
      <dgm:spPr/>
    </dgm:pt>
    <dgm:pt modelId="{77F0A857-E6DA-492B-B9A4-C6160477C138}" type="pres">
      <dgm:prSet presAssocID="{3DA47A67-EE0C-4BB0-BD1E-89BFEE6D61A4}" presName="ChildText" presStyleLbl="revTx" presStyleIdx="1" presStyleCnt="2">
        <dgm:presLayoutVars>
          <dgm:chMax val="0"/>
          <dgm:chPref val="0"/>
        </dgm:presLayoutVars>
      </dgm:prSet>
      <dgm:spPr/>
    </dgm:pt>
    <dgm:pt modelId="{2CEF0171-6475-4495-88BB-EAC80AC417FC}" type="pres">
      <dgm:prSet presAssocID="{3DA47A67-EE0C-4BB0-BD1E-89BFEE6D61A4}" presName="ChildAccentShape" presStyleLbl="trBgShp" presStyleIdx="1" presStyleCnt="2"/>
      <dgm:spPr/>
    </dgm:pt>
    <dgm:pt modelId="{7B1484CF-7A8F-4D09-BC4E-108FB682899D}" type="pres">
      <dgm:prSet presAssocID="{3DA47A67-EE0C-4BB0-BD1E-89BFEE6D61A4}" presName="Image" presStyleLbl="align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t="-15000" b="-15000"/>
          </a:stretch>
        </a:blipFill>
      </dgm:spPr>
    </dgm:pt>
  </dgm:ptLst>
  <dgm:cxnLst>
    <dgm:cxn modelId="{27F8F921-A146-439A-8D9D-673525C9D761}" type="presOf" srcId="{3DA47A67-EE0C-4BB0-BD1E-89BFEE6D61A4}" destId="{72ABD546-EEA8-484F-A9FB-894A7E401DF0}" srcOrd="0" destOrd="0" presId="urn:microsoft.com/office/officeart/2009/3/layout/SnapshotPictureList"/>
    <dgm:cxn modelId="{0D73146B-264D-4317-8027-9DF638E19579}" type="presOf" srcId="{C3284ED7-2D32-4D8B-A34C-AF795447C874}" destId="{77F0A857-E6DA-492B-B9A4-C6160477C138}" srcOrd="0" destOrd="0" presId="urn:microsoft.com/office/officeart/2009/3/layout/SnapshotPictureList"/>
    <dgm:cxn modelId="{B28D6CB1-128A-45E1-905C-B15A25AB561F}" srcId="{3DA47A67-EE0C-4BB0-BD1E-89BFEE6D61A4}" destId="{C3284ED7-2D32-4D8B-A34C-AF795447C874}" srcOrd="0" destOrd="0" parTransId="{9A5B0388-0F24-458C-9E2C-3E235D830399}" sibTransId="{20666187-F9CB-4832-A93E-F486E05E58F5}"/>
    <dgm:cxn modelId="{E28E67B8-8E14-4654-A7E5-B14AB6DF7290}" type="presOf" srcId="{2A3E29DE-BFD1-45A5-9179-54B894DB63F8}" destId="{01324D67-BA55-4D6B-B11A-4A18DCE9EB73}" srcOrd="0" destOrd="0" presId="urn:microsoft.com/office/officeart/2009/3/layout/SnapshotPictureList"/>
    <dgm:cxn modelId="{E24873FF-F982-421A-95CF-8AA98B76F570}" srcId="{2A3E29DE-BFD1-45A5-9179-54B894DB63F8}" destId="{3DA47A67-EE0C-4BB0-BD1E-89BFEE6D61A4}" srcOrd="0" destOrd="0" parTransId="{4238B378-3581-4664-A1F4-7904C0F327D2}" sibTransId="{24CE2FA6-FFF8-4DD7-BBCA-90649E6A015A}"/>
    <dgm:cxn modelId="{905EB394-FD22-48F9-A468-0E34300133A6}" type="presParOf" srcId="{01324D67-BA55-4D6B-B11A-4A18DCE9EB73}" destId="{11B2499A-9AF3-44C9-B07F-54AB59AF111C}" srcOrd="0" destOrd="0" presId="urn:microsoft.com/office/officeart/2009/3/layout/SnapshotPictureList"/>
    <dgm:cxn modelId="{542D25AD-EB5E-4BC3-B707-03AA0A3243E5}" type="presParOf" srcId="{11B2499A-9AF3-44C9-B07F-54AB59AF111C}" destId="{BCC9C1B1-2B06-47DD-BD6A-EF8BD26BED69}" srcOrd="0" destOrd="0" presId="urn:microsoft.com/office/officeart/2009/3/layout/SnapshotPictureList"/>
    <dgm:cxn modelId="{52C1CB36-F0E5-47D4-BB29-F42AF2E24EB4}" type="presParOf" srcId="{11B2499A-9AF3-44C9-B07F-54AB59AF111C}" destId="{72ABD546-EEA8-484F-A9FB-894A7E401DF0}" srcOrd="1" destOrd="0" presId="urn:microsoft.com/office/officeart/2009/3/layout/SnapshotPictureList"/>
    <dgm:cxn modelId="{2EBD7501-7AD7-4677-8DCB-509463704FB2}" type="presParOf" srcId="{11B2499A-9AF3-44C9-B07F-54AB59AF111C}" destId="{77F0A857-E6DA-492B-B9A4-C6160477C138}" srcOrd="2" destOrd="0" presId="urn:microsoft.com/office/officeart/2009/3/layout/SnapshotPictureList"/>
    <dgm:cxn modelId="{DF44D891-5E29-45BC-80F2-5E5C9B8A5CC3}" type="presParOf" srcId="{11B2499A-9AF3-44C9-B07F-54AB59AF111C}" destId="{2CEF0171-6475-4495-88BB-EAC80AC417FC}" srcOrd="3" destOrd="0" presId="urn:microsoft.com/office/officeart/2009/3/layout/SnapshotPictureList"/>
    <dgm:cxn modelId="{683BE59F-C889-4417-8E0E-EA44367202D8}" type="presParOf" srcId="{11B2499A-9AF3-44C9-B07F-54AB59AF111C}" destId="{7B1484CF-7A8F-4D09-BC4E-108FB682899D}"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EF0171-6475-4495-88BB-EAC80AC417FC}">
      <dsp:nvSpPr>
        <dsp:cNvPr id="0" name=""/>
        <dsp:cNvSpPr/>
      </dsp:nvSpPr>
      <dsp:spPr>
        <a:xfrm>
          <a:off x="6856183" y="358352"/>
          <a:ext cx="161592" cy="2990734"/>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C9C1B1-2B06-47DD-BD6A-EF8BD26BED69}">
      <dsp:nvSpPr>
        <dsp:cNvPr id="0" name=""/>
        <dsp:cNvSpPr/>
      </dsp:nvSpPr>
      <dsp:spPr>
        <a:xfrm>
          <a:off x="389765" y="358352"/>
          <a:ext cx="4202764" cy="2990734"/>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1484CF-7A8F-4D09-BC4E-108FB682899D}">
      <dsp:nvSpPr>
        <dsp:cNvPr id="0" name=""/>
        <dsp:cNvSpPr/>
      </dsp:nvSpPr>
      <dsp:spPr>
        <a:xfrm>
          <a:off x="228172" y="0"/>
          <a:ext cx="4041172" cy="282897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5000" b="-1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2ABD546-EEA8-484F-A9FB-894A7E401DF0}">
      <dsp:nvSpPr>
        <dsp:cNvPr id="0" name=""/>
        <dsp:cNvSpPr/>
      </dsp:nvSpPr>
      <dsp:spPr>
        <a:xfrm>
          <a:off x="554073" y="2829978"/>
          <a:ext cx="3876863" cy="355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560" tIns="60960" rIns="162560" bIns="60960" numCol="1" spcCol="1270" anchor="ctr" anchorCtr="0">
          <a:noAutofit/>
        </a:bodyPr>
        <a:lstStyle/>
        <a:p>
          <a:pPr marL="0" lvl="0" indent="0" algn="l" defTabSz="711200">
            <a:lnSpc>
              <a:spcPct val="90000"/>
            </a:lnSpc>
            <a:spcBef>
              <a:spcPct val="0"/>
            </a:spcBef>
            <a:spcAft>
              <a:spcPct val="35000"/>
            </a:spcAft>
            <a:buNone/>
          </a:pPr>
          <a:r>
            <a:rPr lang="es-CO" sz="1600" kern="1200" dirty="0"/>
            <a:t>OBJETIVO GENERAL</a:t>
          </a:r>
        </a:p>
      </dsp:txBody>
      <dsp:txXfrm>
        <a:off x="554073" y="2829978"/>
        <a:ext cx="3876863" cy="355003"/>
      </dsp:txXfrm>
    </dsp:sp>
    <dsp:sp modelId="{77F0A857-E6DA-492B-B9A4-C6160477C138}">
      <dsp:nvSpPr>
        <dsp:cNvPr id="0" name=""/>
        <dsp:cNvSpPr/>
      </dsp:nvSpPr>
      <dsp:spPr>
        <a:xfrm>
          <a:off x="4763627" y="358352"/>
          <a:ext cx="1921457" cy="2990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s-CO" sz="1600" kern="1200" dirty="0"/>
            <a:t>Implementar modelo de valoración financiera de la compañía Primax Colombia S.A. que, a través del método de flujo de caja libre descontado, permita el análisis financiero para incrementar el valor de la compañía. </a:t>
          </a:r>
          <a:endParaRPr lang="es-CO" sz="1600" kern="1200" dirty="0">
            <a:solidFill>
              <a:schemeClr val="tx2">
                <a:lumMod val="60000"/>
                <a:lumOff val="40000"/>
              </a:schemeClr>
            </a:solidFill>
          </a:endParaRPr>
        </a:p>
      </dsp:txBody>
      <dsp:txXfrm>
        <a:off x="4763627" y="358352"/>
        <a:ext cx="1921457" cy="2990734"/>
      </dsp:txXfrm>
    </dsp:sp>
  </dsp:spTree>
</dsp:drawing>
</file>

<file path=ppt/diagrams/layout1.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14B293-EA68-4EC2-B9BB-84A04583B4F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F7FB26D6-9274-4B61-8FAF-F4C20007BD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61464ECE-63B9-4A1C-BB20-7EBAD3ED0686}"/>
              </a:ext>
            </a:extLst>
          </p:cNvPr>
          <p:cNvSpPr>
            <a:spLocks noGrp="1"/>
          </p:cNvSpPr>
          <p:nvPr>
            <p:ph type="dt" sz="half" idx="10"/>
          </p:nvPr>
        </p:nvSpPr>
        <p:spPr/>
        <p:txBody>
          <a:bodyPr/>
          <a:lstStyle/>
          <a:p>
            <a:fld id="{AABAE49C-8F5C-4EA6-BF16-D73D85875BF1}" type="datetimeFigureOut">
              <a:rPr lang="es-CO" smtClean="0"/>
              <a:t>18/12/2023</a:t>
            </a:fld>
            <a:endParaRPr lang="es-CO"/>
          </a:p>
        </p:txBody>
      </p:sp>
      <p:sp>
        <p:nvSpPr>
          <p:cNvPr id="5" name="Marcador de pie de página 4">
            <a:extLst>
              <a:ext uri="{FF2B5EF4-FFF2-40B4-BE49-F238E27FC236}">
                <a16:creationId xmlns:a16="http://schemas.microsoft.com/office/drawing/2014/main" id="{4FA85309-6ADC-4796-81B7-DE2A564DB3B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C3AEAE1A-544E-4A3F-9A93-E8305F693680}"/>
              </a:ext>
            </a:extLst>
          </p:cNvPr>
          <p:cNvSpPr>
            <a:spLocks noGrp="1"/>
          </p:cNvSpPr>
          <p:nvPr>
            <p:ph type="sldNum" sz="quarter" idx="12"/>
          </p:nvPr>
        </p:nvSpPr>
        <p:spPr/>
        <p:txBody>
          <a:bodyPr/>
          <a:lstStyle/>
          <a:p>
            <a:fld id="{F5519BD8-A562-4108-82A2-AF784F7AD3E5}" type="slidenum">
              <a:rPr lang="es-CO" smtClean="0"/>
              <a:t>‹Nº›</a:t>
            </a:fld>
            <a:endParaRPr lang="es-CO"/>
          </a:p>
        </p:txBody>
      </p:sp>
    </p:spTree>
    <p:extLst>
      <p:ext uri="{BB962C8B-B14F-4D97-AF65-F5344CB8AC3E}">
        <p14:creationId xmlns:p14="http://schemas.microsoft.com/office/powerpoint/2010/main" val="401102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D4DD5D-8F0B-430A-86B2-070FCFE09449}"/>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30FF24CF-62DC-4ED6-813D-8927588A6CBB}"/>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BF8B7F0F-3D7A-4ABD-88EF-5636125758A4}"/>
              </a:ext>
            </a:extLst>
          </p:cNvPr>
          <p:cNvSpPr>
            <a:spLocks noGrp="1"/>
          </p:cNvSpPr>
          <p:nvPr>
            <p:ph type="dt" sz="half" idx="10"/>
          </p:nvPr>
        </p:nvSpPr>
        <p:spPr/>
        <p:txBody>
          <a:bodyPr/>
          <a:lstStyle/>
          <a:p>
            <a:fld id="{AABAE49C-8F5C-4EA6-BF16-D73D85875BF1}" type="datetimeFigureOut">
              <a:rPr lang="es-CO" smtClean="0"/>
              <a:t>18/12/2023</a:t>
            </a:fld>
            <a:endParaRPr lang="es-CO"/>
          </a:p>
        </p:txBody>
      </p:sp>
      <p:sp>
        <p:nvSpPr>
          <p:cNvPr id="5" name="Marcador de pie de página 4">
            <a:extLst>
              <a:ext uri="{FF2B5EF4-FFF2-40B4-BE49-F238E27FC236}">
                <a16:creationId xmlns:a16="http://schemas.microsoft.com/office/drawing/2014/main" id="{8E00C32F-3A6F-481D-9998-642EE69E4C8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3C914DE2-C6D1-4821-8AC2-712D951A36E9}"/>
              </a:ext>
            </a:extLst>
          </p:cNvPr>
          <p:cNvSpPr>
            <a:spLocks noGrp="1"/>
          </p:cNvSpPr>
          <p:nvPr>
            <p:ph type="sldNum" sz="quarter" idx="12"/>
          </p:nvPr>
        </p:nvSpPr>
        <p:spPr/>
        <p:txBody>
          <a:bodyPr/>
          <a:lstStyle/>
          <a:p>
            <a:fld id="{F5519BD8-A562-4108-82A2-AF784F7AD3E5}" type="slidenum">
              <a:rPr lang="es-CO" smtClean="0"/>
              <a:t>‹Nº›</a:t>
            </a:fld>
            <a:endParaRPr lang="es-CO"/>
          </a:p>
        </p:txBody>
      </p:sp>
    </p:spTree>
    <p:extLst>
      <p:ext uri="{BB962C8B-B14F-4D97-AF65-F5344CB8AC3E}">
        <p14:creationId xmlns:p14="http://schemas.microsoft.com/office/powerpoint/2010/main" val="2192239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2305FD6-5392-49B9-AF9E-25A40F002ED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9A13C528-9244-4C36-A9F3-B68A28D69793}"/>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D176A94-DF65-4B16-BE89-897D4F789F1C}"/>
              </a:ext>
            </a:extLst>
          </p:cNvPr>
          <p:cNvSpPr>
            <a:spLocks noGrp="1"/>
          </p:cNvSpPr>
          <p:nvPr>
            <p:ph type="dt" sz="half" idx="10"/>
          </p:nvPr>
        </p:nvSpPr>
        <p:spPr/>
        <p:txBody>
          <a:bodyPr/>
          <a:lstStyle/>
          <a:p>
            <a:fld id="{AABAE49C-8F5C-4EA6-BF16-D73D85875BF1}" type="datetimeFigureOut">
              <a:rPr lang="es-CO" smtClean="0"/>
              <a:t>18/12/2023</a:t>
            </a:fld>
            <a:endParaRPr lang="es-CO"/>
          </a:p>
        </p:txBody>
      </p:sp>
      <p:sp>
        <p:nvSpPr>
          <p:cNvPr id="5" name="Marcador de pie de página 4">
            <a:extLst>
              <a:ext uri="{FF2B5EF4-FFF2-40B4-BE49-F238E27FC236}">
                <a16:creationId xmlns:a16="http://schemas.microsoft.com/office/drawing/2014/main" id="{3BF28E24-A29F-4FDD-8768-9E76B43D70DE}"/>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28EA3FB-7EF7-40F1-8DAE-C99CEF620989}"/>
              </a:ext>
            </a:extLst>
          </p:cNvPr>
          <p:cNvSpPr>
            <a:spLocks noGrp="1"/>
          </p:cNvSpPr>
          <p:nvPr>
            <p:ph type="sldNum" sz="quarter" idx="12"/>
          </p:nvPr>
        </p:nvSpPr>
        <p:spPr/>
        <p:txBody>
          <a:bodyPr/>
          <a:lstStyle/>
          <a:p>
            <a:fld id="{F5519BD8-A562-4108-82A2-AF784F7AD3E5}" type="slidenum">
              <a:rPr lang="es-CO" smtClean="0"/>
              <a:t>‹Nº›</a:t>
            </a:fld>
            <a:endParaRPr lang="es-CO"/>
          </a:p>
        </p:txBody>
      </p:sp>
    </p:spTree>
    <p:extLst>
      <p:ext uri="{BB962C8B-B14F-4D97-AF65-F5344CB8AC3E}">
        <p14:creationId xmlns:p14="http://schemas.microsoft.com/office/powerpoint/2010/main" val="2477934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B67089-2BB1-41F4-861E-7C8A434675D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51BA6AB1-F2C9-481C-B7B9-2140DADF017F}"/>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4BB00B10-577F-41FE-A0DF-A470A6EE9419}"/>
              </a:ext>
            </a:extLst>
          </p:cNvPr>
          <p:cNvSpPr>
            <a:spLocks noGrp="1"/>
          </p:cNvSpPr>
          <p:nvPr>
            <p:ph type="dt" sz="half" idx="10"/>
          </p:nvPr>
        </p:nvSpPr>
        <p:spPr/>
        <p:txBody>
          <a:bodyPr/>
          <a:lstStyle/>
          <a:p>
            <a:fld id="{AABAE49C-8F5C-4EA6-BF16-D73D85875BF1}" type="datetimeFigureOut">
              <a:rPr lang="es-CO" smtClean="0"/>
              <a:t>18/12/2023</a:t>
            </a:fld>
            <a:endParaRPr lang="es-CO"/>
          </a:p>
        </p:txBody>
      </p:sp>
      <p:sp>
        <p:nvSpPr>
          <p:cNvPr id="5" name="Marcador de pie de página 4">
            <a:extLst>
              <a:ext uri="{FF2B5EF4-FFF2-40B4-BE49-F238E27FC236}">
                <a16:creationId xmlns:a16="http://schemas.microsoft.com/office/drawing/2014/main" id="{719148E3-AC81-4098-8D1F-E46DF3A52CA7}"/>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61AC544A-04D3-4AF3-A12B-7A928650B43E}"/>
              </a:ext>
            </a:extLst>
          </p:cNvPr>
          <p:cNvSpPr>
            <a:spLocks noGrp="1"/>
          </p:cNvSpPr>
          <p:nvPr>
            <p:ph type="sldNum" sz="quarter" idx="12"/>
          </p:nvPr>
        </p:nvSpPr>
        <p:spPr/>
        <p:txBody>
          <a:bodyPr/>
          <a:lstStyle/>
          <a:p>
            <a:fld id="{F5519BD8-A562-4108-82A2-AF784F7AD3E5}" type="slidenum">
              <a:rPr lang="es-CO" smtClean="0"/>
              <a:t>‹Nº›</a:t>
            </a:fld>
            <a:endParaRPr lang="es-CO"/>
          </a:p>
        </p:txBody>
      </p:sp>
    </p:spTree>
    <p:extLst>
      <p:ext uri="{BB962C8B-B14F-4D97-AF65-F5344CB8AC3E}">
        <p14:creationId xmlns:p14="http://schemas.microsoft.com/office/powerpoint/2010/main" val="2367762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D20E17-84DC-4A82-8DFB-79B91E1D171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9E710D5F-043E-4564-97A1-165D9507A1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ACB10E1D-C63E-455C-BF8F-BA12DA391659}"/>
              </a:ext>
            </a:extLst>
          </p:cNvPr>
          <p:cNvSpPr>
            <a:spLocks noGrp="1"/>
          </p:cNvSpPr>
          <p:nvPr>
            <p:ph type="dt" sz="half" idx="10"/>
          </p:nvPr>
        </p:nvSpPr>
        <p:spPr/>
        <p:txBody>
          <a:bodyPr/>
          <a:lstStyle/>
          <a:p>
            <a:fld id="{AABAE49C-8F5C-4EA6-BF16-D73D85875BF1}" type="datetimeFigureOut">
              <a:rPr lang="es-CO" smtClean="0"/>
              <a:t>18/12/2023</a:t>
            </a:fld>
            <a:endParaRPr lang="es-CO"/>
          </a:p>
        </p:txBody>
      </p:sp>
      <p:sp>
        <p:nvSpPr>
          <p:cNvPr id="5" name="Marcador de pie de página 4">
            <a:extLst>
              <a:ext uri="{FF2B5EF4-FFF2-40B4-BE49-F238E27FC236}">
                <a16:creationId xmlns:a16="http://schemas.microsoft.com/office/drawing/2014/main" id="{2BE46466-53DD-4D14-8FB0-F3B838E2A53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8516269-6779-4C2C-95BB-008A0598B2E0}"/>
              </a:ext>
            </a:extLst>
          </p:cNvPr>
          <p:cNvSpPr>
            <a:spLocks noGrp="1"/>
          </p:cNvSpPr>
          <p:nvPr>
            <p:ph type="sldNum" sz="quarter" idx="12"/>
          </p:nvPr>
        </p:nvSpPr>
        <p:spPr/>
        <p:txBody>
          <a:bodyPr/>
          <a:lstStyle/>
          <a:p>
            <a:fld id="{F5519BD8-A562-4108-82A2-AF784F7AD3E5}" type="slidenum">
              <a:rPr lang="es-CO" smtClean="0"/>
              <a:t>‹Nº›</a:t>
            </a:fld>
            <a:endParaRPr lang="es-CO"/>
          </a:p>
        </p:txBody>
      </p:sp>
    </p:spTree>
    <p:extLst>
      <p:ext uri="{BB962C8B-B14F-4D97-AF65-F5344CB8AC3E}">
        <p14:creationId xmlns:p14="http://schemas.microsoft.com/office/powerpoint/2010/main" val="2081794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8600D-2F16-403D-88FC-111FAF01F158}"/>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0A9C18E-9B90-45D3-872D-EBB4F8700EC7}"/>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C3F9E9F5-52CF-4652-BB9A-BC1D5C92B285}"/>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A158BDF7-CA70-4318-BBC1-AE18E8429000}"/>
              </a:ext>
            </a:extLst>
          </p:cNvPr>
          <p:cNvSpPr>
            <a:spLocks noGrp="1"/>
          </p:cNvSpPr>
          <p:nvPr>
            <p:ph type="dt" sz="half" idx="10"/>
          </p:nvPr>
        </p:nvSpPr>
        <p:spPr/>
        <p:txBody>
          <a:bodyPr/>
          <a:lstStyle/>
          <a:p>
            <a:fld id="{AABAE49C-8F5C-4EA6-BF16-D73D85875BF1}" type="datetimeFigureOut">
              <a:rPr lang="es-CO" smtClean="0"/>
              <a:t>18/12/2023</a:t>
            </a:fld>
            <a:endParaRPr lang="es-CO"/>
          </a:p>
        </p:txBody>
      </p:sp>
      <p:sp>
        <p:nvSpPr>
          <p:cNvPr id="6" name="Marcador de pie de página 5">
            <a:extLst>
              <a:ext uri="{FF2B5EF4-FFF2-40B4-BE49-F238E27FC236}">
                <a16:creationId xmlns:a16="http://schemas.microsoft.com/office/drawing/2014/main" id="{ECB07C81-28CC-4F24-B5F8-1929D48E2E59}"/>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97491421-F2D6-4F0C-920A-DF8261356C39}"/>
              </a:ext>
            </a:extLst>
          </p:cNvPr>
          <p:cNvSpPr>
            <a:spLocks noGrp="1"/>
          </p:cNvSpPr>
          <p:nvPr>
            <p:ph type="sldNum" sz="quarter" idx="12"/>
          </p:nvPr>
        </p:nvSpPr>
        <p:spPr/>
        <p:txBody>
          <a:bodyPr/>
          <a:lstStyle/>
          <a:p>
            <a:fld id="{F5519BD8-A562-4108-82A2-AF784F7AD3E5}" type="slidenum">
              <a:rPr lang="es-CO" smtClean="0"/>
              <a:t>‹Nº›</a:t>
            </a:fld>
            <a:endParaRPr lang="es-CO"/>
          </a:p>
        </p:txBody>
      </p:sp>
    </p:spTree>
    <p:extLst>
      <p:ext uri="{BB962C8B-B14F-4D97-AF65-F5344CB8AC3E}">
        <p14:creationId xmlns:p14="http://schemas.microsoft.com/office/powerpoint/2010/main" val="292915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E04A91-ACB5-4B62-B6B7-7428338097D0}"/>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4ED3B977-CFC8-4927-9355-BCFD762A92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08345C6F-3283-41A1-BDD5-29508B88BBA8}"/>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3009F8E6-6BAD-4ACF-B532-C969AA0623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77D301C0-B79A-44D7-A36C-0D762A68D488}"/>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56F2BC58-8230-4AEB-9E9F-51E34D4A2582}"/>
              </a:ext>
            </a:extLst>
          </p:cNvPr>
          <p:cNvSpPr>
            <a:spLocks noGrp="1"/>
          </p:cNvSpPr>
          <p:nvPr>
            <p:ph type="dt" sz="half" idx="10"/>
          </p:nvPr>
        </p:nvSpPr>
        <p:spPr/>
        <p:txBody>
          <a:bodyPr/>
          <a:lstStyle/>
          <a:p>
            <a:fld id="{AABAE49C-8F5C-4EA6-BF16-D73D85875BF1}" type="datetimeFigureOut">
              <a:rPr lang="es-CO" smtClean="0"/>
              <a:t>18/12/2023</a:t>
            </a:fld>
            <a:endParaRPr lang="es-CO"/>
          </a:p>
        </p:txBody>
      </p:sp>
      <p:sp>
        <p:nvSpPr>
          <p:cNvPr id="8" name="Marcador de pie de página 7">
            <a:extLst>
              <a:ext uri="{FF2B5EF4-FFF2-40B4-BE49-F238E27FC236}">
                <a16:creationId xmlns:a16="http://schemas.microsoft.com/office/drawing/2014/main" id="{74191BBD-672C-4E0A-BA9D-402510E47C6F}"/>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A1756AA5-1C76-4B38-8E2F-B8FD56E3A99C}"/>
              </a:ext>
            </a:extLst>
          </p:cNvPr>
          <p:cNvSpPr>
            <a:spLocks noGrp="1"/>
          </p:cNvSpPr>
          <p:nvPr>
            <p:ph type="sldNum" sz="quarter" idx="12"/>
          </p:nvPr>
        </p:nvSpPr>
        <p:spPr/>
        <p:txBody>
          <a:bodyPr/>
          <a:lstStyle/>
          <a:p>
            <a:fld id="{F5519BD8-A562-4108-82A2-AF784F7AD3E5}" type="slidenum">
              <a:rPr lang="es-CO" smtClean="0"/>
              <a:t>‹Nº›</a:t>
            </a:fld>
            <a:endParaRPr lang="es-CO"/>
          </a:p>
        </p:txBody>
      </p:sp>
    </p:spTree>
    <p:extLst>
      <p:ext uri="{BB962C8B-B14F-4D97-AF65-F5344CB8AC3E}">
        <p14:creationId xmlns:p14="http://schemas.microsoft.com/office/powerpoint/2010/main" val="2595052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2CF5EE-099C-4BCA-83D5-C55292E5BE57}"/>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6BA546C4-F197-4F09-AEFA-2518BB548E4C}"/>
              </a:ext>
            </a:extLst>
          </p:cNvPr>
          <p:cNvSpPr>
            <a:spLocks noGrp="1"/>
          </p:cNvSpPr>
          <p:nvPr>
            <p:ph type="dt" sz="half" idx="10"/>
          </p:nvPr>
        </p:nvSpPr>
        <p:spPr/>
        <p:txBody>
          <a:bodyPr/>
          <a:lstStyle/>
          <a:p>
            <a:fld id="{AABAE49C-8F5C-4EA6-BF16-D73D85875BF1}" type="datetimeFigureOut">
              <a:rPr lang="es-CO" smtClean="0"/>
              <a:t>18/12/2023</a:t>
            </a:fld>
            <a:endParaRPr lang="es-CO"/>
          </a:p>
        </p:txBody>
      </p:sp>
      <p:sp>
        <p:nvSpPr>
          <p:cNvPr id="4" name="Marcador de pie de página 3">
            <a:extLst>
              <a:ext uri="{FF2B5EF4-FFF2-40B4-BE49-F238E27FC236}">
                <a16:creationId xmlns:a16="http://schemas.microsoft.com/office/drawing/2014/main" id="{E87AD593-6B6B-4474-847F-FC15B94F1D65}"/>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06DE2D0F-3F23-40F8-B85E-AB942D7A6055}"/>
              </a:ext>
            </a:extLst>
          </p:cNvPr>
          <p:cNvSpPr>
            <a:spLocks noGrp="1"/>
          </p:cNvSpPr>
          <p:nvPr>
            <p:ph type="sldNum" sz="quarter" idx="12"/>
          </p:nvPr>
        </p:nvSpPr>
        <p:spPr/>
        <p:txBody>
          <a:bodyPr/>
          <a:lstStyle/>
          <a:p>
            <a:fld id="{F5519BD8-A562-4108-82A2-AF784F7AD3E5}" type="slidenum">
              <a:rPr lang="es-CO" smtClean="0"/>
              <a:t>‹Nº›</a:t>
            </a:fld>
            <a:endParaRPr lang="es-CO"/>
          </a:p>
        </p:txBody>
      </p:sp>
    </p:spTree>
    <p:extLst>
      <p:ext uri="{BB962C8B-B14F-4D97-AF65-F5344CB8AC3E}">
        <p14:creationId xmlns:p14="http://schemas.microsoft.com/office/powerpoint/2010/main" val="2507037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E9644F7-5003-403E-B64C-7DE9F71EFFC3}"/>
              </a:ext>
            </a:extLst>
          </p:cNvPr>
          <p:cNvSpPr>
            <a:spLocks noGrp="1"/>
          </p:cNvSpPr>
          <p:nvPr>
            <p:ph type="dt" sz="half" idx="10"/>
          </p:nvPr>
        </p:nvSpPr>
        <p:spPr/>
        <p:txBody>
          <a:bodyPr/>
          <a:lstStyle/>
          <a:p>
            <a:fld id="{AABAE49C-8F5C-4EA6-BF16-D73D85875BF1}" type="datetimeFigureOut">
              <a:rPr lang="es-CO" smtClean="0"/>
              <a:t>18/12/2023</a:t>
            </a:fld>
            <a:endParaRPr lang="es-CO"/>
          </a:p>
        </p:txBody>
      </p:sp>
      <p:sp>
        <p:nvSpPr>
          <p:cNvPr id="3" name="Marcador de pie de página 2">
            <a:extLst>
              <a:ext uri="{FF2B5EF4-FFF2-40B4-BE49-F238E27FC236}">
                <a16:creationId xmlns:a16="http://schemas.microsoft.com/office/drawing/2014/main" id="{8956148B-D627-4C87-8401-5BD781F93046}"/>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A99E6ED8-FC8E-4E9D-9B13-C30296858F66}"/>
              </a:ext>
            </a:extLst>
          </p:cNvPr>
          <p:cNvSpPr>
            <a:spLocks noGrp="1"/>
          </p:cNvSpPr>
          <p:nvPr>
            <p:ph type="sldNum" sz="quarter" idx="12"/>
          </p:nvPr>
        </p:nvSpPr>
        <p:spPr/>
        <p:txBody>
          <a:bodyPr/>
          <a:lstStyle/>
          <a:p>
            <a:fld id="{F5519BD8-A562-4108-82A2-AF784F7AD3E5}" type="slidenum">
              <a:rPr lang="es-CO" smtClean="0"/>
              <a:t>‹Nº›</a:t>
            </a:fld>
            <a:endParaRPr lang="es-CO"/>
          </a:p>
        </p:txBody>
      </p:sp>
    </p:spTree>
    <p:extLst>
      <p:ext uri="{BB962C8B-B14F-4D97-AF65-F5344CB8AC3E}">
        <p14:creationId xmlns:p14="http://schemas.microsoft.com/office/powerpoint/2010/main" val="1993351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4BA912-8E51-4405-816B-3DEC6082FB1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FAE7639D-DEA1-4943-9F22-1154C65AC5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57B0763F-D670-4741-A4B2-AA07C4D889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9AE504AC-B679-486C-B873-3B3D8B6852B1}"/>
              </a:ext>
            </a:extLst>
          </p:cNvPr>
          <p:cNvSpPr>
            <a:spLocks noGrp="1"/>
          </p:cNvSpPr>
          <p:nvPr>
            <p:ph type="dt" sz="half" idx="10"/>
          </p:nvPr>
        </p:nvSpPr>
        <p:spPr/>
        <p:txBody>
          <a:bodyPr/>
          <a:lstStyle/>
          <a:p>
            <a:fld id="{AABAE49C-8F5C-4EA6-BF16-D73D85875BF1}" type="datetimeFigureOut">
              <a:rPr lang="es-CO" smtClean="0"/>
              <a:t>18/12/2023</a:t>
            </a:fld>
            <a:endParaRPr lang="es-CO"/>
          </a:p>
        </p:txBody>
      </p:sp>
      <p:sp>
        <p:nvSpPr>
          <p:cNvPr id="6" name="Marcador de pie de página 5">
            <a:extLst>
              <a:ext uri="{FF2B5EF4-FFF2-40B4-BE49-F238E27FC236}">
                <a16:creationId xmlns:a16="http://schemas.microsoft.com/office/drawing/2014/main" id="{01820475-3F6B-4F02-AEB4-6FA158CFB380}"/>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3FB18DBA-8DE4-4189-9F2A-EB46DF4F3B87}"/>
              </a:ext>
            </a:extLst>
          </p:cNvPr>
          <p:cNvSpPr>
            <a:spLocks noGrp="1"/>
          </p:cNvSpPr>
          <p:nvPr>
            <p:ph type="sldNum" sz="quarter" idx="12"/>
          </p:nvPr>
        </p:nvSpPr>
        <p:spPr/>
        <p:txBody>
          <a:bodyPr/>
          <a:lstStyle/>
          <a:p>
            <a:fld id="{F5519BD8-A562-4108-82A2-AF784F7AD3E5}" type="slidenum">
              <a:rPr lang="es-CO" smtClean="0"/>
              <a:t>‹Nº›</a:t>
            </a:fld>
            <a:endParaRPr lang="es-CO"/>
          </a:p>
        </p:txBody>
      </p:sp>
    </p:spTree>
    <p:extLst>
      <p:ext uri="{BB962C8B-B14F-4D97-AF65-F5344CB8AC3E}">
        <p14:creationId xmlns:p14="http://schemas.microsoft.com/office/powerpoint/2010/main" val="3098803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294007-C348-4ECA-B4DE-731059FEBFB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5AD3B92C-8B8D-40E4-BDCE-07913CB32F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3656E3EF-6DC3-4C07-A2D9-B6D04AA66C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2FA33F28-AE46-4A77-B5A8-92A576D926E6}"/>
              </a:ext>
            </a:extLst>
          </p:cNvPr>
          <p:cNvSpPr>
            <a:spLocks noGrp="1"/>
          </p:cNvSpPr>
          <p:nvPr>
            <p:ph type="dt" sz="half" idx="10"/>
          </p:nvPr>
        </p:nvSpPr>
        <p:spPr/>
        <p:txBody>
          <a:bodyPr/>
          <a:lstStyle/>
          <a:p>
            <a:fld id="{AABAE49C-8F5C-4EA6-BF16-D73D85875BF1}" type="datetimeFigureOut">
              <a:rPr lang="es-CO" smtClean="0"/>
              <a:t>18/12/2023</a:t>
            </a:fld>
            <a:endParaRPr lang="es-CO"/>
          </a:p>
        </p:txBody>
      </p:sp>
      <p:sp>
        <p:nvSpPr>
          <p:cNvPr id="6" name="Marcador de pie de página 5">
            <a:extLst>
              <a:ext uri="{FF2B5EF4-FFF2-40B4-BE49-F238E27FC236}">
                <a16:creationId xmlns:a16="http://schemas.microsoft.com/office/drawing/2014/main" id="{6537937D-026B-43A2-A0CC-8AB91609FADF}"/>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35F62CBB-769E-4B8F-BA51-6CA2CB512B18}"/>
              </a:ext>
            </a:extLst>
          </p:cNvPr>
          <p:cNvSpPr>
            <a:spLocks noGrp="1"/>
          </p:cNvSpPr>
          <p:nvPr>
            <p:ph type="sldNum" sz="quarter" idx="12"/>
          </p:nvPr>
        </p:nvSpPr>
        <p:spPr/>
        <p:txBody>
          <a:bodyPr/>
          <a:lstStyle/>
          <a:p>
            <a:fld id="{F5519BD8-A562-4108-82A2-AF784F7AD3E5}" type="slidenum">
              <a:rPr lang="es-CO" smtClean="0"/>
              <a:t>‹Nº›</a:t>
            </a:fld>
            <a:endParaRPr lang="es-CO"/>
          </a:p>
        </p:txBody>
      </p:sp>
    </p:spTree>
    <p:extLst>
      <p:ext uri="{BB962C8B-B14F-4D97-AF65-F5344CB8AC3E}">
        <p14:creationId xmlns:p14="http://schemas.microsoft.com/office/powerpoint/2010/main" val="2923476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499970A-DF3A-44E5-BE27-60C82BA83A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862AA36C-1C14-4C89-B06F-56F39A3122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D4C7227-955D-4945-82C8-461D563A22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BAE49C-8F5C-4EA6-BF16-D73D85875BF1}" type="datetimeFigureOut">
              <a:rPr lang="es-CO" smtClean="0"/>
              <a:t>18/12/2023</a:t>
            </a:fld>
            <a:endParaRPr lang="es-CO"/>
          </a:p>
        </p:txBody>
      </p:sp>
      <p:sp>
        <p:nvSpPr>
          <p:cNvPr id="5" name="Marcador de pie de página 4">
            <a:extLst>
              <a:ext uri="{FF2B5EF4-FFF2-40B4-BE49-F238E27FC236}">
                <a16:creationId xmlns:a16="http://schemas.microsoft.com/office/drawing/2014/main" id="{25F390FE-A213-4D1A-A230-F02A50398C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33E68230-642F-45E8-AF77-009B665203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519BD8-A562-4108-82A2-AF784F7AD3E5}" type="slidenum">
              <a:rPr lang="es-CO" smtClean="0"/>
              <a:t>‹Nº›</a:t>
            </a:fld>
            <a:endParaRPr lang="es-CO"/>
          </a:p>
        </p:txBody>
      </p:sp>
    </p:spTree>
    <p:extLst>
      <p:ext uri="{BB962C8B-B14F-4D97-AF65-F5344CB8AC3E}">
        <p14:creationId xmlns:p14="http://schemas.microsoft.com/office/powerpoint/2010/main" val="4221363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2.tmp"/></Relationships>
</file>

<file path=ppt/slides/_rels/slide16.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8.tmp"/></Relationships>
</file>

<file path=ppt/slides/_rels/slide5.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E2B2B1E-4A5C-446E-8AAD-D17CDEB3E36A}"/>
              </a:ext>
            </a:extLst>
          </p:cNvPr>
          <p:cNvPicPr>
            <a:picLocks noChangeAspect="1"/>
          </p:cNvPicPr>
          <p:nvPr/>
        </p:nvPicPr>
        <p:blipFill>
          <a:blip r:embed="rId2"/>
          <a:stretch>
            <a:fillRect/>
          </a:stretch>
        </p:blipFill>
        <p:spPr>
          <a:xfrm>
            <a:off x="0" y="0"/>
            <a:ext cx="12192000" cy="6858000"/>
          </a:xfrm>
          <a:prstGeom prst="rect">
            <a:avLst/>
          </a:prstGeom>
        </p:spPr>
      </p:pic>
      <p:sp>
        <p:nvSpPr>
          <p:cNvPr id="3" name="Subtítulo 2">
            <a:extLst>
              <a:ext uri="{FF2B5EF4-FFF2-40B4-BE49-F238E27FC236}">
                <a16:creationId xmlns:a16="http://schemas.microsoft.com/office/drawing/2014/main" id="{9791D5BF-76D3-4BE9-83C3-D3B18BF94285}"/>
              </a:ext>
            </a:extLst>
          </p:cNvPr>
          <p:cNvSpPr>
            <a:spLocks noGrp="1"/>
          </p:cNvSpPr>
          <p:nvPr>
            <p:ph type="subTitle" idx="1"/>
          </p:nvPr>
        </p:nvSpPr>
        <p:spPr>
          <a:xfrm>
            <a:off x="842357" y="3618425"/>
            <a:ext cx="3415009" cy="1150220"/>
          </a:xfrm>
        </p:spPr>
        <p:txBody>
          <a:bodyPr>
            <a:normAutofit fontScale="70000" lnSpcReduction="20000"/>
          </a:bodyPr>
          <a:lstStyle/>
          <a:p>
            <a:pPr algn="l"/>
            <a:r>
              <a:rPr lang="es-CO" sz="2000" dirty="0">
                <a:solidFill>
                  <a:schemeClr val="accent1">
                    <a:lumMod val="75000"/>
                  </a:schemeClr>
                </a:solidFill>
              </a:rPr>
              <a:t>Gestión basada en Valor</a:t>
            </a:r>
          </a:p>
          <a:p>
            <a:pPr algn="l"/>
            <a:endParaRPr lang="es-CO" sz="2000" dirty="0">
              <a:solidFill>
                <a:schemeClr val="accent1">
                  <a:lumMod val="75000"/>
                </a:schemeClr>
              </a:solidFill>
            </a:endParaRPr>
          </a:p>
          <a:p>
            <a:pPr algn="l"/>
            <a:r>
              <a:rPr lang="es-CO" sz="2000" dirty="0">
                <a:solidFill>
                  <a:schemeClr val="accent1">
                    <a:lumMod val="75000"/>
                  </a:schemeClr>
                </a:solidFill>
              </a:rPr>
              <a:t>Wendy Giovanna Rojas Pérez</a:t>
            </a:r>
          </a:p>
          <a:p>
            <a:pPr algn="l"/>
            <a:r>
              <a:rPr lang="es-CO" sz="2000" dirty="0">
                <a:solidFill>
                  <a:schemeClr val="accent1">
                    <a:lumMod val="75000"/>
                  </a:schemeClr>
                </a:solidFill>
              </a:rPr>
              <a:t>Astrid Juliana Giraldo Caro</a:t>
            </a:r>
          </a:p>
        </p:txBody>
      </p:sp>
      <p:pic>
        <p:nvPicPr>
          <p:cNvPr id="4" name="Imagen 3">
            <a:extLst>
              <a:ext uri="{FF2B5EF4-FFF2-40B4-BE49-F238E27FC236}">
                <a16:creationId xmlns:a16="http://schemas.microsoft.com/office/drawing/2014/main" id="{86A43463-7522-E79D-A9E5-BDF72F9B9687}"/>
              </a:ext>
            </a:extLst>
          </p:cNvPr>
          <p:cNvPicPr>
            <a:picLocks noChangeAspect="1"/>
          </p:cNvPicPr>
          <p:nvPr/>
        </p:nvPicPr>
        <p:blipFill>
          <a:blip r:embed="rId3"/>
          <a:stretch>
            <a:fillRect/>
          </a:stretch>
        </p:blipFill>
        <p:spPr>
          <a:xfrm>
            <a:off x="224340" y="154112"/>
            <a:ext cx="1729890" cy="853514"/>
          </a:xfrm>
          <a:prstGeom prst="rect">
            <a:avLst/>
          </a:prstGeom>
        </p:spPr>
      </p:pic>
    </p:spTree>
    <p:extLst>
      <p:ext uri="{BB962C8B-B14F-4D97-AF65-F5344CB8AC3E}">
        <p14:creationId xmlns:p14="http://schemas.microsoft.com/office/powerpoint/2010/main" val="3489002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D8D31E-0606-4F08-B75F-1A9AD28C6561}"/>
              </a:ext>
            </a:extLst>
          </p:cNvPr>
          <p:cNvPicPr>
            <a:picLocks noChangeAspect="1"/>
          </p:cNvPicPr>
          <p:nvPr/>
        </p:nvPicPr>
        <p:blipFill>
          <a:blip r:embed="rId2"/>
          <a:stretch>
            <a:fillRect/>
          </a:stretch>
        </p:blipFill>
        <p:spPr>
          <a:xfrm>
            <a:off x="0" y="0"/>
            <a:ext cx="12192000" cy="6858000"/>
          </a:xfrm>
          <a:prstGeom prst="rect">
            <a:avLst/>
          </a:prstGeom>
        </p:spPr>
      </p:pic>
      <p:sp>
        <p:nvSpPr>
          <p:cNvPr id="10" name="CuadroTexto 9">
            <a:extLst>
              <a:ext uri="{FF2B5EF4-FFF2-40B4-BE49-F238E27FC236}">
                <a16:creationId xmlns:a16="http://schemas.microsoft.com/office/drawing/2014/main" id="{74BB82B3-012B-68A2-ED4C-1389C761E542}"/>
              </a:ext>
            </a:extLst>
          </p:cNvPr>
          <p:cNvSpPr txBox="1"/>
          <p:nvPr/>
        </p:nvSpPr>
        <p:spPr>
          <a:xfrm>
            <a:off x="2049365" y="602873"/>
            <a:ext cx="3944468" cy="461665"/>
          </a:xfrm>
          <a:prstGeom prst="rect">
            <a:avLst/>
          </a:prstGeom>
          <a:noFill/>
        </p:spPr>
        <p:txBody>
          <a:bodyPr wrap="square" rtlCol="0">
            <a:spAutoFit/>
          </a:bodyPr>
          <a:lstStyle/>
          <a:p>
            <a:pPr algn="ctr"/>
            <a:r>
              <a:rPr lang="es-CO" sz="2400" b="1" dirty="0">
                <a:solidFill>
                  <a:schemeClr val="accent1">
                    <a:lumMod val="75000"/>
                  </a:schemeClr>
                </a:solidFill>
                <a:latin typeface="Calibri" panose="020F0502020204030204" pitchFamily="34" charset="0"/>
                <a:ea typeface="Calibri" panose="020F0502020204030204" pitchFamily="34" charset="0"/>
              </a:rPr>
              <a:t>Objetivos Específicos</a:t>
            </a:r>
            <a:endParaRPr lang="es-CO" sz="1400" b="1" dirty="0">
              <a:solidFill>
                <a:schemeClr val="accent1">
                  <a:lumMod val="75000"/>
                </a:schemeClr>
              </a:solidFill>
            </a:endParaRPr>
          </a:p>
        </p:txBody>
      </p:sp>
      <p:sp>
        <p:nvSpPr>
          <p:cNvPr id="34" name="Elipse 4">
            <a:extLst>
              <a:ext uri="{FF2B5EF4-FFF2-40B4-BE49-F238E27FC236}">
                <a16:creationId xmlns:a16="http://schemas.microsoft.com/office/drawing/2014/main" id="{0AEC3D45-694D-9794-B023-55A41D4E3C97}"/>
              </a:ext>
            </a:extLst>
          </p:cNvPr>
          <p:cNvSpPr txBox="1"/>
          <p:nvPr/>
        </p:nvSpPr>
        <p:spPr>
          <a:xfrm>
            <a:off x="3417156" y="4239406"/>
            <a:ext cx="1310344" cy="13103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CO" sz="1900" kern="1200" dirty="0"/>
              <a:t>OBJETIVOS ESPECIFICOS</a:t>
            </a:r>
          </a:p>
        </p:txBody>
      </p:sp>
      <p:sp>
        <p:nvSpPr>
          <p:cNvPr id="21" name="Flecha: hacia la izquierda 20">
            <a:extLst>
              <a:ext uri="{FF2B5EF4-FFF2-40B4-BE49-F238E27FC236}">
                <a16:creationId xmlns:a16="http://schemas.microsoft.com/office/drawing/2014/main" id="{1487528C-ECE0-5228-73BE-19D5EAA69A01}"/>
              </a:ext>
            </a:extLst>
          </p:cNvPr>
          <p:cNvSpPr/>
          <p:nvPr/>
        </p:nvSpPr>
        <p:spPr>
          <a:xfrm rot="12900000">
            <a:off x="1232210" y="4006826"/>
            <a:ext cx="1420462" cy="528135"/>
          </a:xfrm>
          <a:prstGeom prst="leftArrow">
            <a:avLst>
              <a:gd name="adj1" fmla="val 60000"/>
              <a:gd name="adj2" fmla="val 50000"/>
            </a:avLst>
          </a:prstGeom>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hueOff val="0"/>
              <a:satOff val="0"/>
              <a:lumOff val="0"/>
              <a:alphaOff val="0"/>
            </a:schemeClr>
          </a:fontRef>
        </p:style>
        <p:txBody>
          <a:bodyPr/>
          <a:lstStyle/>
          <a:p>
            <a:endParaRPr lang="es-CO"/>
          </a:p>
        </p:txBody>
      </p:sp>
      <p:grpSp>
        <p:nvGrpSpPr>
          <p:cNvPr id="22" name="Grupo 21">
            <a:extLst>
              <a:ext uri="{FF2B5EF4-FFF2-40B4-BE49-F238E27FC236}">
                <a16:creationId xmlns:a16="http://schemas.microsoft.com/office/drawing/2014/main" id="{85440C11-D2ED-C1B8-DDDA-2296BFEFAA73}"/>
              </a:ext>
            </a:extLst>
          </p:cNvPr>
          <p:cNvGrpSpPr/>
          <p:nvPr/>
        </p:nvGrpSpPr>
        <p:grpSpPr>
          <a:xfrm>
            <a:off x="593050" y="1843034"/>
            <a:ext cx="2191567" cy="2145044"/>
            <a:chOff x="1244290" y="1036609"/>
            <a:chExt cx="1760451" cy="1408361"/>
          </a:xfrm>
        </p:grpSpPr>
        <p:sp>
          <p:nvSpPr>
            <p:cNvPr id="31" name="Rectángulo: esquinas redondeadas 30">
              <a:extLst>
                <a:ext uri="{FF2B5EF4-FFF2-40B4-BE49-F238E27FC236}">
                  <a16:creationId xmlns:a16="http://schemas.microsoft.com/office/drawing/2014/main" id="{DBDC193B-CE8D-C8B7-9F19-D5569FBECF8A}"/>
                </a:ext>
              </a:extLst>
            </p:cNvPr>
            <p:cNvSpPr/>
            <p:nvPr/>
          </p:nvSpPr>
          <p:spPr>
            <a:xfrm>
              <a:off x="1244290" y="1036609"/>
              <a:ext cx="1760451" cy="1408361"/>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s-CO"/>
            </a:p>
          </p:txBody>
        </p:sp>
        <p:sp>
          <p:nvSpPr>
            <p:cNvPr id="32" name="Rectángulo: esquinas redondeadas 7">
              <a:extLst>
                <a:ext uri="{FF2B5EF4-FFF2-40B4-BE49-F238E27FC236}">
                  <a16:creationId xmlns:a16="http://schemas.microsoft.com/office/drawing/2014/main" id="{662F3DCD-8562-F34A-B7BA-E8B61E132477}"/>
                </a:ext>
              </a:extLst>
            </p:cNvPr>
            <p:cNvSpPr txBox="1"/>
            <p:nvPr/>
          </p:nvSpPr>
          <p:spPr>
            <a:xfrm>
              <a:off x="1285539" y="1077858"/>
              <a:ext cx="1677953" cy="13258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765" tIns="24765" rIns="24765" bIns="24765" numCol="1" spcCol="1270" anchor="ctr" anchorCtr="0">
              <a:noAutofit/>
            </a:bodyPr>
            <a:lstStyle/>
            <a:p>
              <a:pPr algn="ctr" defTabSz="577850">
                <a:lnSpc>
                  <a:spcPct val="90000"/>
                </a:lnSpc>
                <a:spcBef>
                  <a:spcPct val="0"/>
                </a:spcBef>
                <a:spcAft>
                  <a:spcPct val="35000"/>
                </a:spcAft>
              </a:pPr>
              <a:r>
                <a:rPr lang="es-CO" sz="1050" dirty="0">
                  <a:effectLst/>
                  <a:latin typeface="Arial" panose="020B0604020202020204" pitchFamily="34" charset="0"/>
                  <a:ea typeface="Calibri" panose="020F0502020204030204" pitchFamily="34" charset="0"/>
                  <a:cs typeface="Times New Roman" panose="02020603050405020304" pitchFamily="18" charset="0"/>
                </a:rPr>
                <a:t>Aplicar el método de valoración de Flujo de Caja Libre descontado a la compañía, para desarrollar estrategias y tomar decisiones contribuyan con el incrementen de aumentar el valor de la empresa. </a:t>
              </a:r>
              <a:endParaRPr lang="es-CO" sz="105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3" name="Flecha: hacia la izquierda 22">
            <a:extLst>
              <a:ext uri="{FF2B5EF4-FFF2-40B4-BE49-F238E27FC236}">
                <a16:creationId xmlns:a16="http://schemas.microsoft.com/office/drawing/2014/main" id="{10D07FC2-7439-DAF5-9479-A36BD301C258}"/>
              </a:ext>
            </a:extLst>
          </p:cNvPr>
          <p:cNvSpPr/>
          <p:nvPr/>
        </p:nvSpPr>
        <p:spPr>
          <a:xfrm rot="16200000">
            <a:off x="3468679" y="3164932"/>
            <a:ext cx="1420462" cy="528135"/>
          </a:xfrm>
          <a:prstGeom prst="leftArrow">
            <a:avLst>
              <a:gd name="adj1" fmla="val 60000"/>
              <a:gd name="adj2" fmla="val 50000"/>
            </a:avLst>
          </a:prstGeom>
        </p:spPr>
        <p:style>
          <a:lnRef idx="0">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hueOff val="0"/>
              <a:satOff val="0"/>
              <a:lumOff val="0"/>
              <a:alphaOff val="0"/>
            </a:schemeClr>
          </a:fontRef>
        </p:style>
        <p:txBody>
          <a:bodyPr/>
          <a:lstStyle/>
          <a:p>
            <a:endParaRPr lang="es-CO"/>
          </a:p>
        </p:txBody>
      </p:sp>
      <p:grpSp>
        <p:nvGrpSpPr>
          <p:cNvPr id="24" name="Grupo 23">
            <a:extLst>
              <a:ext uri="{FF2B5EF4-FFF2-40B4-BE49-F238E27FC236}">
                <a16:creationId xmlns:a16="http://schemas.microsoft.com/office/drawing/2014/main" id="{37EC999D-A9A3-4D4E-128C-EFFFE758AD46}"/>
              </a:ext>
            </a:extLst>
          </p:cNvPr>
          <p:cNvGrpSpPr/>
          <p:nvPr/>
        </p:nvGrpSpPr>
        <p:grpSpPr>
          <a:xfrm>
            <a:off x="2997412" y="1354247"/>
            <a:ext cx="2409501" cy="1941521"/>
            <a:chOff x="3234574" y="533"/>
            <a:chExt cx="1760451" cy="1408361"/>
          </a:xfrm>
        </p:grpSpPr>
        <p:sp>
          <p:nvSpPr>
            <p:cNvPr id="29" name="Rectángulo: esquinas redondeadas 28">
              <a:extLst>
                <a:ext uri="{FF2B5EF4-FFF2-40B4-BE49-F238E27FC236}">
                  <a16:creationId xmlns:a16="http://schemas.microsoft.com/office/drawing/2014/main" id="{4C3BE788-62B9-D590-E992-6346718FEB54}"/>
                </a:ext>
              </a:extLst>
            </p:cNvPr>
            <p:cNvSpPr/>
            <p:nvPr/>
          </p:nvSpPr>
          <p:spPr>
            <a:xfrm>
              <a:off x="3234574" y="533"/>
              <a:ext cx="1760451" cy="1408361"/>
            </a:xfrm>
            <a:prstGeom prst="roundRect">
              <a:avLst>
                <a:gd name="adj" fmla="val 10000"/>
              </a:avLst>
            </a:pr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a:lstStyle/>
            <a:p>
              <a:endParaRPr lang="es-CO"/>
            </a:p>
          </p:txBody>
        </p:sp>
        <p:sp>
          <p:nvSpPr>
            <p:cNvPr id="30" name="Rectángulo: esquinas redondeadas 10">
              <a:extLst>
                <a:ext uri="{FF2B5EF4-FFF2-40B4-BE49-F238E27FC236}">
                  <a16:creationId xmlns:a16="http://schemas.microsoft.com/office/drawing/2014/main" id="{CC21BE6E-2C11-3125-38FB-5F7855BFFE34}"/>
                </a:ext>
              </a:extLst>
            </p:cNvPr>
            <p:cNvSpPr txBox="1"/>
            <p:nvPr/>
          </p:nvSpPr>
          <p:spPr>
            <a:xfrm>
              <a:off x="3275823" y="41782"/>
              <a:ext cx="1677953" cy="13258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765" tIns="24765" rIns="24765" bIns="24765" numCol="1" spcCol="1270" anchor="ctr" anchorCtr="0">
              <a:noAutofit/>
            </a:bodyPr>
            <a:lstStyle/>
            <a:p>
              <a:pPr lvl="0" algn="ctr">
                <a:lnSpc>
                  <a:spcPct val="115000"/>
                </a:lnSpc>
                <a:spcAft>
                  <a:spcPts val="800"/>
                </a:spcAft>
              </a:pPr>
              <a:r>
                <a:rPr lang="es-CO" sz="1050" dirty="0">
                  <a:effectLst/>
                  <a:latin typeface="Arial" panose="020B0604020202020204" pitchFamily="34" charset="0"/>
                  <a:ea typeface="Calibri" panose="020F0502020204030204" pitchFamily="34" charset="0"/>
                  <a:cs typeface="Times New Roman" panose="02020603050405020304" pitchFamily="18" charset="0"/>
                </a:rPr>
                <a:t>Identificar los rubros que no generan valor a la compañía, a través de los indicadores financieros, los cuales contribuyen a la identificación de las falencias de la compañía.</a:t>
              </a:r>
              <a:endParaRPr lang="es-CO" sz="105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Flecha: hacia la izquierda 24">
            <a:extLst>
              <a:ext uri="{FF2B5EF4-FFF2-40B4-BE49-F238E27FC236}">
                <a16:creationId xmlns:a16="http://schemas.microsoft.com/office/drawing/2014/main" id="{86135A75-D656-AC19-5633-AFC836A78E88}"/>
              </a:ext>
            </a:extLst>
          </p:cNvPr>
          <p:cNvSpPr/>
          <p:nvPr/>
        </p:nvSpPr>
        <p:spPr>
          <a:xfrm rot="19500000">
            <a:off x="5401058" y="4035895"/>
            <a:ext cx="1420462" cy="528135"/>
          </a:xfrm>
          <a:prstGeom prst="leftArrow">
            <a:avLst>
              <a:gd name="adj1" fmla="val 60000"/>
              <a:gd name="adj2" fmla="val 50000"/>
            </a:avLst>
          </a:prstGeom>
        </p:spPr>
        <p:style>
          <a:lnRef idx="0">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hueOff val="0"/>
              <a:satOff val="0"/>
              <a:lumOff val="0"/>
              <a:alphaOff val="0"/>
            </a:schemeClr>
          </a:fontRef>
        </p:style>
        <p:txBody>
          <a:bodyPr/>
          <a:lstStyle/>
          <a:p>
            <a:endParaRPr lang="es-CO"/>
          </a:p>
        </p:txBody>
      </p:sp>
      <p:grpSp>
        <p:nvGrpSpPr>
          <p:cNvPr id="26" name="Grupo 25">
            <a:extLst>
              <a:ext uri="{FF2B5EF4-FFF2-40B4-BE49-F238E27FC236}">
                <a16:creationId xmlns:a16="http://schemas.microsoft.com/office/drawing/2014/main" id="{D3C837CA-25C7-E485-4BA0-C625D529CDF7}"/>
              </a:ext>
            </a:extLst>
          </p:cNvPr>
          <p:cNvGrpSpPr/>
          <p:nvPr/>
        </p:nvGrpSpPr>
        <p:grpSpPr>
          <a:xfrm>
            <a:off x="5671141" y="1978227"/>
            <a:ext cx="2381661" cy="2009851"/>
            <a:chOff x="5224858" y="1036609"/>
            <a:chExt cx="1760451" cy="1408361"/>
          </a:xfrm>
        </p:grpSpPr>
        <p:sp>
          <p:nvSpPr>
            <p:cNvPr id="27" name="Rectángulo: esquinas redondeadas 26">
              <a:extLst>
                <a:ext uri="{FF2B5EF4-FFF2-40B4-BE49-F238E27FC236}">
                  <a16:creationId xmlns:a16="http://schemas.microsoft.com/office/drawing/2014/main" id="{1B6337C7-79DA-8ECF-D8F3-DC823D602B34}"/>
                </a:ext>
              </a:extLst>
            </p:cNvPr>
            <p:cNvSpPr/>
            <p:nvPr/>
          </p:nvSpPr>
          <p:spPr>
            <a:xfrm>
              <a:off x="5224858" y="1036609"/>
              <a:ext cx="1760451" cy="1408361"/>
            </a:xfrm>
            <a:prstGeom prst="roundRect">
              <a:avLst>
                <a:gd name="adj" fmla="val 10000"/>
              </a:avLst>
            </a:pr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a:lstStyle/>
            <a:p>
              <a:endParaRPr lang="es-CO"/>
            </a:p>
          </p:txBody>
        </p:sp>
        <p:sp>
          <p:nvSpPr>
            <p:cNvPr id="28" name="Rectángulo: esquinas redondeadas 13">
              <a:extLst>
                <a:ext uri="{FF2B5EF4-FFF2-40B4-BE49-F238E27FC236}">
                  <a16:creationId xmlns:a16="http://schemas.microsoft.com/office/drawing/2014/main" id="{7605209F-C9C5-942B-0766-58DBDB612243}"/>
                </a:ext>
              </a:extLst>
            </p:cNvPr>
            <p:cNvSpPr txBox="1"/>
            <p:nvPr/>
          </p:nvSpPr>
          <p:spPr>
            <a:xfrm>
              <a:off x="5266108" y="1077858"/>
              <a:ext cx="1631842" cy="13258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765" tIns="24765" rIns="24765" bIns="24765" numCol="1" spcCol="1270" anchor="ctr" anchorCtr="0">
              <a:noAutofit/>
            </a:bodyPr>
            <a:lstStyle/>
            <a:p>
              <a:pPr lvl="0" algn="ctr">
                <a:lnSpc>
                  <a:spcPct val="115000"/>
                </a:lnSpc>
                <a:spcAft>
                  <a:spcPts val="800"/>
                </a:spcAft>
              </a:pPr>
              <a:r>
                <a:rPr lang="es-CO" sz="1050" dirty="0">
                  <a:effectLst/>
                  <a:latin typeface="Arial" panose="020B0604020202020204" pitchFamily="34" charset="0"/>
                  <a:ea typeface="Calibri" panose="020F0502020204030204" pitchFamily="34" charset="0"/>
                  <a:cs typeface="Times New Roman" panose="02020603050405020304" pitchFamily="18" charset="0"/>
                </a:rPr>
                <a:t>Examinar el entorno socioeconómico de la compañía Primax Colombia S.A. para análisis del sector y su competencia directa.</a:t>
              </a:r>
              <a:endParaRPr lang="es-CO" sz="105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44" name="Imagen 43" descr="Un grupo de personas de pie en la calle&#10;&#10;Descripción generada automáticamente con confianza media">
            <a:extLst>
              <a:ext uri="{FF2B5EF4-FFF2-40B4-BE49-F238E27FC236}">
                <a16:creationId xmlns:a16="http://schemas.microsoft.com/office/drawing/2014/main" id="{82280411-6530-4272-916E-B7B797A016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6285" y="4342340"/>
            <a:ext cx="2770629" cy="1979021"/>
          </a:xfrm>
          <a:prstGeom prst="rect">
            <a:avLst/>
          </a:prstGeom>
        </p:spPr>
      </p:pic>
    </p:spTree>
    <p:extLst>
      <p:ext uri="{BB962C8B-B14F-4D97-AF65-F5344CB8AC3E}">
        <p14:creationId xmlns:p14="http://schemas.microsoft.com/office/powerpoint/2010/main" val="2408382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D8D31E-0606-4F08-B75F-1A9AD28C6561}"/>
              </a:ext>
            </a:extLst>
          </p:cNvPr>
          <p:cNvPicPr>
            <a:picLocks noChangeAspect="1"/>
          </p:cNvPicPr>
          <p:nvPr/>
        </p:nvPicPr>
        <p:blipFill>
          <a:blip r:embed="rId2"/>
          <a:stretch>
            <a:fillRect/>
          </a:stretch>
        </p:blipFill>
        <p:spPr>
          <a:xfrm>
            <a:off x="-11353" y="0"/>
            <a:ext cx="12192000" cy="6858000"/>
          </a:xfrm>
          <a:prstGeom prst="rect">
            <a:avLst/>
          </a:prstGeom>
        </p:spPr>
      </p:pic>
      <p:sp>
        <p:nvSpPr>
          <p:cNvPr id="10" name="CuadroTexto 9">
            <a:extLst>
              <a:ext uri="{FF2B5EF4-FFF2-40B4-BE49-F238E27FC236}">
                <a16:creationId xmlns:a16="http://schemas.microsoft.com/office/drawing/2014/main" id="{74BB82B3-012B-68A2-ED4C-1389C761E542}"/>
              </a:ext>
            </a:extLst>
          </p:cNvPr>
          <p:cNvSpPr txBox="1"/>
          <p:nvPr/>
        </p:nvSpPr>
        <p:spPr>
          <a:xfrm>
            <a:off x="1629275" y="486055"/>
            <a:ext cx="5392961" cy="461665"/>
          </a:xfrm>
          <a:prstGeom prst="rect">
            <a:avLst/>
          </a:prstGeom>
          <a:noFill/>
        </p:spPr>
        <p:txBody>
          <a:bodyPr wrap="square" rtlCol="0">
            <a:spAutoFit/>
          </a:bodyPr>
          <a:lstStyle/>
          <a:p>
            <a:pPr algn="ctr"/>
            <a:r>
              <a:rPr lang="es-CO" sz="2400" b="1" dirty="0">
                <a:solidFill>
                  <a:schemeClr val="accent1">
                    <a:lumMod val="75000"/>
                  </a:schemeClr>
                </a:solidFill>
                <a:latin typeface="Calibri" panose="020F0502020204030204" pitchFamily="34" charset="0"/>
                <a:ea typeface="Calibri" panose="020F0502020204030204" pitchFamily="34" charset="0"/>
              </a:rPr>
              <a:t>Análisis Financiero </a:t>
            </a:r>
            <a:endParaRPr lang="es-CO" sz="1400" b="1" dirty="0">
              <a:solidFill>
                <a:schemeClr val="accent1">
                  <a:lumMod val="75000"/>
                </a:schemeClr>
              </a:solidFill>
            </a:endParaRPr>
          </a:p>
        </p:txBody>
      </p:sp>
      <p:grpSp>
        <p:nvGrpSpPr>
          <p:cNvPr id="3" name="Grupo 2">
            <a:extLst>
              <a:ext uri="{FF2B5EF4-FFF2-40B4-BE49-F238E27FC236}">
                <a16:creationId xmlns:a16="http://schemas.microsoft.com/office/drawing/2014/main" id="{AB5BE68F-30C1-668B-82EC-A06C9C024687}"/>
              </a:ext>
            </a:extLst>
          </p:cNvPr>
          <p:cNvGrpSpPr/>
          <p:nvPr/>
        </p:nvGrpSpPr>
        <p:grpSpPr>
          <a:xfrm>
            <a:off x="936108" y="1563720"/>
            <a:ext cx="6678895" cy="615346"/>
            <a:chOff x="0" y="71211"/>
            <a:chExt cx="6362379" cy="615346"/>
          </a:xfrm>
        </p:grpSpPr>
        <p:sp>
          <p:nvSpPr>
            <p:cNvPr id="20" name="Rectángulo: esquinas redondeadas 19">
              <a:extLst>
                <a:ext uri="{FF2B5EF4-FFF2-40B4-BE49-F238E27FC236}">
                  <a16:creationId xmlns:a16="http://schemas.microsoft.com/office/drawing/2014/main" id="{48CBC479-A57A-E78A-134D-B28D913DB1FA}"/>
                </a:ext>
              </a:extLst>
            </p:cNvPr>
            <p:cNvSpPr/>
            <p:nvPr/>
          </p:nvSpPr>
          <p:spPr>
            <a:xfrm>
              <a:off x="0" y="71211"/>
              <a:ext cx="6362379" cy="61534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a:solidFill>
                  <a:schemeClr val="tx1"/>
                </a:solidFill>
              </a:endParaRPr>
            </a:p>
          </p:txBody>
        </p:sp>
        <p:sp>
          <p:nvSpPr>
            <p:cNvPr id="21" name="Rectángulo: esquinas redondeadas 4">
              <a:extLst>
                <a:ext uri="{FF2B5EF4-FFF2-40B4-BE49-F238E27FC236}">
                  <a16:creationId xmlns:a16="http://schemas.microsoft.com/office/drawing/2014/main" id="{2A2C75BB-0E21-8750-A084-6360DFD9BE8F}"/>
                </a:ext>
              </a:extLst>
            </p:cNvPr>
            <p:cNvSpPr txBox="1"/>
            <p:nvPr/>
          </p:nvSpPr>
          <p:spPr>
            <a:xfrm>
              <a:off x="30039" y="101250"/>
              <a:ext cx="6302301" cy="5552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indent="457200" algn="just">
                <a:lnSpc>
                  <a:spcPct val="115000"/>
                </a:lnSpc>
                <a:spcBef>
                  <a:spcPct val="0"/>
                </a:spcBef>
                <a:spcAft>
                  <a:spcPts val="800"/>
                </a:spcAft>
                <a:buNone/>
              </a:pPr>
              <a:r>
                <a:rPr lang="es-CO" sz="1000" dirty="0">
                  <a:solidFill>
                    <a:schemeClr val="tx1"/>
                  </a:solidFill>
                  <a:latin typeface="Arial" panose="020B0604020202020204" pitchFamily="34" charset="0"/>
                  <a:cs typeface="Times New Roman" panose="02020603050405020304" pitchFamily="18" charset="0"/>
                </a:rPr>
                <a:t>La cifra significativa en el activo corresponde a deudores comerciales que registra en promedio el 20,19%, siendo el 36.98% la cifra más elevada para el 2018 y el 12,43% su valor menor presentado para 2022 debido a que el periodo de cobro disminuyó significativamente, siendo en el 2017 de 29 días, y para 2022 de 13 días</a:t>
              </a:r>
            </a:p>
          </p:txBody>
        </p:sp>
      </p:grpSp>
      <p:grpSp>
        <p:nvGrpSpPr>
          <p:cNvPr id="4" name="Grupo 3">
            <a:extLst>
              <a:ext uri="{FF2B5EF4-FFF2-40B4-BE49-F238E27FC236}">
                <a16:creationId xmlns:a16="http://schemas.microsoft.com/office/drawing/2014/main" id="{4C56C10B-D774-3EA9-E4A2-C0B2AAC59246}"/>
              </a:ext>
            </a:extLst>
          </p:cNvPr>
          <p:cNvGrpSpPr/>
          <p:nvPr/>
        </p:nvGrpSpPr>
        <p:grpSpPr>
          <a:xfrm>
            <a:off x="936108" y="2210747"/>
            <a:ext cx="6678895" cy="615346"/>
            <a:chOff x="0" y="718238"/>
            <a:chExt cx="6362379" cy="615346"/>
          </a:xfrm>
        </p:grpSpPr>
        <p:sp>
          <p:nvSpPr>
            <p:cNvPr id="18" name="Rectángulo: esquinas redondeadas 17">
              <a:extLst>
                <a:ext uri="{FF2B5EF4-FFF2-40B4-BE49-F238E27FC236}">
                  <a16:creationId xmlns:a16="http://schemas.microsoft.com/office/drawing/2014/main" id="{108D3DE4-5B7C-9FFB-8B02-245DE5DE32F4}"/>
                </a:ext>
              </a:extLst>
            </p:cNvPr>
            <p:cNvSpPr/>
            <p:nvPr/>
          </p:nvSpPr>
          <p:spPr>
            <a:xfrm>
              <a:off x="0" y="718238"/>
              <a:ext cx="6362379" cy="61534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a:solidFill>
                  <a:schemeClr val="tx1"/>
                </a:solidFill>
              </a:endParaRPr>
            </a:p>
          </p:txBody>
        </p:sp>
        <p:sp>
          <p:nvSpPr>
            <p:cNvPr id="19" name="Rectángulo: esquinas redondeadas 6">
              <a:extLst>
                <a:ext uri="{FF2B5EF4-FFF2-40B4-BE49-F238E27FC236}">
                  <a16:creationId xmlns:a16="http://schemas.microsoft.com/office/drawing/2014/main" id="{7E19E5EF-7521-B49C-3107-14FB5B70F21D}"/>
                </a:ext>
              </a:extLst>
            </p:cNvPr>
            <p:cNvSpPr txBox="1"/>
            <p:nvPr/>
          </p:nvSpPr>
          <p:spPr>
            <a:xfrm>
              <a:off x="30039" y="748277"/>
              <a:ext cx="6302301" cy="5552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indent="457200" algn="just">
                <a:lnSpc>
                  <a:spcPct val="115000"/>
                </a:lnSpc>
                <a:spcAft>
                  <a:spcPts val="800"/>
                </a:spcAft>
              </a:pPr>
              <a:r>
                <a:rPr lang="es-CO" sz="1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La productividad del activo fijo para el 2022 fue del 37,2% con una propiedad planta y equipo del 627.117MM y para el 2021 fue de 18,62% con 279.822MM, indicando que los activos fijos en el 2022 fueron bajos respecto a los años anteriores, debido a la estrategia de expansión.</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5" name="Grupo 4">
            <a:extLst>
              <a:ext uri="{FF2B5EF4-FFF2-40B4-BE49-F238E27FC236}">
                <a16:creationId xmlns:a16="http://schemas.microsoft.com/office/drawing/2014/main" id="{9843805E-4B6E-CA00-D44E-2C2C49374ECC}"/>
              </a:ext>
            </a:extLst>
          </p:cNvPr>
          <p:cNvGrpSpPr/>
          <p:nvPr/>
        </p:nvGrpSpPr>
        <p:grpSpPr>
          <a:xfrm>
            <a:off x="936108" y="2857774"/>
            <a:ext cx="6678895" cy="615346"/>
            <a:chOff x="0" y="1365265"/>
            <a:chExt cx="6362379" cy="615346"/>
          </a:xfrm>
        </p:grpSpPr>
        <p:sp>
          <p:nvSpPr>
            <p:cNvPr id="16" name="Rectángulo: esquinas redondeadas 15">
              <a:extLst>
                <a:ext uri="{FF2B5EF4-FFF2-40B4-BE49-F238E27FC236}">
                  <a16:creationId xmlns:a16="http://schemas.microsoft.com/office/drawing/2014/main" id="{AA2DE193-F775-49B5-E55F-1020E6D625E7}"/>
                </a:ext>
              </a:extLst>
            </p:cNvPr>
            <p:cNvSpPr/>
            <p:nvPr/>
          </p:nvSpPr>
          <p:spPr>
            <a:xfrm>
              <a:off x="0" y="1365265"/>
              <a:ext cx="6362379" cy="61534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a:solidFill>
                  <a:schemeClr val="tx1"/>
                </a:solidFill>
              </a:endParaRPr>
            </a:p>
          </p:txBody>
        </p:sp>
        <p:sp>
          <p:nvSpPr>
            <p:cNvPr id="17" name="Rectángulo: esquinas redondeadas 8">
              <a:extLst>
                <a:ext uri="{FF2B5EF4-FFF2-40B4-BE49-F238E27FC236}">
                  <a16:creationId xmlns:a16="http://schemas.microsoft.com/office/drawing/2014/main" id="{2CBBB12B-B4C4-D72C-8F38-96233BCC80CF}"/>
                </a:ext>
              </a:extLst>
            </p:cNvPr>
            <p:cNvSpPr txBox="1"/>
            <p:nvPr/>
          </p:nvSpPr>
          <p:spPr>
            <a:xfrm>
              <a:off x="30039" y="1395304"/>
              <a:ext cx="6302301" cy="5552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indent="457200" algn="just">
                <a:lnSpc>
                  <a:spcPct val="115000"/>
                </a:lnSpc>
                <a:spcBef>
                  <a:spcPct val="0"/>
                </a:spcBef>
                <a:spcAft>
                  <a:spcPts val="800"/>
                </a:spcAft>
                <a:buNone/>
              </a:pPr>
              <a:r>
                <a:rPr lang="es-CO" sz="1000" dirty="0">
                  <a:solidFill>
                    <a:schemeClr val="tx1"/>
                  </a:solidFill>
                  <a:latin typeface="Arial" panose="020B0604020202020204" pitchFamily="34" charset="0"/>
                  <a:cs typeface="Times New Roman" panose="02020603050405020304" pitchFamily="18" charset="0"/>
                </a:rPr>
                <a:t>Para 2017, la concentración del pasivo se encuentra en la parte no corriente, representada en un 59,10% del total del pasivo, la cifra más representativa corresponde a beneficios post-empleados con un 50,78%, cuenta que para el 2022 su participación se reduce al 1,06%</a:t>
              </a:r>
            </a:p>
          </p:txBody>
        </p:sp>
      </p:grpSp>
      <p:grpSp>
        <p:nvGrpSpPr>
          <p:cNvPr id="6" name="Grupo 5">
            <a:extLst>
              <a:ext uri="{FF2B5EF4-FFF2-40B4-BE49-F238E27FC236}">
                <a16:creationId xmlns:a16="http://schemas.microsoft.com/office/drawing/2014/main" id="{C1D7952B-9355-4DAC-6B0E-A32A272808D4}"/>
              </a:ext>
            </a:extLst>
          </p:cNvPr>
          <p:cNvGrpSpPr/>
          <p:nvPr/>
        </p:nvGrpSpPr>
        <p:grpSpPr>
          <a:xfrm>
            <a:off x="936108" y="3504801"/>
            <a:ext cx="6678895" cy="615346"/>
            <a:chOff x="0" y="2012292"/>
            <a:chExt cx="6362379" cy="615346"/>
          </a:xfrm>
        </p:grpSpPr>
        <p:sp>
          <p:nvSpPr>
            <p:cNvPr id="14" name="Rectángulo: esquinas redondeadas 13">
              <a:extLst>
                <a:ext uri="{FF2B5EF4-FFF2-40B4-BE49-F238E27FC236}">
                  <a16:creationId xmlns:a16="http://schemas.microsoft.com/office/drawing/2014/main" id="{F23D4F1F-5007-86EF-2533-8B575E7B630B}"/>
                </a:ext>
              </a:extLst>
            </p:cNvPr>
            <p:cNvSpPr/>
            <p:nvPr/>
          </p:nvSpPr>
          <p:spPr>
            <a:xfrm>
              <a:off x="0" y="2012292"/>
              <a:ext cx="6362379" cy="61534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a:solidFill>
                  <a:schemeClr val="tx1"/>
                </a:solidFill>
              </a:endParaRPr>
            </a:p>
          </p:txBody>
        </p:sp>
        <p:sp>
          <p:nvSpPr>
            <p:cNvPr id="15" name="Rectángulo: esquinas redondeadas 10">
              <a:extLst>
                <a:ext uri="{FF2B5EF4-FFF2-40B4-BE49-F238E27FC236}">
                  <a16:creationId xmlns:a16="http://schemas.microsoft.com/office/drawing/2014/main" id="{436E1B1E-83BC-79A3-DB64-9496D3FB95D0}"/>
                </a:ext>
              </a:extLst>
            </p:cNvPr>
            <p:cNvSpPr txBox="1"/>
            <p:nvPr/>
          </p:nvSpPr>
          <p:spPr>
            <a:xfrm>
              <a:off x="30039" y="2042331"/>
              <a:ext cx="6302301" cy="5552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indent="457200" algn="just">
                <a:lnSpc>
                  <a:spcPct val="115000"/>
                </a:lnSpc>
                <a:spcAft>
                  <a:spcPts val="800"/>
                </a:spcAft>
              </a:pPr>
              <a:r>
                <a:rPr lang="es-CO" sz="1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La cuenta de los títulos emitidos en el año 2021, son por la emisión de bonos ordinarios a en la bolsa de valores de Colombia, es una de las cuentas más representativas del pasivo no corriente.  </a:t>
              </a:r>
              <a:endParaRPr lang="es-CO"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7" name="Grupo 6">
            <a:extLst>
              <a:ext uri="{FF2B5EF4-FFF2-40B4-BE49-F238E27FC236}">
                <a16:creationId xmlns:a16="http://schemas.microsoft.com/office/drawing/2014/main" id="{CD59C2D1-AE10-A9E3-9FF8-9C4460581062}"/>
              </a:ext>
            </a:extLst>
          </p:cNvPr>
          <p:cNvGrpSpPr/>
          <p:nvPr/>
        </p:nvGrpSpPr>
        <p:grpSpPr>
          <a:xfrm>
            <a:off x="936108" y="4151828"/>
            <a:ext cx="6647361" cy="615346"/>
            <a:chOff x="0" y="2659319"/>
            <a:chExt cx="6362379" cy="615346"/>
          </a:xfrm>
        </p:grpSpPr>
        <p:sp>
          <p:nvSpPr>
            <p:cNvPr id="12" name="Rectángulo: esquinas redondeadas 11">
              <a:extLst>
                <a:ext uri="{FF2B5EF4-FFF2-40B4-BE49-F238E27FC236}">
                  <a16:creationId xmlns:a16="http://schemas.microsoft.com/office/drawing/2014/main" id="{681CA9BF-5D37-F45A-120D-9F60FC321451}"/>
                </a:ext>
              </a:extLst>
            </p:cNvPr>
            <p:cNvSpPr/>
            <p:nvPr/>
          </p:nvSpPr>
          <p:spPr>
            <a:xfrm>
              <a:off x="0" y="2659319"/>
              <a:ext cx="6362379" cy="61534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a:solidFill>
                  <a:schemeClr val="tx1"/>
                </a:solidFill>
              </a:endParaRPr>
            </a:p>
          </p:txBody>
        </p:sp>
        <p:sp>
          <p:nvSpPr>
            <p:cNvPr id="13" name="Rectángulo: esquinas redondeadas 12">
              <a:extLst>
                <a:ext uri="{FF2B5EF4-FFF2-40B4-BE49-F238E27FC236}">
                  <a16:creationId xmlns:a16="http://schemas.microsoft.com/office/drawing/2014/main" id="{868B0694-E110-DA85-36D7-C13DFD992B20}"/>
                </a:ext>
              </a:extLst>
            </p:cNvPr>
            <p:cNvSpPr txBox="1"/>
            <p:nvPr/>
          </p:nvSpPr>
          <p:spPr>
            <a:xfrm>
              <a:off x="30039" y="2689358"/>
              <a:ext cx="6302301" cy="5552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indent="457200" algn="just">
                <a:lnSpc>
                  <a:spcPct val="115000"/>
                </a:lnSpc>
                <a:spcAft>
                  <a:spcPts val="800"/>
                </a:spcAft>
              </a:pPr>
              <a:r>
                <a:rPr lang="es-CO" sz="1000" dirty="0">
                  <a:solidFill>
                    <a:schemeClr val="tx1"/>
                  </a:solidFill>
                  <a:latin typeface="Arial" panose="020B0604020202020204" pitchFamily="34" charset="0"/>
                  <a:cs typeface="Times New Roman" panose="02020603050405020304" pitchFamily="18" charset="0"/>
                </a:rPr>
                <a:t>Estado de Resultados, donde se evidenció que sus costos representan en su estructura promedio el 93,15%, cifra que se ubica fuera del rango estructural donde su objetivo es del 50%, donde se deben concentrar las estrategias para que esta diferencia sea cada vez menor.</a:t>
              </a:r>
            </a:p>
          </p:txBody>
        </p:sp>
      </p:grpSp>
      <p:grpSp>
        <p:nvGrpSpPr>
          <p:cNvPr id="8" name="Grupo 7">
            <a:extLst>
              <a:ext uri="{FF2B5EF4-FFF2-40B4-BE49-F238E27FC236}">
                <a16:creationId xmlns:a16="http://schemas.microsoft.com/office/drawing/2014/main" id="{4F3D8E2F-1FC7-AD09-250E-6D0727121F0B}"/>
              </a:ext>
            </a:extLst>
          </p:cNvPr>
          <p:cNvGrpSpPr/>
          <p:nvPr/>
        </p:nvGrpSpPr>
        <p:grpSpPr>
          <a:xfrm>
            <a:off x="936107" y="4798854"/>
            <a:ext cx="6678895" cy="822458"/>
            <a:chOff x="0" y="3306345"/>
            <a:chExt cx="6362379" cy="615346"/>
          </a:xfrm>
        </p:grpSpPr>
        <p:sp>
          <p:nvSpPr>
            <p:cNvPr id="9" name="Rectángulo: esquinas redondeadas 8">
              <a:extLst>
                <a:ext uri="{FF2B5EF4-FFF2-40B4-BE49-F238E27FC236}">
                  <a16:creationId xmlns:a16="http://schemas.microsoft.com/office/drawing/2014/main" id="{097F19C5-1B71-6F0E-2887-71E34145DE09}"/>
                </a:ext>
              </a:extLst>
            </p:cNvPr>
            <p:cNvSpPr/>
            <p:nvPr/>
          </p:nvSpPr>
          <p:spPr>
            <a:xfrm>
              <a:off x="0" y="3306345"/>
              <a:ext cx="6362379" cy="61534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a:solidFill>
                  <a:schemeClr val="tx1"/>
                </a:solidFill>
              </a:endParaRPr>
            </a:p>
          </p:txBody>
        </p:sp>
        <p:sp>
          <p:nvSpPr>
            <p:cNvPr id="11" name="Rectángulo: esquinas redondeadas 14">
              <a:extLst>
                <a:ext uri="{FF2B5EF4-FFF2-40B4-BE49-F238E27FC236}">
                  <a16:creationId xmlns:a16="http://schemas.microsoft.com/office/drawing/2014/main" id="{2A4B0CC2-9F54-2A1F-5B93-9C6CB024F3CE}"/>
                </a:ext>
              </a:extLst>
            </p:cNvPr>
            <p:cNvSpPr txBox="1"/>
            <p:nvPr/>
          </p:nvSpPr>
          <p:spPr>
            <a:xfrm>
              <a:off x="30039" y="3336384"/>
              <a:ext cx="6302301" cy="5552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indent="457200" algn="just">
                <a:lnSpc>
                  <a:spcPct val="115000"/>
                </a:lnSpc>
                <a:spcAft>
                  <a:spcPts val="800"/>
                </a:spcAft>
              </a:pPr>
              <a:r>
                <a:rPr lang="es-CO" sz="1000" dirty="0">
                  <a:solidFill>
                    <a:schemeClr val="tx1"/>
                  </a:solidFill>
                  <a:latin typeface="Arial" panose="020B0604020202020204" pitchFamily="34" charset="0"/>
                  <a:cs typeface="Times New Roman" panose="02020603050405020304" pitchFamily="18" charset="0"/>
                </a:rPr>
                <a:t>los gastos operativos, estos son del 5,07%, siendo favorables para la compañía ya que el rango mínimo estructural es del 20%. De acuerdo con lo anterior, el efecto de tener unos costos fuera de los rangos conlleva a que la rentabilidad de la compañía sea baja. </a:t>
              </a:r>
            </a:p>
          </p:txBody>
        </p:sp>
      </p:grpSp>
    </p:spTree>
    <p:extLst>
      <p:ext uri="{BB962C8B-B14F-4D97-AF65-F5344CB8AC3E}">
        <p14:creationId xmlns:p14="http://schemas.microsoft.com/office/powerpoint/2010/main" val="563287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D8D31E-0606-4F08-B75F-1A9AD28C6561}"/>
              </a:ext>
            </a:extLst>
          </p:cNvPr>
          <p:cNvPicPr>
            <a:picLocks noChangeAspect="1"/>
          </p:cNvPicPr>
          <p:nvPr/>
        </p:nvPicPr>
        <p:blipFill>
          <a:blip r:embed="rId2"/>
          <a:stretch>
            <a:fillRect/>
          </a:stretch>
        </p:blipFill>
        <p:spPr>
          <a:xfrm>
            <a:off x="0" y="0"/>
            <a:ext cx="12192000" cy="6858000"/>
          </a:xfrm>
          <a:prstGeom prst="rect">
            <a:avLst/>
          </a:prstGeom>
        </p:spPr>
      </p:pic>
      <p:pic>
        <p:nvPicPr>
          <p:cNvPr id="3" name="Imagen 2">
            <a:extLst>
              <a:ext uri="{FF2B5EF4-FFF2-40B4-BE49-F238E27FC236}">
                <a16:creationId xmlns:a16="http://schemas.microsoft.com/office/drawing/2014/main" id="{FCA7B56A-F841-A52F-3520-9C91D8CB2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8077" y="1179195"/>
            <a:ext cx="4152802" cy="2765153"/>
          </a:xfrm>
          <a:prstGeom prst="rect">
            <a:avLst/>
          </a:prstGeom>
        </p:spPr>
      </p:pic>
      <p:sp>
        <p:nvSpPr>
          <p:cNvPr id="4" name="CuadroTexto 3">
            <a:extLst>
              <a:ext uri="{FF2B5EF4-FFF2-40B4-BE49-F238E27FC236}">
                <a16:creationId xmlns:a16="http://schemas.microsoft.com/office/drawing/2014/main" id="{686412F9-CE18-F92E-2E8B-504EE6BBA5C3}"/>
              </a:ext>
            </a:extLst>
          </p:cNvPr>
          <p:cNvSpPr txBox="1"/>
          <p:nvPr/>
        </p:nvSpPr>
        <p:spPr>
          <a:xfrm>
            <a:off x="1334125" y="4200214"/>
            <a:ext cx="6130977" cy="1346148"/>
          </a:xfrm>
          <a:prstGeom prst="rect">
            <a:avLst/>
          </a:prstGeom>
          <a:noFill/>
        </p:spPr>
        <p:txBody>
          <a:bodyPr wrap="square" rtlCol="0">
            <a:spAutoFit/>
          </a:bodyPr>
          <a:lstStyle/>
          <a:p>
            <a:pPr algn="just"/>
            <a:r>
              <a:rPr lang="es-CO" sz="1600" dirty="0">
                <a:effectLst/>
                <a:latin typeface="Arial" panose="020B0604020202020204" pitchFamily="34" charset="0"/>
                <a:ea typeface="Calibri" panose="020F0502020204030204" pitchFamily="34" charset="0"/>
                <a:cs typeface="Times New Roman" panose="02020603050405020304" pitchFamily="18" charset="0"/>
              </a:rPr>
              <a:t>El cálculo del predictor de quiebra para la compañía fue favorable, se observa que la compañía no tiene riesgo de quebrar ya que su estructura permite mantener una situación normal para su funcionamiento.</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s-CO" dirty="0"/>
          </a:p>
        </p:txBody>
      </p:sp>
      <p:sp>
        <p:nvSpPr>
          <p:cNvPr id="5" name="CuadroTexto 4">
            <a:extLst>
              <a:ext uri="{FF2B5EF4-FFF2-40B4-BE49-F238E27FC236}">
                <a16:creationId xmlns:a16="http://schemas.microsoft.com/office/drawing/2014/main" id="{7C05B25A-9F18-1B16-14DC-0E35DFDDA62E}"/>
              </a:ext>
            </a:extLst>
          </p:cNvPr>
          <p:cNvSpPr txBox="1"/>
          <p:nvPr/>
        </p:nvSpPr>
        <p:spPr>
          <a:xfrm>
            <a:off x="1334125" y="461664"/>
            <a:ext cx="5392961" cy="461665"/>
          </a:xfrm>
          <a:prstGeom prst="rect">
            <a:avLst/>
          </a:prstGeom>
          <a:noFill/>
        </p:spPr>
        <p:txBody>
          <a:bodyPr wrap="square" rtlCol="0">
            <a:spAutoFit/>
          </a:bodyPr>
          <a:lstStyle/>
          <a:p>
            <a:pPr algn="ctr"/>
            <a:r>
              <a:rPr lang="es-CO" sz="2400" b="1" dirty="0">
                <a:solidFill>
                  <a:schemeClr val="accent1">
                    <a:lumMod val="75000"/>
                  </a:schemeClr>
                </a:solidFill>
                <a:latin typeface="Calibri" panose="020F0502020204030204" pitchFamily="34" charset="0"/>
                <a:ea typeface="Calibri" panose="020F0502020204030204" pitchFamily="34" charset="0"/>
              </a:rPr>
              <a:t>Predictor de Quiebra </a:t>
            </a:r>
            <a:endParaRPr lang="es-CO" sz="1400" b="1" dirty="0">
              <a:solidFill>
                <a:schemeClr val="accent1">
                  <a:lumMod val="75000"/>
                </a:schemeClr>
              </a:solidFill>
            </a:endParaRPr>
          </a:p>
        </p:txBody>
      </p:sp>
    </p:spTree>
    <p:extLst>
      <p:ext uri="{BB962C8B-B14F-4D97-AF65-F5344CB8AC3E}">
        <p14:creationId xmlns:p14="http://schemas.microsoft.com/office/powerpoint/2010/main" val="470286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D8D31E-0606-4F08-B75F-1A9AD28C6561}"/>
              </a:ext>
            </a:extLst>
          </p:cNvPr>
          <p:cNvPicPr>
            <a:picLocks noChangeAspect="1"/>
          </p:cNvPicPr>
          <p:nvPr/>
        </p:nvPicPr>
        <p:blipFill>
          <a:blip r:embed="rId2"/>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16BB39D5-19FF-FD21-AA38-EDCF7A8BBA75}"/>
              </a:ext>
            </a:extLst>
          </p:cNvPr>
          <p:cNvSpPr txBox="1"/>
          <p:nvPr/>
        </p:nvSpPr>
        <p:spPr>
          <a:xfrm>
            <a:off x="1334125" y="461664"/>
            <a:ext cx="5392961" cy="461665"/>
          </a:xfrm>
          <a:prstGeom prst="rect">
            <a:avLst/>
          </a:prstGeom>
          <a:noFill/>
        </p:spPr>
        <p:txBody>
          <a:bodyPr wrap="square" rtlCol="0">
            <a:spAutoFit/>
          </a:bodyPr>
          <a:lstStyle/>
          <a:p>
            <a:pPr algn="ctr"/>
            <a:r>
              <a:rPr lang="es-CO" sz="2400" b="1" dirty="0">
                <a:solidFill>
                  <a:schemeClr val="accent1">
                    <a:lumMod val="75000"/>
                  </a:schemeClr>
                </a:solidFill>
                <a:latin typeface="Calibri" panose="020F0502020204030204" pitchFamily="34" charset="0"/>
                <a:ea typeface="Calibri" panose="020F0502020204030204" pitchFamily="34" charset="0"/>
              </a:rPr>
              <a:t>Estructura Financiera</a:t>
            </a:r>
            <a:endParaRPr lang="es-CO" sz="1400" b="1" dirty="0">
              <a:solidFill>
                <a:schemeClr val="accent1">
                  <a:lumMod val="75000"/>
                </a:schemeClr>
              </a:solidFill>
            </a:endParaRPr>
          </a:p>
        </p:txBody>
      </p:sp>
      <p:sp>
        <p:nvSpPr>
          <p:cNvPr id="10" name="CuadroTexto 9">
            <a:extLst>
              <a:ext uri="{FF2B5EF4-FFF2-40B4-BE49-F238E27FC236}">
                <a16:creationId xmlns:a16="http://schemas.microsoft.com/office/drawing/2014/main" id="{76E1FB2C-DF67-4601-AD31-457063BD8B98}"/>
              </a:ext>
            </a:extLst>
          </p:cNvPr>
          <p:cNvSpPr txBox="1"/>
          <p:nvPr/>
        </p:nvSpPr>
        <p:spPr>
          <a:xfrm>
            <a:off x="1252281" y="4176071"/>
            <a:ext cx="6130977" cy="2507738"/>
          </a:xfrm>
          <a:prstGeom prst="rect">
            <a:avLst/>
          </a:prstGeom>
          <a:noFill/>
        </p:spPr>
        <p:txBody>
          <a:bodyPr wrap="square" rtlCol="0">
            <a:spAutoFit/>
          </a:bodyPr>
          <a:lstStyle/>
          <a:p>
            <a:pPr algn="just">
              <a:lnSpc>
                <a:spcPct val="107000"/>
              </a:lnSpc>
              <a:spcAft>
                <a:spcPts val="800"/>
              </a:spcAft>
            </a:pPr>
            <a:r>
              <a:rPr lang="es-CO" sz="1800" dirty="0">
                <a:effectLst/>
                <a:latin typeface="Arial" panose="020B0604020202020204" pitchFamily="34" charset="0"/>
                <a:ea typeface="Times New Roman" panose="02020603050405020304" pitchFamily="18" charset="0"/>
                <a:cs typeface="Times New Roman" panose="02020603050405020304" pitchFamily="18" charset="0"/>
              </a:rPr>
              <a:t>Estado de Resultados, donde se evidenció que sus costos representan en su estructura promedio el 93,15%, cifra que se ubica fuera del rango estructural donde su objetivo es del 50%, donde se deben concentrar las estrategias para que esta diferencia sea cada vez menor.</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r>
              <a:rPr lang="es-CO" sz="1800" dirty="0">
                <a:effectLst/>
                <a:latin typeface="Arial" panose="020B0604020202020204" pitchFamily="34" charset="0"/>
                <a:ea typeface="Times New Roman" panose="02020603050405020304" pitchFamily="18" charset="0"/>
              </a:rPr>
              <a:t>En cuanto a los gastos operativos, estos son del 5,07%, siendo favorables para la compañía ya que el rango mínimo estructural es del 20%.</a:t>
            </a:r>
            <a:endParaRPr lang="es-CO" dirty="0"/>
          </a:p>
        </p:txBody>
      </p:sp>
      <p:pic>
        <p:nvPicPr>
          <p:cNvPr id="12" name="Imagen 11" descr="Tabla&#10;&#10;Descripción generada automáticamente">
            <a:extLst>
              <a:ext uri="{FF2B5EF4-FFF2-40B4-BE49-F238E27FC236}">
                <a16:creationId xmlns:a16="http://schemas.microsoft.com/office/drawing/2014/main" id="{BBF813C1-22AE-0CBD-7688-E481A17A4A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9339" y="1242650"/>
            <a:ext cx="2936863" cy="2759230"/>
          </a:xfrm>
          <a:prstGeom prst="rect">
            <a:avLst/>
          </a:prstGeom>
        </p:spPr>
      </p:pic>
    </p:spTree>
    <p:extLst>
      <p:ext uri="{BB962C8B-B14F-4D97-AF65-F5344CB8AC3E}">
        <p14:creationId xmlns:p14="http://schemas.microsoft.com/office/powerpoint/2010/main" val="1968109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D8D31E-0606-4F08-B75F-1A9AD28C6561}"/>
              </a:ext>
            </a:extLst>
          </p:cNvPr>
          <p:cNvPicPr>
            <a:picLocks noChangeAspect="1"/>
          </p:cNvPicPr>
          <p:nvPr/>
        </p:nvPicPr>
        <p:blipFill>
          <a:blip r:embed="rId2"/>
          <a:stretch>
            <a:fillRect/>
          </a:stretch>
        </p:blipFill>
        <p:spPr>
          <a:xfrm>
            <a:off x="0" y="0"/>
            <a:ext cx="12192000" cy="6858000"/>
          </a:xfrm>
          <a:prstGeom prst="rect">
            <a:avLst/>
          </a:prstGeom>
        </p:spPr>
      </p:pic>
      <p:sp>
        <p:nvSpPr>
          <p:cNvPr id="10" name="CuadroTexto 9">
            <a:extLst>
              <a:ext uri="{FF2B5EF4-FFF2-40B4-BE49-F238E27FC236}">
                <a16:creationId xmlns:a16="http://schemas.microsoft.com/office/drawing/2014/main" id="{74BB82B3-012B-68A2-ED4C-1389C761E542}"/>
              </a:ext>
            </a:extLst>
          </p:cNvPr>
          <p:cNvSpPr txBox="1"/>
          <p:nvPr/>
        </p:nvSpPr>
        <p:spPr>
          <a:xfrm>
            <a:off x="1665370" y="661822"/>
            <a:ext cx="5317841" cy="677108"/>
          </a:xfrm>
          <a:prstGeom prst="rect">
            <a:avLst/>
          </a:prstGeom>
          <a:noFill/>
        </p:spPr>
        <p:txBody>
          <a:bodyPr wrap="square" rtlCol="0">
            <a:spAutoFit/>
          </a:bodyPr>
          <a:lstStyle/>
          <a:p>
            <a:pPr algn="ctr"/>
            <a:r>
              <a:rPr lang="es-CO" sz="2400" b="1" dirty="0">
                <a:solidFill>
                  <a:schemeClr val="accent1">
                    <a:lumMod val="75000"/>
                  </a:schemeClr>
                </a:solidFill>
                <a:latin typeface="Calibri" panose="020F0502020204030204" pitchFamily="34" charset="0"/>
                <a:ea typeface="Calibri" panose="020F0502020204030204" pitchFamily="34" charset="0"/>
              </a:rPr>
              <a:t>Resumen Estado de Valoración</a:t>
            </a:r>
            <a:endParaRPr lang="es-CO" sz="1200" b="1" dirty="0">
              <a:solidFill>
                <a:schemeClr val="accent1">
                  <a:lumMod val="75000"/>
                </a:schemeClr>
              </a:solidFill>
              <a:latin typeface="Calibri" panose="020F0502020204030204" pitchFamily="34" charset="0"/>
              <a:ea typeface="Calibri" panose="020F0502020204030204" pitchFamily="34" charset="0"/>
            </a:endParaRPr>
          </a:p>
          <a:p>
            <a:pPr algn="ctr"/>
            <a:endParaRPr lang="es-CO" sz="1400" b="1" dirty="0">
              <a:solidFill>
                <a:schemeClr val="accent1">
                  <a:lumMod val="75000"/>
                </a:schemeClr>
              </a:solidFill>
            </a:endParaRPr>
          </a:p>
        </p:txBody>
      </p:sp>
      <p:pic>
        <p:nvPicPr>
          <p:cNvPr id="7" name="Imagen 6" descr="Tabla&#10;&#10;Descripción generada automáticamente">
            <a:extLst>
              <a:ext uri="{FF2B5EF4-FFF2-40B4-BE49-F238E27FC236}">
                <a16:creationId xmlns:a16="http://schemas.microsoft.com/office/drawing/2014/main" id="{BD1DAFA6-C7FF-4559-3DED-C640903AA7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780" y="1581996"/>
            <a:ext cx="7821116" cy="1295581"/>
          </a:xfrm>
          <a:prstGeom prst="rect">
            <a:avLst/>
          </a:prstGeom>
        </p:spPr>
      </p:pic>
      <p:sp>
        <p:nvSpPr>
          <p:cNvPr id="8" name="CuadroTexto 7">
            <a:extLst>
              <a:ext uri="{FF2B5EF4-FFF2-40B4-BE49-F238E27FC236}">
                <a16:creationId xmlns:a16="http://schemas.microsoft.com/office/drawing/2014/main" id="{CC502CF5-D6F1-D94F-42E8-DDBB23290CAE}"/>
              </a:ext>
            </a:extLst>
          </p:cNvPr>
          <p:cNvSpPr txBox="1"/>
          <p:nvPr/>
        </p:nvSpPr>
        <p:spPr>
          <a:xfrm>
            <a:off x="1258801" y="3217926"/>
            <a:ext cx="6130977" cy="3257302"/>
          </a:xfrm>
          <a:prstGeom prst="rect">
            <a:avLst/>
          </a:prstGeom>
          <a:noFill/>
        </p:spPr>
        <p:txBody>
          <a:bodyPr wrap="square" rtlCol="0">
            <a:spAutoFit/>
          </a:bodyPr>
          <a:lstStyle/>
          <a:p>
            <a:pPr indent="457200" algn="just">
              <a:lnSpc>
                <a:spcPct val="115000"/>
              </a:lnSpc>
              <a:spcAft>
                <a:spcPts val="800"/>
              </a:spcAft>
            </a:pPr>
            <a:r>
              <a:rPr lang="es-CO" sz="1800" dirty="0">
                <a:effectLst/>
                <a:latin typeface="Arial" panose="020B0604020202020204" pitchFamily="34" charset="0"/>
                <a:ea typeface="Calibri" panose="020F0502020204030204" pitchFamily="34" charset="0"/>
                <a:cs typeface="Times New Roman" panose="02020603050405020304" pitchFamily="18" charset="0"/>
              </a:rPr>
              <a:t>Se comparó el valor patrimonial contable, flujo de caja y valor sustancial del último periodo, la distancio o valor de la diferencia entre estos valores es para el patrimonio un -1,43,</a:t>
            </a:r>
            <a:r>
              <a:rPr lang="es-CO" sz="18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 </a:t>
            </a:r>
            <a:r>
              <a:rPr lang="es-CO" sz="1800" dirty="0">
                <a:effectLst/>
                <a:latin typeface="Arial" panose="020B0604020202020204" pitchFamily="34" charset="0"/>
                <a:ea typeface="Calibri" panose="020F0502020204030204" pitchFamily="34" charset="0"/>
                <a:cs typeface="Times New Roman" panose="02020603050405020304" pitchFamily="18" charset="0"/>
              </a:rPr>
              <a:t>Esto se debe a que el patrimonio es muy pequeño, los aportes solo son $408 millones y las utilidades acumuladas no son suficientes, para sustancial neto es de -0,01 y para flujo de caja -2,14, esto indicadores nos permite ver que la compañía esta está lejos de las medidas sectoriales para estar alineado con el sector.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0066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D8D31E-0606-4F08-B75F-1A9AD28C6561}"/>
              </a:ext>
            </a:extLst>
          </p:cNvPr>
          <p:cNvPicPr>
            <a:picLocks noChangeAspect="1"/>
          </p:cNvPicPr>
          <p:nvPr/>
        </p:nvPicPr>
        <p:blipFill>
          <a:blip r:embed="rId2"/>
          <a:stretch>
            <a:fillRect/>
          </a:stretch>
        </p:blipFill>
        <p:spPr>
          <a:xfrm>
            <a:off x="0" y="0"/>
            <a:ext cx="12192000" cy="6858000"/>
          </a:xfrm>
          <a:prstGeom prst="rect">
            <a:avLst/>
          </a:prstGeom>
        </p:spPr>
      </p:pic>
      <p:sp>
        <p:nvSpPr>
          <p:cNvPr id="10" name="CuadroTexto 9">
            <a:extLst>
              <a:ext uri="{FF2B5EF4-FFF2-40B4-BE49-F238E27FC236}">
                <a16:creationId xmlns:a16="http://schemas.microsoft.com/office/drawing/2014/main" id="{74BB82B3-012B-68A2-ED4C-1389C761E542}"/>
              </a:ext>
            </a:extLst>
          </p:cNvPr>
          <p:cNvSpPr txBox="1"/>
          <p:nvPr/>
        </p:nvSpPr>
        <p:spPr>
          <a:xfrm>
            <a:off x="1635390" y="466950"/>
            <a:ext cx="5317841" cy="461665"/>
          </a:xfrm>
          <a:prstGeom prst="rect">
            <a:avLst/>
          </a:prstGeom>
          <a:noFill/>
        </p:spPr>
        <p:txBody>
          <a:bodyPr wrap="square" rtlCol="0">
            <a:spAutoFit/>
          </a:bodyPr>
          <a:lstStyle/>
          <a:p>
            <a:pPr algn="ctr"/>
            <a:r>
              <a:rPr lang="es-CO" sz="2400" b="1" dirty="0">
                <a:solidFill>
                  <a:schemeClr val="accent1">
                    <a:lumMod val="75000"/>
                  </a:schemeClr>
                </a:solidFill>
                <a:latin typeface="Calibri" panose="020F0502020204030204" pitchFamily="34" charset="0"/>
                <a:ea typeface="Calibri" panose="020F0502020204030204" pitchFamily="34" charset="0"/>
              </a:rPr>
              <a:t>Evaluación Financiera</a:t>
            </a:r>
          </a:p>
        </p:txBody>
      </p:sp>
      <p:pic>
        <p:nvPicPr>
          <p:cNvPr id="5" name="Imagen 4">
            <a:extLst>
              <a:ext uri="{FF2B5EF4-FFF2-40B4-BE49-F238E27FC236}">
                <a16:creationId xmlns:a16="http://schemas.microsoft.com/office/drawing/2014/main" id="{CAEB397E-621B-31FF-5A32-3F10FF8035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419" y="2384913"/>
            <a:ext cx="10372981" cy="1287942"/>
          </a:xfrm>
          <a:prstGeom prst="rect">
            <a:avLst/>
          </a:prstGeom>
        </p:spPr>
      </p:pic>
      <p:pic>
        <p:nvPicPr>
          <p:cNvPr id="6" name="Imagen 5">
            <a:extLst>
              <a:ext uri="{FF2B5EF4-FFF2-40B4-BE49-F238E27FC236}">
                <a16:creationId xmlns:a16="http://schemas.microsoft.com/office/drawing/2014/main" id="{84CE563C-B088-00F6-931F-F44ADE2CC2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420" y="3906912"/>
            <a:ext cx="10372982" cy="1264693"/>
          </a:xfrm>
          <a:prstGeom prst="rect">
            <a:avLst/>
          </a:prstGeom>
        </p:spPr>
      </p:pic>
      <p:sp>
        <p:nvSpPr>
          <p:cNvPr id="7" name="CuadroTexto 6">
            <a:extLst>
              <a:ext uri="{FF2B5EF4-FFF2-40B4-BE49-F238E27FC236}">
                <a16:creationId xmlns:a16="http://schemas.microsoft.com/office/drawing/2014/main" id="{284EAA41-93AE-D570-F41F-183912812A5C}"/>
              </a:ext>
            </a:extLst>
          </p:cNvPr>
          <p:cNvSpPr txBox="1"/>
          <p:nvPr/>
        </p:nvSpPr>
        <p:spPr>
          <a:xfrm>
            <a:off x="693419" y="1243147"/>
            <a:ext cx="9260050" cy="640368"/>
          </a:xfrm>
          <a:prstGeom prst="rect">
            <a:avLst/>
          </a:prstGeom>
          <a:noFill/>
        </p:spPr>
        <p:txBody>
          <a:bodyPr wrap="square" rtlCol="0">
            <a:spAutoFit/>
          </a:bodyPr>
          <a:lstStyle/>
          <a:p>
            <a:pPr indent="457200" algn="just">
              <a:lnSpc>
                <a:spcPct val="115000"/>
              </a:lnSpc>
              <a:spcAft>
                <a:spcPts val="800"/>
              </a:spcAft>
            </a:pPr>
            <a:r>
              <a:rPr lang="es-CO" sz="1600" dirty="0">
                <a:effectLst/>
                <a:latin typeface="Arial" panose="020B0604020202020204" pitchFamily="34" charset="0"/>
                <a:ea typeface="Calibri" panose="020F0502020204030204" pitchFamily="34" charset="0"/>
              </a:rPr>
              <a:t>Luego de un detallado análisis de la empresa, se ha identificado la necesidad de implementar dos estrategias clave para mejorar la eficiencia y rentabilidad de la empresa a largo plazo.</a:t>
            </a:r>
            <a:r>
              <a:rPr lang="es-CO" sz="1600" dirty="0">
                <a:effectLst/>
                <a:latin typeface="Arial" panose="020B0604020202020204" pitchFamily="34" charset="0"/>
                <a:ea typeface="Calibri" panose="020F0502020204030204" pitchFamily="34" charset="0"/>
                <a:cs typeface="Times New Roman" panose="02020603050405020304" pitchFamily="18" charset="0"/>
              </a:rPr>
              <a:t> </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0796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D8D31E-0606-4F08-B75F-1A9AD28C6561}"/>
              </a:ext>
            </a:extLst>
          </p:cNvPr>
          <p:cNvPicPr>
            <a:picLocks noChangeAspect="1"/>
          </p:cNvPicPr>
          <p:nvPr/>
        </p:nvPicPr>
        <p:blipFill>
          <a:blip r:embed="rId2"/>
          <a:stretch>
            <a:fillRect/>
          </a:stretch>
        </p:blipFill>
        <p:spPr>
          <a:xfrm>
            <a:off x="0" y="0"/>
            <a:ext cx="12192000" cy="6858000"/>
          </a:xfrm>
          <a:prstGeom prst="rect">
            <a:avLst/>
          </a:prstGeom>
        </p:spPr>
      </p:pic>
      <p:sp>
        <p:nvSpPr>
          <p:cNvPr id="10" name="CuadroTexto 9">
            <a:extLst>
              <a:ext uri="{FF2B5EF4-FFF2-40B4-BE49-F238E27FC236}">
                <a16:creationId xmlns:a16="http://schemas.microsoft.com/office/drawing/2014/main" id="{74BB82B3-012B-68A2-ED4C-1389C761E542}"/>
              </a:ext>
            </a:extLst>
          </p:cNvPr>
          <p:cNvSpPr txBox="1"/>
          <p:nvPr/>
        </p:nvSpPr>
        <p:spPr>
          <a:xfrm>
            <a:off x="151363" y="496930"/>
            <a:ext cx="7298748" cy="461665"/>
          </a:xfrm>
          <a:prstGeom prst="rect">
            <a:avLst/>
          </a:prstGeom>
          <a:noFill/>
        </p:spPr>
        <p:txBody>
          <a:bodyPr wrap="square" rtlCol="0">
            <a:spAutoFit/>
          </a:bodyPr>
          <a:lstStyle/>
          <a:p>
            <a:pPr algn="ctr"/>
            <a:r>
              <a:rPr lang="es-CO" sz="2400" b="1" dirty="0">
                <a:solidFill>
                  <a:schemeClr val="accent1">
                    <a:lumMod val="75000"/>
                  </a:schemeClr>
                </a:solidFill>
                <a:latin typeface="Calibri" panose="020F0502020204030204" pitchFamily="34" charset="0"/>
                <a:ea typeface="Calibri" panose="020F0502020204030204" pitchFamily="34" charset="0"/>
              </a:rPr>
              <a:t>Gestión de Valor</a:t>
            </a:r>
          </a:p>
        </p:txBody>
      </p:sp>
      <p:pic>
        <p:nvPicPr>
          <p:cNvPr id="4" name="Imagen 3" descr="Tabla&#10;&#10;Descripción generada automáticamente">
            <a:extLst>
              <a:ext uri="{FF2B5EF4-FFF2-40B4-BE49-F238E27FC236}">
                <a16:creationId xmlns:a16="http://schemas.microsoft.com/office/drawing/2014/main" id="{9C7C6CB1-3E85-1B7B-7E3D-FF78D2A61F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312" y="1694769"/>
            <a:ext cx="7298748" cy="1153361"/>
          </a:xfrm>
          <a:prstGeom prst="rect">
            <a:avLst/>
          </a:prstGeom>
        </p:spPr>
      </p:pic>
      <p:sp>
        <p:nvSpPr>
          <p:cNvPr id="5" name="CuadroTexto 4">
            <a:extLst>
              <a:ext uri="{FF2B5EF4-FFF2-40B4-BE49-F238E27FC236}">
                <a16:creationId xmlns:a16="http://schemas.microsoft.com/office/drawing/2014/main" id="{B652F4BF-B8C2-3CD8-FA03-0197A85BB744}"/>
              </a:ext>
            </a:extLst>
          </p:cNvPr>
          <p:cNvSpPr txBox="1"/>
          <p:nvPr/>
        </p:nvSpPr>
        <p:spPr>
          <a:xfrm>
            <a:off x="648311" y="3429000"/>
            <a:ext cx="7206535" cy="2308324"/>
          </a:xfrm>
          <a:prstGeom prst="rect">
            <a:avLst/>
          </a:prstGeom>
          <a:noFill/>
        </p:spPr>
        <p:txBody>
          <a:bodyPr wrap="square" rtlCol="0">
            <a:spAutoFit/>
          </a:bodyPr>
          <a:lstStyle/>
          <a:p>
            <a:pPr algn="just"/>
            <a:r>
              <a:rPr lang="es-ES" dirty="0"/>
              <a:t>Luego de implementar las estrategias de ventas manteniendo la gestión de los gastos, el valor de la utilidad se incrementó proporcionalmente en un tiempo de cinco años, donde se logró ampliar el valor de la compañía de 1.51 veces a 2.65 veces.</a:t>
            </a:r>
          </a:p>
          <a:p>
            <a:pPr algn="just"/>
            <a:endParaRPr lang="es-ES" dirty="0"/>
          </a:p>
          <a:p>
            <a:pPr algn="just"/>
            <a:r>
              <a:rPr lang="es-ES" dirty="0"/>
              <a:t>Se logro también acercar a los resultados del mercando en el valor de las ventas tenemos una distancia de -2.02 veces y en valor en libros el valor en 0.06 veces.</a:t>
            </a:r>
          </a:p>
        </p:txBody>
      </p:sp>
    </p:spTree>
    <p:extLst>
      <p:ext uri="{BB962C8B-B14F-4D97-AF65-F5344CB8AC3E}">
        <p14:creationId xmlns:p14="http://schemas.microsoft.com/office/powerpoint/2010/main" val="1814964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D8D31E-0606-4F08-B75F-1A9AD28C6561}"/>
              </a:ext>
            </a:extLst>
          </p:cNvPr>
          <p:cNvPicPr>
            <a:picLocks noChangeAspect="1"/>
          </p:cNvPicPr>
          <p:nvPr/>
        </p:nvPicPr>
        <p:blipFill>
          <a:blip r:embed="rId2"/>
          <a:stretch>
            <a:fillRect/>
          </a:stretch>
        </p:blipFill>
        <p:spPr>
          <a:xfrm>
            <a:off x="0" y="0"/>
            <a:ext cx="12192000" cy="6858000"/>
          </a:xfrm>
          <a:prstGeom prst="rect">
            <a:avLst/>
          </a:prstGeom>
        </p:spPr>
      </p:pic>
      <p:sp>
        <p:nvSpPr>
          <p:cNvPr id="10" name="CuadroTexto 9">
            <a:extLst>
              <a:ext uri="{FF2B5EF4-FFF2-40B4-BE49-F238E27FC236}">
                <a16:creationId xmlns:a16="http://schemas.microsoft.com/office/drawing/2014/main" id="{74BB82B3-012B-68A2-ED4C-1389C761E542}"/>
              </a:ext>
            </a:extLst>
          </p:cNvPr>
          <p:cNvSpPr txBox="1"/>
          <p:nvPr/>
        </p:nvSpPr>
        <p:spPr>
          <a:xfrm>
            <a:off x="1288198" y="664401"/>
            <a:ext cx="5317841" cy="461665"/>
          </a:xfrm>
          <a:prstGeom prst="rect">
            <a:avLst/>
          </a:prstGeom>
          <a:noFill/>
        </p:spPr>
        <p:txBody>
          <a:bodyPr wrap="square" rtlCol="0">
            <a:spAutoFit/>
          </a:bodyPr>
          <a:lstStyle/>
          <a:p>
            <a:pPr algn="ctr"/>
            <a:r>
              <a:rPr lang="es-CO" sz="2400" b="1" dirty="0">
                <a:solidFill>
                  <a:schemeClr val="accent1">
                    <a:lumMod val="75000"/>
                  </a:schemeClr>
                </a:solidFill>
                <a:latin typeface="Calibri" panose="020F0502020204030204" pitchFamily="34" charset="0"/>
                <a:ea typeface="Calibri" panose="020F0502020204030204" pitchFamily="34" charset="0"/>
              </a:rPr>
              <a:t>Conclusiones</a:t>
            </a:r>
          </a:p>
        </p:txBody>
      </p:sp>
      <p:sp>
        <p:nvSpPr>
          <p:cNvPr id="3" name="CuadroTexto 2">
            <a:extLst>
              <a:ext uri="{FF2B5EF4-FFF2-40B4-BE49-F238E27FC236}">
                <a16:creationId xmlns:a16="http://schemas.microsoft.com/office/drawing/2014/main" id="{C1A96674-DAF3-ED3D-2A3F-ADD3702B1274}"/>
              </a:ext>
            </a:extLst>
          </p:cNvPr>
          <p:cNvSpPr txBox="1"/>
          <p:nvPr/>
        </p:nvSpPr>
        <p:spPr>
          <a:xfrm>
            <a:off x="648312" y="1790467"/>
            <a:ext cx="7131584" cy="3633752"/>
          </a:xfrm>
          <a:prstGeom prst="rect">
            <a:avLst/>
          </a:prstGeom>
          <a:noFill/>
        </p:spPr>
        <p:txBody>
          <a:bodyPr wrap="square" rtlCol="0">
            <a:spAutoFit/>
          </a:bodyPr>
          <a:lstStyle/>
          <a:p>
            <a:pPr marL="342900" lvl="0" indent="-342900" algn="just">
              <a:lnSpc>
                <a:spcPct val="107000"/>
              </a:lnSpc>
              <a:buFont typeface="Symbol" panose="05050102010706020507" pitchFamily="18" charset="2"/>
              <a:buChar char=""/>
            </a:pPr>
            <a:r>
              <a:rPr lang="es-CO" sz="1800" dirty="0">
                <a:effectLst/>
                <a:latin typeface="Arial" panose="020B0604020202020204" pitchFamily="34" charset="0"/>
                <a:ea typeface="Calibri" panose="020F0502020204030204" pitchFamily="34" charset="0"/>
                <a:cs typeface="Times New Roman" panose="02020603050405020304" pitchFamily="18" charset="0"/>
              </a:rPr>
              <a:t>A mayor volumen en ventas, mayor será la rentabilidad de la compañía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s-CO" sz="1800" dirty="0">
                <a:effectLst/>
                <a:latin typeface="Arial" panose="020B0604020202020204" pitchFamily="34" charset="0"/>
                <a:ea typeface="Calibri" panose="020F0502020204030204" pitchFamily="34" charset="0"/>
                <a:cs typeface="Times New Roman" panose="02020603050405020304" pitchFamily="18" charset="0"/>
              </a:rPr>
              <a:t>Implementación de almacenamiento estratégico de combustibles mitigando el impacto a la población vulnerable</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s-CO" sz="1800" dirty="0">
                <a:effectLst/>
                <a:latin typeface="Arial" panose="020B0604020202020204" pitchFamily="34" charset="0"/>
                <a:ea typeface="Calibri" panose="020F0502020204030204" pitchFamily="34" charset="0"/>
                <a:cs typeface="Times New Roman" panose="02020603050405020304" pitchFamily="18" charset="0"/>
              </a:rPr>
              <a:t>Planear una transición energética responsable y sostenible que garantice la protección al medio ambiente y que los recursos de la compañía no se vean afectados en la implementación</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s-CO" sz="1800" dirty="0">
                <a:effectLst/>
                <a:latin typeface="Arial" panose="020B0604020202020204" pitchFamily="34" charset="0"/>
                <a:ea typeface="Calibri" panose="020F0502020204030204" pitchFamily="34" charset="0"/>
                <a:cs typeface="Times New Roman" panose="02020603050405020304" pitchFamily="18" charset="0"/>
              </a:rPr>
              <a:t>Con la implementación de las estrategias se estará contribuyendo al desarrollo económico del país, generando empleo e ingresos para la nación</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s-CO" sz="1800" dirty="0">
                <a:effectLst/>
                <a:latin typeface="Arial" panose="020B0604020202020204" pitchFamily="34" charset="0"/>
                <a:ea typeface="Calibri" panose="020F0502020204030204" pitchFamily="34" charset="0"/>
                <a:cs typeface="Times New Roman" panose="02020603050405020304" pitchFamily="18" charset="0"/>
              </a:rPr>
              <a:t>Se mantendrá una compañía sostenible y competitiva en el sector.</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3366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D8D31E-0606-4F08-B75F-1A9AD28C6561}"/>
              </a:ext>
            </a:extLst>
          </p:cNvPr>
          <p:cNvPicPr>
            <a:picLocks noChangeAspect="1"/>
          </p:cNvPicPr>
          <p:nvPr/>
        </p:nvPicPr>
        <p:blipFill>
          <a:blip r:embed="rId2"/>
          <a:stretch>
            <a:fillRect/>
          </a:stretch>
        </p:blipFill>
        <p:spPr>
          <a:xfrm>
            <a:off x="0" y="0"/>
            <a:ext cx="12192000" cy="6858000"/>
          </a:xfrm>
          <a:prstGeom prst="rect">
            <a:avLst/>
          </a:prstGeom>
        </p:spPr>
      </p:pic>
      <p:pic>
        <p:nvPicPr>
          <p:cNvPr id="11" name="Imagen 10">
            <a:extLst>
              <a:ext uri="{FF2B5EF4-FFF2-40B4-BE49-F238E27FC236}">
                <a16:creationId xmlns:a16="http://schemas.microsoft.com/office/drawing/2014/main" id="{4F152299-A8DC-47D5-8D78-01EDD60720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1470" y="452760"/>
            <a:ext cx="9829060" cy="5530789"/>
          </a:xfrm>
          <a:prstGeom prst="rect">
            <a:avLst/>
          </a:prstGeom>
        </p:spPr>
      </p:pic>
    </p:spTree>
    <p:extLst>
      <p:ext uri="{BB962C8B-B14F-4D97-AF65-F5344CB8AC3E}">
        <p14:creationId xmlns:p14="http://schemas.microsoft.com/office/powerpoint/2010/main" val="2196613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D8D31E-0606-4F08-B75F-1A9AD28C6561}"/>
              </a:ext>
            </a:extLst>
          </p:cNvPr>
          <p:cNvPicPr>
            <a:picLocks noChangeAspect="1"/>
          </p:cNvPicPr>
          <p:nvPr/>
        </p:nvPicPr>
        <p:blipFill>
          <a:blip r:embed="rId2"/>
          <a:stretch>
            <a:fillRect/>
          </a:stretch>
        </p:blipFill>
        <p:spPr>
          <a:xfrm>
            <a:off x="0" y="0"/>
            <a:ext cx="12192000" cy="6858000"/>
          </a:xfrm>
          <a:prstGeom prst="rect">
            <a:avLst/>
          </a:prstGeom>
        </p:spPr>
      </p:pic>
      <p:sp>
        <p:nvSpPr>
          <p:cNvPr id="3" name="Subtítulo 2">
            <a:extLst>
              <a:ext uri="{FF2B5EF4-FFF2-40B4-BE49-F238E27FC236}">
                <a16:creationId xmlns:a16="http://schemas.microsoft.com/office/drawing/2014/main" id="{9791D5BF-76D3-4BE9-83C3-D3B18BF94285}"/>
              </a:ext>
            </a:extLst>
          </p:cNvPr>
          <p:cNvSpPr>
            <a:spLocks noGrp="1"/>
          </p:cNvSpPr>
          <p:nvPr>
            <p:ph type="subTitle" idx="1"/>
          </p:nvPr>
        </p:nvSpPr>
        <p:spPr>
          <a:xfrm>
            <a:off x="450948" y="3429000"/>
            <a:ext cx="7247710" cy="2922639"/>
          </a:xfrm>
        </p:spPr>
        <p:txBody>
          <a:bodyPr>
            <a:normAutofit/>
          </a:bodyPr>
          <a:lstStyle/>
          <a:p>
            <a:pPr marL="285750" indent="-285750" algn="l">
              <a:buFont typeface="Arial" panose="020B0604020202020204" pitchFamily="34" charset="0"/>
              <a:buChar char="•"/>
            </a:pPr>
            <a:r>
              <a:rPr lang="es-ES" sz="1800" dirty="0">
                <a:latin typeface="Calibri" panose="020F0502020204030204" pitchFamily="34" charset="0"/>
                <a:ea typeface="Calibri" panose="020F0502020204030204" pitchFamily="34" charset="0"/>
              </a:rPr>
              <a:t>Esso y Mobil de Colombia fueron competidoras por más de medio siglo en Colombia, en 1999 se integraron por la fusión de Exxon y Mobil en Estados Unidos.</a:t>
            </a:r>
          </a:p>
          <a:p>
            <a:pPr marL="285750" indent="-285750" algn="l">
              <a:buFont typeface="Arial" panose="020B0604020202020204" pitchFamily="34" charset="0"/>
              <a:buChar char="•"/>
            </a:pPr>
            <a:r>
              <a:rPr lang="es-ES" sz="1800" dirty="0">
                <a:latin typeface="Calibri" panose="020F0502020204030204" pitchFamily="34" charset="0"/>
                <a:ea typeface="Calibri" panose="020F0502020204030204" pitchFamily="34" charset="0"/>
              </a:rPr>
              <a:t>En 2017 el grupo chileno COPEC adquiere ExxonMobil en la región andina donde se pasó a llamar Distribuidora Andina de Combustibles</a:t>
            </a:r>
          </a:p>
          <a:p>
            <a:pPr marL="285750" indent="-285750" algn="l">
              <a:buFont typeface="Arial" panose="020B0604020202020204" pitchFamily="34" charset="0"/>
              <a:buChar char="•"/>
            </a:pPr>
            <a:r>
              <a:rPr lang="es-CO" sz="1800" dirty="0">
                <a:effectLst/>
                <a:latin typeface="Calibri" panose="020F0502020204030204" pitchFamily="34" charset="0"/>
                <a:ea typeface="Calibri" panose="020F0502020204030204" pitchFamily="34" charset="0"/>
              </a:rPr>
              <a:t>En marzo 1 de 2019 la sociedad cambio de nombre de Distribuidora Andina de Combustibles S.A. a Primax Colombia S.A.</a:t>
            </a:r>
          </a:p>
        </p:txBody>
      </p:sp>
      <p:pic>
        <p:nvPicPr>
          <p:cNvPr id="4" name="Imagen 3">
            <a:extLst>
              <a:ext uri="{FF2B5EF4-FFF2-40B4-BE49-F238E27FC236}">
                <a16:creationId xmlns:a16="http://schemas.microsoft.com/office/drawing/2014/main" id="{0B09E4CB-9AE7-D6A0-1B7B-F47C5EB7B6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3928" y="934414"/>
            <a:ext cx="3013079" cy="1952625"/>
          </a:xfrm>
          <a:prstGeom prst="rect">
            <a:avLst/>
          </a:prstGeom>
        </p:spPr>
      </p:pic>
      <p:pic>
        <p:nvPicPr>
          <p:cNvPr id="6" name="Imagen 5" descr="Texto, Icono&#10;&#10;Descripción generada automáticamente">
            <a:extLst>
              <a:ext uri="{FF2B5EF4-FFF2-40B4-BE49-F238E27FC236}">
                <a16:creationId xmlns:a16="http://schemas.microsoft.com/office/drawing/2014/main" id="{CD555944-3E02-267E-8FAB-A9049C7EE7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9833" y="1051261"/>
            <a:ext cx="2143125" cy="1835778"/>
          </a:xfrm>
          <a:prstGeom prst="rect">
            <a:avLst/>
          </a:prstGeom>
        </p:spPr>
      </p:pic>
    </p:spTree>
    <p:extLst>
      <p:ext uri="{BB962C8B-B14F-4D97-AF65-F5344CB8AC3E}">
        <p14:creationId xmlns:p14="http://schemas.microsoft.com/office/powerpoint/2010/main" val="2197978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D8D31E-0606-4F08-B75F-1A9AD28C6561}"/>
              </a:ext>
            </a:extLst>
          </p:cNvPr>
          <p:cNvPicPr>
            <a:picLocks noChangeAspect="1"/>
          </p:cNvPicPr>
          <p:nvPr/>
        </p:nvPicPr>
        <p:blipFill>
          <a:blip r:embed="rId2"/>
          <a:stretch>
            <a:fillRect/>
          </a:stretch>
        </p:blipFill>
        <p:spPr>
          <a:xfrm>
            <a:off x="0" y="0"/>
            <a:ext cx="12192000" cy="6858000"/>
          </a:xfrm>
          <a:prstGeom prst="rect">
            <a:avLst/>
          </a:prstGeom>
        </p:spPr>
      </p:pic>
      <p:sp>
        <p:nvSpPr>
          <p:cNvPr id="3" name="Subtítulo 2">
            <a:extLst>
              <a:ext uri="{FF2B5EF4-FFF2-40B4-BE49-F238E27FC236}">
                <a16:creationId xmlns:a16="http://schemas.microsoft.com/office/drawing/2014/main" id="{9791D5BF-76D3-4BE9-83C3-D3B18BF94285}"/>
              </a:ext>
            </a:extLst>
          </p:cNvPr>
          <p:cNvSpPr>
            <a:spLocks noGrp="1"/>
          </p:cNvSpPr>
          <p:nvPr>
            <p:ph type="subTitle" idx="1"/>
          </p:nvPr>
        </p:nvSpPr>
        <p:spPr>
          <a:xfrm>
            <a:off x="590945" y="4200868"/>
            <a:ext cx="6874084" cy="2004460"/>
          </a:xfrm>
        </p:spPr>
        <p:txBody>
          <a:bodyPr>
            <a:normAutofit fontScale="85000" lnSpcReduction="10000"/>
          </a:bodyPr>
          <a:lstStyle/>
          <a:p>
            <a:pPr marR="146050" algn="just">
              <a:lnSpc>
                <a:spcPct val="150000"/>
              </a:lnSpc>
              <a:spcAft>
                <a:spcPts val="800"/>
              </a:spcAft>
              <a:tabLst>
                <a:tab pos="768350" algn="l"/>
              </a:tabLst>
            </a:pPr>
            <a:r>
              <a:rPr lang="es-CO" sz="1800" dirty="0">
                <a:effectLst/>
                <a:latin typeface="Calibri" panose="020F0502020204030204" pitchFamily="34" charset="0"/>
                <a:ea typeface="Calibri" panose="020F0502020204030204" pitchFamily="34" charset="0"/>
                <a:cs typeface="Calibri" panose="020F0502020204030204" pitchFamily="34" charset="0"/>
              </a:rPr>
              <a:t>Primax se encuentra dentro de las cinco empresas que más ventas tuvieron en el país: Terpel, Primax y Texaco, las líderes de la comercialización de gasolina en Colombia por números de galones. A ellas le siguen Biomax y Petromil, según datos de Fendipetróleo (Federación Nacional de Distribuidores de Combustibles y Energéticos), donde su participación alcanza al 90%, encontrándose dentro de las 19 empresas comercializadoras de combustible.</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a:extLst>
              <a:ext uri="{FF2B5EF4-FFF2-40B4-BE49-F238E27FC236}">
                <a16:creationId xmlns:a16="http://schemas.microsoft.com/office/drawing/2014/main" id="{B426F748-2865-3A86-15DF-56BF2320D9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205" y="1590470"/>
            <a:ext cx="2434172" cy="2441478"/>
          </a:xfrm>
          <a:prstGeom prst="rect">
            <a:avLst/>
          </a:prstGeom>
        </p:spPr>
      </p:pic>
      <p:pic>
        <p:nvPicPr>
          <p:cNvPr id="8" name="Imagen 7">
            <a:extLst>
              <a:ext uri="{FF2B5EF4-FFF2-40B4-BE49-F238E27FC236}">
                <a16:creationId xmlns:a16="http://schemas.microsoft.com/office/drawing/2014/main" id="{E0F8AFD5-C390-4786-99FE-B829C2C90E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2582" y="1610755"/>
            <a:ext cx="2505946" cy="2421193"/>
          </a:xfrm>
          <a:prstGeom prst="rect">
            <a:avLst/>
          </a:prstGeom>
        </p:spPr>
      </p:pic>
      <p:sp>
        <p:nvSpPr>
          <p:cNvPr id="9" name="CuadroTexto 8">
            <a:extLst>
              <a:ext uri="{FF2B5EF4-FFF2-40B4-BE49-F238E27FC236}">
                <a16:creationId xmlns:a16="http://schemas.microsoft.com/office/drawing/2014/main" id="{A1AD750C-242E-C698-9FC9-481B89493E37}"/>
              </a:ext>
            </a:extLst>
          </p:cNvPr>
          <p:cNvSpPr txBox="1"/>
          <p:nvPr/>
        </p:nvSpPr>
        <p:spPr>
          <a:xfrm>
            <a:off x="1581638" y="1052218"/>
            <a:ext cx="973394" cy="369332"/>
          </a:xfrm>
          <a:prstGeom prst="rect">
            <a:avLst/>
          </a:prstGeom>
          <a:noFill/>
        </p:spPr>
        <p:txBody>
          <a:bodyPr wrap="square" rtlCol="0">
            <a:spAutoFit/>
          </a:bodyPr>
          <a:lstStyle/>
          <a:p>
            <a:r>
              <a:rPr lang="es-CO" b="1" dirty="0">
                <a:solidFill>
                  <a:schemeClr val="accent1">
                    <a:lumMod val="75000"/>
                  </a:schemeClr>
                </a:solidFill>
              </a:rPr>
              <a:t>Ventas</a:t>
            </a:r>
          </a:p>
        </p:txBody>
      </p:sp>
      <p:sp>
        <p:nvSpPr>
          <p:cNvPr id="10" name="CuadroTexto 9">
            <a:extLst>
              <a:ext uri="{FF2B5EF4-FFF2-40B4-BE49-F238E27FC236}">
                <a16:creationId xmlns:a16="http://schemas.microsoft.com/office/drawing/2014/main" id="{74BB82B3-012B-68A2-ED4C-1389C761E542}"/>
              </a:ext>
            </a:extLst>
          </p:cNvPr>
          <p:cNvSpPr txBox="1"/>
          <p:nvPr/>
        </p:nvSpPr>
        <p:spPr>
          <a:xfrm>
            <a:off x="4859555" y="1052218"/>
            <a:ext cx="1520440" cy="369332"/>
          </a:xfrm>
          <a:prstGeom prst="rect">
            <a:avLst/>
          </a:prstGeom>
          <a:noFill/>
        </p:spPr>
        <p:txBody>
          <a:bodyPr wrap="square" rtlCol="0">
            <a:spAutoFit/>
          </a:bodyPr>
          <a:lstStyle/>
          <a:p>
            <a:r>
              <a:rPr lang="es-CO" b="1" dirty="0">
                <a:solidFill>
                  <a:schemeClr val="accent1">
                    <a:lumMod val="75000"/>
                  </a:schemeClr>
                </a:solidFill>
              </a:rPr>
              <a:t>Market Share</a:t>
            </a:r>
          </a:p>
        </p:txBody>
      </p:sp>
    </p:spTree>
    <p:extLst>
      <p:ext uri="{BB962C8B-B14F-4D97-AF65-F5344CB8AC3E}">
        <p14:creationId xmlns:p14="http://schemas.microsoft.com/office/powerpoint/2010/main" val="3118476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D8D31E-0606-4F08-B75F-1A9AD28C6561}"/>
              </a:ext>
            </a:extLst>
          </p:cNvPr>
          <p:cNvPicPr>
            <a:picLocks noChangeAspect="1"/>
          </p:cNvPicPr>
          <p:nvPr/>
        </p:nvPicPr>
        <p:blipFill>
          <a:blip r:embed="rId2"/>
          <a:stretch>
            <a:fillRect/>
          </a:stretch>
        </p:blipFill>
        <p:spPr>
          <a:xfrm>
            <a:off x="0" y="0"/>
            <a:ext cx="12192000" cy="6858000"/>
          </a:xfrm>
          <a:prstGeom prst="rect">
            <a:avLst/>
          </a:prstGeom>
        </p:spPr>
      </p:pic>
      <p:sp>
        <p:nvSpPr>
          <p:cNvPr id="3" name="Subtítulo 2">
            <a:extLst>
              <a:ext uri="{FF2B5EF4-FFF2-40B4-BE49-F238E27FC236}">
                <a16:creationId xmlns:a16="http://schemas.microsoft.com/office/drawing/2014/main" id="{9791D5BF-76D3-4BE9-83C3-D3B18BF94285}"/>
              </a:ext>
            </a:extLst>
          </p:cNvPr>
          <p:cNvSpPr>
            <a:spLocks noGrp="1"/>
          </p:cNvSpPr>
          <p:nvPr>
            <p:ph type="subTitle" idx="1"/>
          </p:nvPr>
        </p:nvSpPr>
        <p:spPr>
          <a:xfrm>
            <a:off x="545305" y="4115149"/>
            <a:ext cx="6874084" cy="2004460"/>
          </a:xfrm>
        </p:spPr>
        <p:txBody>
          <a:bodyPr>
            <a:normAutofit fontScale="85000" lnSpcReduction="10000"/>
          </a:bodyPr>
          <a:lstStyle/>
          <a:p>
            <a:pPr algn="just">
              <a:lnSpc>
                <a:spcPct val="150000"/>
              </a:lnSpc>
              <a:spcAft>
                <a:spcPts val="800"/>
              </a:spcAft>
            </a:pPr>
            <a:r>
              <a:rPr lang="es-CO"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Terpel es la compañía que más vende combustible en Colombia siendo la que cuenta con más estaciones de servicio distribuidas en todo el país. La empresa constituida en Bucaramanga concentra casi la mitad de las ventas de combustibles en Colombia, pues tiene 42,66% de participación de mercado entre los competidores. Además, tiene bajo su administración 2.092 puntos de ventas en todo Colombia.</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74BB82B3-012B-68A2-ED4C-1389C761E542}"/>
              </a:ext>
            </a:extLst>
          </p:cNvPr>
          <p:cNvSpPr txBox="1"/>
          <p:nvPr/>
        </p:nvSpPr>
        <p:spPr>
          <a:xfrm>
            <a:off x="1602991" y="256786"/>
            <a:ext cx="4555201" cy="461665"/>
          </a:xfrm>
          <a:prstGeom prst="rect">
            <a:avLst/>
          </a:prstGeom>
          <a:noFill/>
        </p:spPr>
        <p:txBody>
          <a:bodyPr wrap="square" rtlCol="0">
            <a:spAutoFit/>
          </a:bodyPr>
          <a:lstStyle/>
          <a:p>
            <a:r>
              <a:rPr lang="es-CO" sz="2400" b="1" dirty="0">
                <a:solidFill>
                  <a:schemeClr val="accent1">
                    <a:lumMod val="75000"/>
                  </a:schemeClr>
                </a:solidFill>
              </a:rPr>
              <a:t>Market Share por Puntos de Venta</a:t>
            </a:r>
          </a:p>
        </p:txBody>
      </p:sp>
      <p:pic>
        <p:nvPicPr>
          <p:cNvPr id="4" name="Imagen 3">
            <a:extLst>
              <a:ext uri="{FF2B5EF4-FFF2-40B4-BE49-F238E27FC236}">
                <a16:creationId xmlns:a16="http://schemas.microsoft.com/office/drawing/2014/main" id="{7DA42ACD-B200-34AE-7003-A1CA5617E9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8073" y="975237"/>
            <a:ext cx="2425036" cy="2826104"/>
          </a:xfrm>
          <a:prstGeom prst="rect">
            <a:avLst/>
          </a:prstGeom>
        </p:spPr>
      </p:pic>
    </p:spTree>
    <p:extLst>
      <p:ext uri="{BB962C8B-B14F-4D97-AF65-F5344CB8AC3E}">
        <p14:creationId xmlns:p14="http://schemas.microsoft.com/office/powerpoint/2010/main" val="982906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D8D31E-0606-4F08-B75F-1A9AD28C6561}"/>
              </a:ext>
            </a:extLst>
          </p:cNvPr>
          <p:cNvPicPr>
            <a:picLocks noChangeAspect="1"/>
          </p:cNvPicPr>
          <p:nvPr/>
        </p:nvPicPr>
        <p:blipFill>
          <a:blip r:embed="rId2"/>
          <a:stretch>
            <a:fillRect/>
          </a:stretch>
        </p:blipFill>
        <p:spPr>
          <a:xfrm>
            <a:off x="0" y="0"/>
            <a:ext cx="12192000" cy="6858000"/>
          </a:xfrm>
          <a:prstGeom prst="rect">
            <a:avLst/>
          </a:prstGeom>
        </p:spPr>
      </p:pic>
      <p:sp>
        <p:nvSpPr>
          <p:cNvPr id="3" name="Subtítulo 2">
            <a:extLst>
              <a:ext uri="{FF2B5EF4-FFF2-40B4-BE49-F238E27FC236}">
                <a16:creationId xmlns:a16="http://schemas.microsoft.com/office/drawing/2014/main" id="{9791D5BF-76D3-4BE9-83C3-D3B18BF94285}"/>
              </a:ext>
            </a:extLst>
          </p:cNvPr>
          <p:cNvSpPr>
            <a:spLocks noGrp="1"/>
          </p:cNvSpPr>
          <p:nvPr>
            <p:ph type="subTitle" idx="1"/>
          </p:nvPr>
        </p:nvSpPr>
        <p:spPr>
          <a:xfrm>
            <a:off x="667258" y="1041081"/>
            <a:ext cx="6874084" cy="5342834"/>
          </a:xfrm>
        </p:spPr>
        <p:txBody>
          <a:bodyPr>
            <a:normAutofit fontScale="92500" lnSpcReduction="10000"/>
          </a:bodyPr>
          <a:lstStyle/>
          <a:p>
            <a:pPr marL="285750" indent="-285750" algn="just">
              <a:lnSpc>
                <a:spcPct val="150000"/>
              </a:lnSpc>
              <a:spcAft>
                <a:spcPts val="800"/>
              </a:spcAft>
              <a:buFont typeface="Arial" panose="020B0604020202020204" pitchFamily="34" charset="0"/>
              <a:buChar char="•"/>
            </a:pPr>
            <a:r>
              <a:rPr lang="es-CO" sz="1800" dirty="0">
                <a:effectLst/>
                <a:latin typeface="Calibri" panose="020F0502020204030204" pitchFamily="34" charset="0"/>
                <a:ea typeface="Calibri" panose="020F0502020204030204" pitchFamily="34" charset="0"/>
                <a:cs typeface="Times New Roman" panose="02020603050405020304" pitchFamily="18" charset="0"/>
              </a:rPr>
              <a:t>Combustible confiable</a:t>
            </a:r>
          </a:p>
          <a:p>
            <a:pPr marL="285750" indent="-285750" algn="just">
              <a:lnSpc>
                <a:spcPct val="150000"/>
              </a:lnSpc>
              <a:spcAft>
                <a:spcPts val="800"/>
              </a:spcAft>
              <a:buFont typeface="Arial" panose="020B0604020202020204" pitchFamily="34" charset="0"/>
              <a:buChar char="•"/>
            </a:pPr>
            <a:r>
              <a:rPr lang="es-CO" sz="1800" dirty="0">
                <a:latin typeface="Calibri" panose="020F0502020204030204" pitchFamily="34" charset="0"/>
                <a:ea typeface="Calibri" panose="020F0502020204030204" pitchFamily="34" charset="0"/>
                <a:cs typeface="Times New Roman" panose="02020603050405020304" pitchFamily="18" charset="0"/>
              </a:rPr>
              <a:t>Max Prodiesel</a:t>
            </a:r>
          </a:p>
          <a:p>
            <a:pPr marL="285750" indent="-285750" algn="just">
              <a:lnSpc>
                <a:spcPct val="150000"/>
              </a:lnSpc>
              <a:spcAft>
                <a:spcPts val="800"/>
              </a:spcAft>
              <a:buFont typeface="Arial" panose="020B0604020202020204" pitchFamily="34" charset="0"/>
              <a:buChar char="•"/>
            </a:pPr>
            <a:r>
              <a:rPr lang="es-CO" sz="1800" dirty="0">
                <a:effectLst/>
                <a:latin typeface="Calibri" panose="020F0502020204030204" pitchFamily="34" charset="0"/>
                <a:ea typeface="Calibri" panose="020F0502020204030204" pitchFamily="34" charset="0"/>
                <a:cs typeface="Times New Roman" panose="02020603050405020304" pitchFamily="18" charset="0"/>
              </a:rPr>
              <a:t>Nueva Extra G-Prix</a:t>
            </a:r>
          </a:p>
          <a:p>
            <a:pPr marL="285750" indent="-285750" algn="just">
              <a:lnSpc>
                <a:spcPct val="150000"/>
              </a:lnSpc>
              <a:spcAft>
                <a:spcPts val="800"/>
              </a:spcAft>
              <a:buFont typeface="Arial" panose="020B0604020202020204" pitchFamily="34" charset="0"/>
              <a:buChar char="•"/>
            </a:pPr>
            <a:r>
              <a:rPr lang="es-CO" sz="1800" dirty="0">
                <a:effectLst/>
                <a:latin typeface="Calibri" panose="020F0502020204030204" pitchFamily="34" charset="0"/>
                <a:ea typeface="Calibri" panose="020F0502020204030204" pitchFamily="34" charset="0"/>
                <a:cs typeface="Times New Roman" panose="02020603050405020304" pitchFamily="18" charset="0"/>
              </a:rPr>
              <a:t>Combustibles Industriales: </a:t>
            </a:r>
          </a:p>
          <a:p>
            <a:pPr marL="285750" indent="-285750" algn="just">
              <a:lnSpc>
                <a:spcPct val="150000"/>
              </a:lnSpc>
              <a:spcAft>
                <a:spcPts val="800"/>
              </a:spcAft>
              <a:buFont typeface="Arial" panose="020B0604020202020204" pitchFamily="34" charset="0"/>
              <a:buChar char="•"/>
            </a:pPr>
            <a:endParaRPr lang="es-CO" sz="18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50000"/>
              </a:lnSpc>
              <a:spcAft>
                <a:spcPts val="800"/>
              </a:spcAft>
              <a:buFont typeface="Arial" panose="020B0604020202020204" pitchFamily="34" charset="0"/>
              <a:buChar char="•"/>
            </a:pPr>
            <a:r>
              <a:rPr lang="es-CO" sz="1800" dirty="0">
                <a:effectLst/>
                <a:latin typeface="Calibri" panose="020F0502020204030204" pitchFamily="34" charset="0"/>
                <a:ea typeface="Calibri" panose="020F0502020204030204" pitchFamily="34" charset="0"/>
                <a:cs typeface="Times New Roman" panose="02020603050405020304" pitchFamily="18" charset="0"/>
              </a:rPr>
              <a:t>Lubricantes: </a:t>
            </a:r>
          </a:p>
          <a:p>
            <a:pPr marL="285750" indent="-285750" algn="just">
              <a:lnSpc>
                <a:spcPct val="150000"/>
              </a:lnSpc>
              <a:spcAft>
                <a:spcPts val="800"/>
              </a:spcAft>
              <a:buFont typeface="Arial" panose="020B0604020202020204" pitchFamily="34" charset="0"/>
              <a:buChar char="•"/>
            </a:pPr>
            <a:endParaRPr lang="es-CO" sz="18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50000"/>
              </a:lnSpc>
              <a:spcAft>
                <a:spcPts val="800"/>
              </a:spcAft>
              <a:buFont typeface="Arial" panose="020B0604020202020204" pitchFamily="34" charset="0"/>
              <a:buChar char="•"/>
            </a:pP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50000"/>
              </a:lnSpc>
              <a:spcAft>
                <a:spcPts val="800"/>
              </a:spcAft>
              <a:buFont typeface="Arial" panose="020B0604020202020204" pitchFamily="34" charset="0"/>
              <a:buChar char="•"/>
            </a:pPr>
            <a:r>
              <a:rPr lang="es-CO" sz="1800" dirty="0">
                <a:latin typeface="Calibri" panose="020F0502020204030204" pitchFamily="34" charset="0"/>
                <a:ea typeface="Calibri" panose="020F0502020204030204" pitchFamily="34" charset="0"/>
                <a:cs typeface="Times New Roman" panose="02020603050405020304" pitchFamily="18" charset="0"/>
              </a:rPr>
              <a:t>Transporte</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74BB82B3-012B-68A2-ED4C-1389C761E542}"/>
              </a:ext>
            </a:extLst>
          </p:cNvPr>
          <p:cNvSpPr txBox="1"/>
          <p:nvPr/>
        </p:nvSpPr>
        <p:spPr>
          <a:xfrm>
            <a:off x="1905328" y="474085"/>
            <a:ext cx="4646126" cy="461665"/>
          </a:xfrm>
          <a:prstGeom prst="rect">
            <a:avLst/>
          </a:prstGeom>
          <a:noFill/>
        </p:spPr>
        <p:txBody>
          <a:bodyPr wrap="square" rtlCol="0">
            <a:spAutoFit/>
          </a:bodyPr>
          <a:lstStyle/>
          <a:p>
            <a:r>
              <a:rPr lang="es-CO" sz="2400" b="1" dirty="0">
                <a:solidFill>
                  <a:schemeClr val="accent1">
                    <a:lumMod val="75000"/>
                  </a:schemeClr>
                </a:solidFill>
              </a:rPr>
              <a:t>Portafolio de Productos y Servicios</a:t>
            </a:r>
          </a:p>
        </p:txBody>
      </p:sp>
      <p:pic>
        <p:nvPicPr>
          <p:cNvPr id="5" name="Imagen 4">
            <a:extLst>
              <a:ext uri="{FF2B5EF4-FFF2-40B4-BE49-F238E27FC236}">
                <a16:creationId xmlns:a16="http://schemas.microsoft.com/office/drawing/2014/main" id="{2C302218-08B1-2423-BC0D-5FE14F3F43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729742" y="3488062"/>
            <a:ext cx="800182" cy="448872"/>
          </a:xfrm>
          <a:prstGeom prst="rect">
            <a:avLst/>
          </a:prstGeom>
        </p:spPr>
      </p:pic>
      <p:pic>
        <p:nvPicPr>
          <p:cNvPr id="6" name="Imagen 5">
            <a:extLst>
              <a:ext uri="{FF2B5EF4-FFF2-40B4-BE49-F238E27FC236}">
                <a16:creationId xmlns:a16="http://schemas.microsoft.com/office/drawing/2014/main" id="{D203004B-F2EE-D8AE-8ECE-71622A7915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94277" y="3475222"/>
            <a:ext cx="620046" cy="448872"/>
          </a:xfrm>
          <a:prstGeom prst="rect">
            <a:avLst/>
          </a:prstGeom>
        </p:spPr>
      </p:pic>
      <p:pic>
        <p:nvPicPr>
          <p:cNvPr id="7" name="Imagen 6">
            <a:extLst>
              <a:ext uri="{FF2B5EF4-FFF2-40B4-BE49-F238E27FC236}">
                <a16:creationId xmlns:a16="http://schemas.microsoft.com/office/drawing/2014/main" id="{6A717E70-C480-879D-8EBD-C1FD61C283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98077" y="3488062"/>
            <a:ext cx="694383" cy="448872"/>
          </a:xfrm>
          <a:prstGeom prst="rect">
            <a:avLst/>
          </a:prstGeom>
        </p:spPr>
      </p:pic>
      <p:pic>
        <p:nvPicPr>
          <p:cNvPr id="8" name="Imagen 7">
            <a:extLst>
              <a:ext uri="{FF2B5EF4-FFF2-40B4-BE49-F238E27FC236}">
                <a16:creationId xmlns:a16="http://schemas.microsoft.com/office/drawing/2014/main" id="{6B0104B6-5707-9564-146D-8D6079873D5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41161" y="4627216"/>
            <a:ext cx="678425" cy="880648"/>
          </a:xfrm>
          <a:prstGeom prst="rect">
            <a:avLst/>
          </a:prstGeom>
        </p:spPr>
      </p:pic>
      <p:pic>
        <p:nvPicPr>
          <p:cNvPr id="9" name="Imagen 8">
            <a:extLst>
              <a:ext uri="{FF2B5EF4-FFF2-40B4-BE49-F238E27FC236}">
                <a16:creationId xmlns:a16="http://schemas.microsoft.com/office/drawing/2014/main" id="{FE8B01FA-629F-D10E-235D-3BA746E10E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02038" y="4627216"/>
            <a:ext cx="678425" cy="880648"/>
          </a:xfrm>
          <a:prstGeom prst="rect">
            <a:avLst/>
          </a:prstGeom>
        </p:spPr>
      </p:pic>
    </p:spTree>
    <p:extLst>
      <p:ext uri="{BB962C8B-B14F-4D97-AF65-F5344CB8AC3E}">
        <p14:creationId xmlns:p14="http://schemas.microsoft.com/office/powerpoint/2010/main" val="35636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D8D31E-0606-4F08-B75F-1A9AD28C6561}"/>
              </a:ext>
            </a:extLst>
          </p:cNvPr>
          <p:cNvPicPr>
            <a:picLocks noChangeAspect="1"/>
          </p:cNvPicPr>
          <p:nvPr/>
        </p:nvPicPr>
        <p:blipFill>
          <a:blip r:embed="rId2"/>
          <a:stretch>
            <a:fillRect/>
          </a:stretch>
        </p:blipFill>
        <p:spPr>
          <a:xfrm>
            <a:off x="0" y="0"/>
            <a:ext cx="12192000" cy="6858000"/>
          </a:xfrm>
          <a:prstGeom prst="rect">
            <a:avLst/>
          </a:prstGeom>
        </p:spPr>
      </p:pic>
      <p:sp>
        <p:nvSpPr>
          <p:cNvPr id="3" name="Subtítulo 2">
            <a:extLst>
              <a:ext uri="{FF2B5EF4-FFF2-40B4-BE49-F238E27FC236}">
                <a16:creationId xmlns:a16="http://schemas.microsoft.com/office/drawing/2014/main" id="{9791D5BF-76D3-4BE9-83C3-D3B18BF94285}"/>
              </a:ext>
            </a:extLst>
          </p:cNvPr>
          <p:cNvSpPr>
            <a:spLocks noGrp="1"/>
          </p:cNvSpPr>
          <p:nvPr>
            <p:ph type="subTitle" idx="1"/>
          </p:nvPr>
        </p:nvSpPr>
        <p:spPr>
          <a:xfrm>
            <a:off x="1434669" y="4333906"/>
            <a:ext cx="5624486" cy="2067535"/>
          </a:xfrm>
        </p:spPr>
        <p:txBody>
          <a:bodyPr>
            <a:normAutofit/>
          </a:bodyPr>
          <a:lstStyle/>
          <a:p>
            <a:pPr marL="285750" indent="-285750" algn="just">
              <a:lnSpc>
                <a:spcPct val="100000"/>
              </a:lnSpc>
              <a:spcBef>
                <a:spcPts val="0"/>
              </a:spcBef>
              <a:spcAft>
                <a:spcPts val="800"/>
              </a:spcAft>
              <a:buFont typeface="Wingdings" panose="05000000000000000000" pitchFamily="2" charset="2"/>
              <a:buChar char="§"/>
            </a:pPr>
            <a:r>
              <a:rPr lang="es-CO" sz="1800" dirty="0">
                <a:effectLst/>
                <a:latin typeface="Calibri" panose="020F0502020204030204" pitchFamily="34" charset="0"/>
                <a:ea typeface="Calibri" panose="020F0502020204030204" pitchFamily="34" charset="0"/>
              </a:rPr>
              <a:t>Incremento a 19 mayoristas </a:t>
            </a:r>
          </a:p>
          <a:p>
            <a:pPr marL="285750" indent="-285750" algn="just">
              <a:lnSpc>
                <a:spcPct val="100000"/>
              </a:lnSpc>
              <a:spcBef>
                <a:spcPts val="0"/>
              </a:spcBef>
              <a:spcAft>
                <a:spcPts val="800"/>
              </a:spcAft>
              <a:buFont typeface="Wingdings" panose="05000000000000000000" pitchFamily="2" charset="2"/>
              <a:buChar char="§"/>
            </a:pPr>
            <a:r>
              <a:rPr lang="es-CO" sz="1800" dirty="0">
                <a:effectLst/>
                <a:latin typeface="Calibri" panose="020F0502020204030204" pitchFamily="34" charset="0"/>
                <a:ea typeface="Calibri" panose="020F0502020204030204" pitchFamily="34" charset="0"/>
              </a:rPr>
              <a:t>Crecimiento en número de EDS </a:t>
            </a:r>
          </a:p>
          <a:p>
            <a:pPr marL="285750" indent="-285750" algn="just">
              <a:lnSpc>
                <a:spcPct val="100000"/>
              </a:lnSpc>
              <a:spcBef>
                <a:spcPts val="0"/>
              </a:spcBef>
              <a:spcAft>
                <a:spcPts val="800"/>
              </a:spcAft>
              <a:buFont typeface="Wingdings" panose="05000000000000000000" pitchFamily="2" charset="2"/>
              <a:buChar char="§"/>
            </a:pPr>
            <a:r>
              <a:rPr lang="es-CO" sz="1800" dirty="0">
                <a:effectLst/>
                <a:latin typeface="Calibri" panose="020F0502020204030204" pitchFamily="34" charset="0"/>
                <a:ea typeface="Calibri" panose="020F0502020204030204" pitchFamily="34" charset="0"/>
              </a:rPr>
              <a:t>Parálisis económica (cuarentenas en 2019 y 2020)</a:t>
            </a:r>
          </a:p>
          <a:p>
            <a:pPr marL="285750" indent="-285750" algn="just">
              <a:lnSpc>
                <a:spcPct val="100000"/>
              </a:lnSpc>
              <a:spcBef>
                <a:spcPts val="0"/>
              </a:spcBef>
              <a:spcAft>
                <a:spcPts val="800"/>
              </a:spcAft>
              <a:buFont typeface="Wingdings" panose="05000000000000000000" pitchFamily="2" charset="2"/>
              <a:buChar char="§"/>
            </a:pPr>
            <a:r>
              <a:rPr lang="es-CO" sz="1800" dirty="0">
                <a:effectLst/>
                <a:latin typeface="Calibri" panose="020F0502020204030204" pitchFamily="34" charset="0"/>
                <a:ea typeface="Calibri" panose="020F0502020204030204" pitchFamily="34" charset="0"/>
                <a:cs typeface="Times New Roman" panose="02020603050405020304" pitchFamily="18" charset="0"/>
              </a:rPr>
              <a:t>Alza gradual los precios </a:t>
            </a:r>
          </a:p>
          <a:p>
            <a:pPr marL="285750" indent="-285750" algn="just">
              <a:lnSpc>
                <a:spcPct val="100000"/>
              </a:lnSpc>
              <a:spcBef>
                <a:spcPts val="0"/>
              </a:spcBef>
              <a:spcAft>
                <a:spcPts val="800"/>
              </a:spcAft>
              <a:buFont typeface="Wingdings" panose="05000000000000000000" pitchFamily="2" charset="2"/>
              <a:buChar char="§"/>
            </a:pPr>
            <a:r>
              <a:rPr lang="es-CO" sz="1800" dirty="0">
                <a:latin typeface="Calibri" panose="020F0502020204030204" pitchFamily="34" charset="0"/>
                <a:ea typeface="Calibri" panose="020F0502020204030204" pitchFamily="34" charset="0"/>
              </a:rPr>
              <a:t>¿</a:t>
            </a:r>
            <a:r>
              <a:rPr lang="es-CO" sz="1800" dirty="0">
                <a:effectLst/>
                <a:latin typeface="Calibri" panose="020F0502020204030204" pitchFamily="34" charset="0"/>
                <a:ea typeface="Calibri" panose="020F0502020204030204" pitchFamily="34" charset="0"/>
              </a:rPr>
              <a:t>Objetivo del Gobierno?</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74BB82B3-012B-68A2-ED4C-1389C761E542}"/>
              </a:ext>
            </a:extLst>
          </p:cNvPr>
          <p:cNvSpPr txBox="1"/>
          <p:nvPr/>
        </p:nvSpPr>
        <p:spPr>
          <a:xfrm>
            <a:off x="2554654" y="456559"/>
            <a:ext cx="3099291" cy="461665"/>
          </a:xfrm>
          <a:prstGeom prst="rect">
            <a:avLst/>
          </a:prstGeom>
          <a:noFill/>
        </p:spPr>
        <p:txBody>
          <a:bodyPr wrap="square" rtlCol="0">
            <a:spAutoFit/>
          </a:bodyPr>
          <a:lstStyle/>
          <a:p>
            <a:r>
              <a:rPr lang="es-CO" sz="2400" b="1" dirty="0">
                <a:solidFill>
                  <a:schemeClr val="accent1">
                    <a:lumMod val="75000"/>
                  </a:schemeClr>
                </a:solidFill>
                <a:latin typeface="Calibri" panose="020F0502020204030204" pitchFamily="34" charset="0"/>
                <a:ea typeface="Calibri" panose="020F0502020204030204" pitchFamily="34" charset="0"/>
              </a:rPr>
              <a:t>E</a:t>
            </a:r>
            <a:r>
              <a:rPr lang="es-CO" sz="2400" b="1" dirty="0">
                <a:solidFill>
                  <a:schemeClr val="accent1">
                    <a:lumMod val="75000"/>
                  </a:schemeClr>
                </a:solidFill>
                <a:effectLst/>
                <a:latin typeface="Calibri" panose="020F0502020204030204" pitchFamily="34" charset="0"/>
                <a:ea typeface="Calibri" panose="020F0502020204030204" pitchFamily="34" charset="0"/>
              </a:rPr>
              <a:t>ntorno Económico</a:t>
            </a:r>
            <a:endParaRPr lang="es-CO" sz="3200" b="1" dirty="0">
              <a:solidFill>
                <a:schemeClr val="accent1">
                  <a:lumMod val="75000"/>
                </a:schemeClr>
              </a:solidFill>
            </a:endParaRPr>
          </a:p>
        </p:txBody>
      </p:sp>
      <p:pic>
        <p:nvPicPr>
          <p:cNvPr id="4" name="Imagen 3">
            <a:extLst>
              <a:ext uri="{FF2B5EF4-FFF2-40B4-BE49-F238E27FC236}">
                <a16:creationId xmlns:a16="http://schemas.microsoft.com/office/drawing/2014/main" id="{8E5B298E-E52F-9F9F-7031-79D00BE5DA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6878" y="1007084"/>
            <a:ext cx="2993585" cy="3034019"/>
          </a:xfrm>
          <a:prstGeom prst="rect">
            <a:avLst/>
          </a:prstGeom>
        </p:spPr>
      </p:pic>
    </p:spTree>
    <p:extLst>
      <p:ext uri="{BB962C8B-B14F-4D97-AF65-F5344CB8AC3E}">
        <p14:creationId xmlns:p14="http://schemas.microsoft.com/office/powerpoint/2010/main" val="2444926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D8D31E-0606-4F08-B75F-1A9AD28C6561}"/>
              </a:ext>
            </a:extLst>
          </p:cNvPr>
          <p:cNvPicPr>
            <a:picLocks noChangeAspect="1"/>
          </p:cNvPicPr>
          <p:nvPr/>
        </p:nvPicPr>
        <p:blipFill>
          <a:blip r:embed="rId2"/>
          <a:stretch>
            <a:fillRect/>
          </a:stretch>
        </p:blipFill>
        <p:spPr>
          <a:xfrm>
            <a:off x="-23860" y="54958"/>
            <a:ext cx="12192000" cy="6858000"/>
          </a:xfrm>
          <a:prstGeom prst="rect">
            <a:avLst/>
          </a:prstGeom>
        </p:spPr>
      </p:pic>
      <p:sp>
        <p:nvSpPr>
          <p:cNvPr id="6" name="CuadroTexto 5">
            <a:extLst>
              <a:ext uri="{FF2B5EF4-FFF2-40B4-BE49-F238E27FC236}">
                <a16:creationId xmlns:a16="http://schemas.microsoft.com/office/drawing/2014/main" id="{6E31EC60-2141-E780-8C97-32D86B167242}"/>
              </a:ext>
            </a:extLst>
          </p:cNvPr>
          <p:cNvSpPr txBox="1"/>
          <p:nvPr/>
        </p:nvSpPr>
        <p:spPr>
          <a:xfrm>
            <a:off x="2764516" y="471549"/>
            <a:ext cx="3099291" cy="461665"/>
          </a:xfrm>
          <a:prstGeom prst="rect">
            <a:avLst/>
          </a:prstGeom>
          <a:noFill/>
        </p:spPr>
        <p:txBody>
          <a:bodyPr wrap="square" rtlCol="0">
            <a:spAutoFit/>
          </a:bodyPr>
          <a:lstStyle/>
          <a:p>
            <a:r>
              <a:rPr lang="es-ES" sz="2400" b="1" dirty="0">
                <a:solidFill>
                  <a:schemeClr val="accent1">
                    <a:lumMod val="75000"/>
                  </a:schemeClr>
                </a:solidFill>
                <a:latin typeface="Calibri" panose="020F0502020204030204" pitchFamily="34" charset="0"/>
                <a:ea typeface="Calibri" panose="020F0502020204030204" pitchFamily="34" charset="0"/>
              </a:rPr>
              <a:t>P</a:t>
            </a:r>
            <a:r>
              <a:rPr lang="es-CO" sz="2400" b="1" dirty="0">
                <a:solidFill>
                  <a:schemeClr val="accent1">
                    <a:lumMod val="75000"/>
                  </a:schemeClr>
                </a:solidFill>
                <a:latin typeface="Calibri" panose="020F0502020204030204" pitchFamily="34" charset="0"/>
                <a:ea typeface="Calibri" panose="020F0502020204030204" pitchFamily="34" charset="0"/>
              </a:rPr>
              <a:t>roblemática</a:t>
            </a:r>
            <a:endParaRPr lang="es-CO" sz="3200" b="1" dirty="0">
              <a:solidFill>
                <a:schemeClr val="accent1">
                  <a:lumMod val="75000"/>
                </a:schemeClr>
              </a:solidFill>
            </a:endParaRPr>
          </a:p>
        </p:txBody>
      </p:sp>
      <p:sp>
        <p:nvSpPr>
          <p:cNvPr id="37" name="Conector recto 6">
            <a:extLst>
              <a:ext uri="{FF2B5EF4-FFF2-40B4-BE49-F238E27FC236}">
                <a16:creationId xmlns:a16="http://schemas.microsoft.com/office/drawing/2014/main" id="{F592EE65-6F79-770C-A009-DB9B8D02C79D}"/>
              </a:ext>
            </a:extLst>
          </p:cNvPr>
          <p:cNvSpPr txBox="1"/>
          <p:nvPr/>
        </p:nvSpPr>
        <p:spPr>
          <a:xfrm rot="18770822">
            <a:off x="2761496" y="2588727"/>
            <a:ext cx="47155" cy="4715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p:txBody>
      </p:sp>
      <p:sp>
        <p:nvSpPr>
          <p:cNvPr id="33" name="Conector recto 10">
            <a:extLst>
              <a:ext uri="{FF2B5EF4-FFF2-40B4-BE49-F238E27FC236}">
                <a16:creationId xmlns:a16="http://schemas.microsoft.com/office/drawing/2014/main" id="{FDB3DA54-444A-D3EC-78E2-F4C0A6F382D4}"/>
              </a:ext>
            </a:extLst>
          </p:cNvPr>
          <p:cNvSpPr txBox="1"/>
          <p:nvPr/>
        </p:nvSpPr>
        <p:spPr>
          <a:xfrm rot="19457599">
            <a:off x="5010053" y="2016346"/>
            <a:ext cx="39491" cy="3949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p:txBody>
      </p:sp>
      <p:sp>
        <p:nvSpPr>
          <p:cNvPr id="29" name="Conector recto 14">
            <a:extLst>
              <a:ext uri="{FF2B5EF4-FFF2-40B4-BE49-F238E27FC236}">
                <a16:creationId xmlns:a16="http://schemas.microsoft.com/office/drawing/2014/main" id="{BA5AECD4-E64F-E834-8B25-4DF9CC93761B}"/>
              </a:ext>
            </a:extLst>
          </p:cNvPr>
          <p:cNvSpPr txBox="1"/>
          <p:nvPr/>
        </p:nvSpPr>
        <p:spPr>
          <a:xfrm rot="2142401">
            <a:off x="5010053" y="2477317"/>
            <a:ext cx="39491" cy="3949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p:txBody>
      </p:sp>
      <p:sp>
        <p:nvSpPr>
          <p:cNvPr id="25" name="Conector recto 18">
            <a:extLst>
              <a:ext uri="{FF2B5EF4-FFF2-40B4-BE49-F238E27FC236}">
                <a16:creationId xmlns:a16="http://schemas.microsoft.com/office/drawing/2014/main" id="{BDEBE218-A1A4-31A1-5C00-8E3D9BCDB15B}"/>
              </a:ext>
            </a:extLst>
          </p:cNvPr>
          <p:cNvSpPr txBox="1"/>
          <p:nvPr/>
        </p:nvSpPr>
        <p:spPr>
          <a:xfrm rot="2829178">
            <a:off x="2761496" y="3280183"/>
            <a:ext cx="47155" cy="4715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p:txBody>
      </p:sp>
      <p:grpSp>
        <p:nvGrpSpPr>
          <p:cNvPr id="73" name="Grupo 72">
            <a:extLst>
              <a:ext uri="{FF2B5EF4-FFF2-40B4-BE49-F238E27FC236}">
                <a16:creationId xmlns:a16="http://schemas.microsoft.com/office/drawing/2014/main" id="{12CA6FBA-B316-438D-1016-A8FA319A0657}"/>
              </a:ext>
            </a:extLst>
          </p:cNvPr>
          <p:cNvGrpSpPr/>
          <p:nvPr/>
        </p:nvGrpSpPr>
        <p:grpSpPr>
          <a:xfrm>
            <a:off x="771083" y="2936237"/>
            <a:ext cx="1603374" cy="801687"/>
            <a:chOff x="1587" y="1861641"/>
            <a:chExt cx="1603374" cy="801687"/>
          </a:xfrm>
        </p:grpSpPr>
        <p:sp>
          <p:nvSpPr>
            <p:cNvPr id="104" name="Rectángulo: esquinas redondeadas 103">
              <a:extLst>
                <a:ext uri="{FF2B5EF4-FFF2-40B4-BE49-F238E27FC236}">
                  <a16:creationId xmlns:a16="http://schemas.microsoft.com/office/drawing/2014/main" id="{1C455726-AFCA-56EC-E33F-374491854D31}"/>
                </a:ext>
              </a:extLst>
            </p:cNvPr>
            <p:cNvSpPr/>
            <p:nvPr/>
          </p:nvSpPr>
          <p:spPr>
            <a:xfrm>
              <a:off x="1587" y="1861641"/>
              <a:ext cx="1603374" cy="801687"/>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a:p>
          </p:txBody>
        </p:sp>
        <p:sp>
          <p:nvSpPr>
            <p:cNvPr id="105" name="Rectángulo: esquinas redondeadas 4">
              <a:extLst>
                <a:ext uri="{FF2B5EF4-FFF2-40B4-BE49-F238E27FC236}">
                  <a16:creationId xmlns:a16="http://schemas.microsoft.com/office/drawing/2014/main" id="{8F4AD4C1-24C5-4274-C660-84640AA96076}"/>
                </a:ext>
              </a:extLst>
            </p:cNvPr>
            <p:cNvSpPr txBox="1"/>
            <p:nvPr/>
          </p:nvSpPr>
          <p:spPr>
            <a:xfrm>
              <a:off x="25068" y="1885122"/>
              <a:ext cx="1556412" cy="7547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t>Bajo margen de rentabilidad.</a:t>
              </a:r>
            </a:p>
          </p:txBody>
        </p:sp>
      </p:grpSp>
      <p:grpSp>
        <p:nvGrpSpPr>
          <p:cNvPr id="74" name="Grupo 73">
            <a:extLst>
              <a:ext uri="{FF2B5EF4-FFF2-40B4-BE49-F238E27FC236}">
                <a16:creationId xmlns:a16="http://schemas.microsoft.com/office/drawing/2014/main" id="{5DDCE2AE-631D-127F-0FD4-9B5C35583EA6}"/>
              </a:ext>
            </a:extLst>
          </p:cNvPr>
          <p:cNvGrpSpPr/>
          <p:nvPr/>
        </p:nvGrpSpPr>
        <p:grpSpPr>
          <a:xfrm>
            <a:off x="2671555" y="2519802"/>
            <a:ext cx="47155" cy="943101"/>
            <a:chOff x="1902059" y="1445206"/>
            <a:chExt cx="47155" cy="943101"/>
          </a:xfrm>
        </p:grpSpPr>
        <p:sp>
          <p:nvSpPr>
            <p:cNvPr id="102" name="Conector recto 5">
              <a:extLst>
                <a:ext uri="{FF2B5EF4-FFF2-40B4-BE49-F238E27FC236}">
                  <a16:creationId xmlns:a16="http://schemas.microsoft.com/office/drawing/2014/main" id="{426E44DF-EF07-DF26-A306-C341C91EC6F9}"/>
                </a:ext>
              </a:extLst>
            </p:cNvPr>
            <p:cNvSpPr/>
            <p:nvPr/>
          </p:nvSpPr>
          <p:spPr>
            <a:xfrm rot="18770822">
              <a:off x="1454086" y="1899003"/>
              <a:ext cx="943101" cy="35507"/>
            </a:xfrm>
            <a:custGeom>
              <a:avLst/>
              <a:gdLst/>
              <a:ahLst/>
              <a:cxnLst/>
              <a:rect l="0" t="0" r="0" b="0"/>
              <a:pathLst>
                <a:path>
                  <a:moveTo>
                    <a:pt x="0" y="17753"/>
                  </a:moveTo>
                  <a:lnTo>
                    <a:pt x="943101" y="17753"/>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103" name="Conector recto 6">
              <a:extLst>
                <a:ext uri="{FF2B5EF4-FFF2-40B4-BE49-F238E27FC236}">
                  <a16:creationId xmlns:a16="http://schemas.microsoft.com/office/drawing/2014/main" id="{30479E6D-FB14-93C1-65ED-2DD6C1F4AA7B}"/>
                </a:ext>
              </a:extLst>
            </p:cNvPr>
            <p:cNvSpPr txBox="1"/>
            <p:nvPr/>
          </p:nvSpPr>
          <p:spPr>
            <a:xfrm rot="18770822">
              <a:off x="1902059" y="1893179"/>
              <a:ext cx="47155" cy="4715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p:txBody>
        </p:sp>
      </p:grpSp>
      <p:grpSp>
        <p:nvGrpSpPr>
          <p:cNvPr id="75" name="Grupo 74">
            <a:extLst>
              <a:ext uri="{FF2B5EF4-FFF2-40B4-BE49-F238E27FC236}">
                <a16:creationId xmlns:a16="http://schemas.microsoft.com/office/drawing/2014/main" id="{13077592-EF86-6425-48E5-920028A54601}"/>
              </a:ext>
            </a:extLst>
          </p:cNvPr>
          <p:cNvGrpSpPr/>
          <p:nvPr/>
        </p:nvGrpSpPr>
        <p:grpSpPr>
          <a:xfrm>
            <a:off x="3015808" y="2244781"/>
            <a:ext cx="1603374" cy="801687"/>
            <a:chOff x="2246312" y="1170185"/>
            <a:chExt cx="1603374" cy="801687"/>
          </a:xfrm>
        </p:grpSpPr>
        <p:sp>
          <p:nvSpPr>
            <p:cNvPr id="100" name="Rectángulo: esquinas redondeadas 99">
              <a:extLst>
                <a:ext uri="{FF2B5EF4-FFF2-40B4-BE49-F238E27FC236}">
                  <a16:creationId xmlns:a16="http://schemas.microsoft.com/office/drawing/2014/main" id="{52511B4D-B3C0-0916-CBC8-A9BD3DB5EF56}"/>
                </a:ext>
              </a:extLst>
            </p:cNvPr>
            <p:cNvSpPr/>
            <p:nvPr/>
          </p:nvSpPr>
          <p:spPr>
            <a:xfrm>
              <a:off x="2246312" y="1170185"/>
              <a:ext cx="1603374" cy="801687"/>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s-CO"/>
            </a:p>
          </p:txBody>
        </p:sp>
        <p:sp>
          <p:nvSpPr>
            <p:cNvPr id="101" name="Rectángulo: esquinas redondeadas 8">
              <a:extLst>
                <a:ext uri="{FF2B5EF4-FFF2-40B4-BE49-F238E27FC236}">
                  <a16:creationId xmlns:a16="http://schemas.microsoft.com/office/drawing/2014/main" id="{E1AED461-4EDF-601F-DD2F-788D109750C1}"/>
                </a:ext>
              </a:extLst>
            </p:cNvPr>
            <p:cNvSpPr txBox="1"/>
            <p:nvPr/>
          </p:nvSpPr>
          <p:spPr>
            <a:xfrm>
              <a:off x="2269793" y="1193666"/>
              <a:ext cx="1556412" cy="7547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000" dirty="0">
                  <a:effectLst/>
                  <a:latin typeface="Arial" panose="020B0604020202020204" pitchFamily="34" charset="0"/>
                  <a:ea typeface="Calibri" panose="020F0502020204030204" pitchFamily="34" charset="0"/>
                </a:rPr>
                <a:t>Regulación de precios por parte del Ministerio de Minas y Energía</a:t>
              </a:r>
              <a:r>
                <a:rPr lang="es-CO" sz="1000" kern="1200" dirty="0"/>
                <a:t>.</a:t>
              </a:r>
            </a:p>
          </p:txBody>
        </p:sp>
      </p:grpSp>
      <p:grpSp>
        <p:nvGrpSpPr>
          <p:cNvPr id="76" name="Grupo 75">
            <a:extLst>
              <a:ext uri="{FF2B5EF4-FFF2-40B4-BE49-F238E27FC236}">
                <a16:creationId xmlns:a16="http://schemas.microsoft.com/office/drawing/2014/main" id="{985D8EF4-E372-47A3-1938-050118A05BC2}"/>
              </a:ext>
            </a:extLst>
          </p:cNvPr>
          <p:cNvGrpSpPr/>
          <p:nvPr/>
        </p:nvGrpSpPr>
        <p:grpSpPr>
          <a:xfrm>
            <a:off x="4544946" y="2395394"/>
            <a:ext cx="789824" cy="39491"/>
            <a:chOff x="3775450" y="1320798"/>
            <a:chExt cx="789824" cy="39491"/>
          </a:xfrm>
        </p:grpSpPr>
        <p:sp>
          <p:nvSpPr>
            <p:cNvPr id="98" name="Conector recto 9">
              <a:extLst>
                <a:ext uri="{FF2B5EF4-FFF2-40B4-BE49-F238E27FC236}">
                  <a16:creationId xmlns:a16="http://schemas.microsoft.com/office/drawing/2014/main" id="{EAD45336-B5BF-3C1B-AC59-96672ADD005A}"/>
                </a:ext>
              </a:extLst>
            </p:cNvPr>
            <p:cNvSpPr/>
            <p:nvPr/>
          </p:nvSpPr>
          <p:spPr>
            <a:xfrm rot="19457599">
              <a:off x="3775450" y="1322790"/>
              <a:ext cx="789824" cy="35507"/>
            </a:xfrm>
            <a:custGeom>
              <a:avLst/>
              <a:gdLst/>
              <a:ahLst/>
              <a:cxnLst/>
              <a:rect l="0" t="0" r="0" b="0"/>
              <a:pathLst>
                <a:path>
                  <a:moveTo>
                    <a:pt x="0" y="17753"/>
                  </a:moveTo>
                  <a:lnTo>
                    <a:pt x="789824" y="17753"/>
                  </a:lnTo>
                </a:path>
              </a:pathLst>
            </a:custGeom>
            <a:noFill/>
          </p:spPr>
          <p:style>
            <a:lnRef idx="2">
              <a:schemeClr val="accent4">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99" name="Conector recto 10">
              <a:extLst>
                <a:ext uri="{FF2B5EF4-FFF2-40B4-BE49-F238E27FC236}">
                  <a16:creationId xmlns:a16="http://schemas.microsoft.com/office/drawing/2014/main" id="{A833FE21-8846-AE17-7155-41B20B128996}"/>
                </a:ext>
              </a:extLst>
            </p:cNvPr>
            <p:cNvSpPr txBox="1"/>
            <p:nvPr/>
          </p:nvSpPr>
          <p:spPr>
            <a:xfrm rot="19457599">
              <a:off x="4150616" y="1320798"/>
              <a:ext cx="39491" cy="3949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p:txBody>
        </p:sp>
      </p:grpSp>
      <p:grpSp>
        <p:nvGrpSpPr>
          <p:cNvPr id="77" name="Grupo 76">
            <a:extLst>
              <a:ext uri="{FF2B5EF4-FFF2-40B4-BE49-F238E27FC236}">
                <a16:creationId xmlns:a16="http://schemas.microsoft.com/office/drawing/2014/main" id="{7B9855F6-B99B-9056-438C-F3966A8F2B42}"/>
              </a:ext>
            </a:extLst>
          </p:cNvPr>
          <p:cNvGrpSpPr/>
          <p:nvPr/>
        </p:nvGrpSpPr>
        <p:grpSpPr>
          <a:xfrm>
            <a:off x="5260533" y="1783811"/>
            <a:ext cx="1603374" cy="801687"/>
            <a:chOff x="4491037" y="709215"/>
            <a:chExt cx="1603374" cy="801687"/>
          </a:xfrm>
        </p:grpSpPr>
        <p:sp>
          <p:nvSpPr>
            <p:cNvPr id="96" name="Rectángulo: esquinas redondeadas 95">
              <a:extLst>
                <a:ext uri="{FF2B5EF4-FFF2-40B4-BE49-F238E27FC236}">
                  <a16:creationId xmlns:a16="http://schemas.microsoft.com/office/drawing/2014/main" id="{C79F3C63-836C-9891-3F8D-A9CC8AB81EA2}"/>
                </a:ext>
              </a:extLst>
            </p:cNvPr>
            <p:cNvSpPr/>
            <p:nvPr/>
          </p:nvSpPr>
          <p:spPr>
            <a:xfrm>
              <a:off x="4491037" y="709215"/>
              <a:ext cx="1603374" cy="801687"/>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s-CO"/>
            </a:p>
          </p:txBody>
        </p:sp>
        <p:sp>
          <p:nvSpPr>
            <p:cNvPr id="97" name="Rectángulo: esquinas redondeadas 12">
              <a:extLst>
                <a:ext uri="{FF2B5EF4-FFF2-40B4-BE49-F238E27FC236}">
                  <a16:creationId xmlns:a16="http://schemas.microsoft.com/office/drawing/2014/main" id="{B5A22779-B212-B7D3-CED8-3B4F124E5161}"/>
                </a:ext>
              </a:extLst>
            </p:cNvPr>
            <p:cNvSpPr txBox="1"/>
            <p:nvPr/>
          </p:nvSpPr>
          <p:spPr>
            <a:xfrm>
              <a:off x="4514518" y="732696"/>
              <a:ext cx="1556412" cy="7547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algn="ctr" defTabSz="622300">
                <a:lnSpc>
                  <a:spcPct val="90000"/>
                </a:lnSpc>
                <a:spcBef>
                  <a:spcPct val="0"/>
                </a:spcBef>
                <a:spcAft>
                  <a:spcPct val="35000"/>
                </a:spcAft>
              </a:pPr>
              <a:r>
                <a:rPr lang="es-CO" sz="1050" dirty="0">
                  <a:latin typeface="Arial" panose="020B0604020202020204" pitchFamily="34" charset="0"/>
                  <a:ea typeface="Calibri" panose="020F0502020204030204" pitchFamily="34" charset="0"/>
                </a:rPr>
                <a:t>N</a:t>
              </a:r>
              <a:r>
                <a:rPr lang="es-CO" sz="1050" dirty="0">
                  <a:effectLst/>
                  <a:latin typeface="Arial" panose="020B0604020202020204" pitchFamily="34" charset="0"/>
                  <a:ea typeface="Calibri" panose="020F0502020204030204" pitchFamily="34" charset="0"/>
                </a:rPr>
                <a:t>ecesidad de incrementar las ventas </a:t>
              </a:r>
              <a:endParaRPr lang="es-CO" sz="1050" kern="1200" dirty="0"/>
            </a:p>
          </p:txBody>
        </p:sp>
      </p:grpSp>
      <p:grpSp>
        <p:nvGrpSpPr>
          <p:cNvPr id="78" name="Grupo 77">
            <a:extLst>
              <a:ext uri="{FF2B5EF4-FFF2-40B4-BE49-F238E27FC236}">
                <a16:creationId xmlns:a16="http://schemas.microsoft.com/office/drawing/2014/main" id="{B72EC6FD-473E-6B1A-2B23-B65068DA4368}"/>
              </a:ext>
            </a:extLst>
          </p:cNvPr>
          <p:cNvGrpSpPr/>
          <p:nvPr/>
        </p:nvGrpSpPr>
        <p:grpSpPr>
          <a:xfrm>
            <a:off x="4544946" y="2856365"/>
            <a:ext cx="789824" cy="39491"/>
            <a:chOff x="3775450" y="1781769"/>
            <a:chExt cx="789824" cy="39491"/>
          </a:xfrm>
        </p:grpSpPr>
        <p:sp>
          <p:nvSpPr>
            <p:cNvPr id="94" name="Conector recto 13">
              <a:extLst>
                <a:ext uri="{FF2B5EF4-FFF2-40B4-BE49-F238E27FC236}">
                  <a16:creationId xmlns:a16="http://schemas.microsoft.com/office/drawing/2014/main" id="{BB611745-CA04-E432-431F-A945D54282D5}"/>
                </a:ext>
              </a:extLst>
            </p:cNvPr>
            <p:cNvSpPr/>
            <p:nvPr/>
          </p:nvSpPr>
          <p:spPr>
            <a:xfrm rot="2142401">
              <a:off x="3775450" y="1783760"/>
              <a:ext cx="789824" cy="35507"/>
            </a:xfrm>
            <a:custGeom>
              <a:avLst/>
              <a:gdLst/>
              <a:ahLst/>
              <a:cxnLst/>
              <a:rect l="0" t="0" r="0" b="0"/>
              <a:pathLst>
                <a:path>
                  <a:moveTo>
                    <a:pt x="0" y="17753"/>
                  </a:moveTo>
                  <a:lnTo>
                    <a:pt x="789824" y="17753"/>
                  </a:lnTo>
                </a:path>
              </a:pathLst>
            </a:custGeom>
            <a:noFill/>
          </p:spPr>
          <p:style>
            <a:lnRef idx="2">
              <a:schemeClr val="accent4">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95" name="Conector recto 14">
              <a:extLst>
                <a:ext uri="{FF2B5EF4-FFF2-40B4-BE49-F238E27FC236}">
                  <a16:creationId xmlns:a16="http://schemas.microsoft.com/office/drawing/2014/main" id="{F96718F8-7CC9-1DF4-F6B9-EF2D3A3AE5D0}"/>
                </a:ext>
              </a:extLst>
            </p:cNvPr>
            <p:cNvSpPr txBox="1"/>
            <p:nvPr/>
          </p:nvSpPr>
          <p:spPr>
            <a:xfrm rot="2142401">
              <a:off x="4150616" y="1781769"/>
              <a:ext cx="39491" cy="3949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p:txBody>
        </p:sp>
      </p:grpSp>
      <p:grpSp>
        <p:nvGrpSpPr>
          <p:cNvPr id="79" name="Grupo 78">
            <a:extLst>
              <a:ext uri="{FF2B5EF4-FFF2-40B4-BE49-F238E27FC236}">
                <a16:creationId xmlns:a16="http://schemas.microsoft.com/office/drawing/2014/main" id="{72894769-BC36-59F8-E65A-5C0E2D28B57C}"/>
              </a:ext>
            </a:extLst>
          </p:cNvPr>
          <p:cNvGrpSpPr/>
          <p:nvPr/>
        </p:nvGrpSpPr>
        <p:grpSpPr>
          <a:xfrm>
            <a:off x="5260533" y="2705752"/>
            <a:ext cx="1603374" cy="801687"/>
            <a:chOff x="4491037" y="1631156"/>
            <a:chExt cx="1603374" cy="801687"/>
          </a:xfrm>
        </p:grpSpPr>
        <p:sp>
          <p:nvSpPr>
            <p:cNvPr id="92" name="Rectángulo: esquinas redondeadas 91">
              <a:extLst>
                <a:ext uri="{FF2B5EF4-FFF2-40B4-BE49-F238E27FC236}">
                  <a16:creationId xmlns:a16="http://schemas.microsoft.com/office/drawing/2014/main" id="{264F0745-C722-F2D2-9BD2-5792DEF95135}"/>
                </a:ext>
              </a:extLst>
            </p:cNvPr>
            <p:cNvSpPr/>
            <p:nvPr/>
          </p:nvSpPr>
          <p:spPr>
            <a:xfrm>
              <a:off x="4491037" y="1631156"/>
              <a:ext cx="1603374" cy="801687"/>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s-CO"/>
            </a:p>
          </p:txBody>
        </p:sp>
        <p:sp>
          <p:nvSpPr>
            <p:cNvPr id="93" name="Rectángulo: esquinas redondeadas 16">
              <a:extLst>
                <a:ext uri="{FF2B5EF4-FFF2-40B4-BE49-F238E27FC236}">
                  <a16:creationId xmlns:a16="http://schemas.microsoft.com/office/drawing/2014/main" id="{8692EA3D-9889-04C1-6227-E43BBC4B8C0B}"/>
                </a:ext>
              </a:extLst>
            </p:cNvPr>
            <p:cNvSpPr txBox="1"/>
            <p:nvPr/>
          </p:nvSpPr>
          <p:spPr>
            <a:xfrm>
              <a:off x="4514518" y="1654637"/>
              <a:ext cx="1556412" cy="7547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050" dirty="0">
                  <a:latin typeface="Arial" panose="020B0604020202020204" pitchFamily="34" charset="0"/>
                  <a:ea typeface="Calibri" panose="020F0502020204030204" pitchFamily="34" charset="0"/>
                </a:rPr>
                <a:t>I</a:t>
              </a:r>
              <a:r>
                <a:rPr lang="es-CO" sz="1050" dirty="0">
                  <a:effectLst/>
                  <a:latin typeface="Arial" panose="020B0604020202020204" pitchFamily="34" charset="0"/>
                  <a:ea typeface="Calibri" panose="020F0502020204030204" pitchFamily="34" charset="0"/>
                </a:rPr>
                <a:t>mplementación de nuevas tecnologías para la transición energética</a:t>
              </a:r>
              <a:endParaRPr lang="es-CO" sz="1050" kern="1200" dirty="0"/>
            </a:p>
          </p:txBody>
        </p:sp>
      </p:grpSp>
      <p:grpSp>
        <p:nvGrpSpPr>
          <p:cNvPr id="80" name="Grupo 79">
            <a:extLst>
              <a:ext uri="{FF2B5EF4-FFF2-40B4-BE49-F238E27FC236}">
                <a16:creationId xmlns:a16="http://schemas.microsoft.com/office/drawing/2014/main" id="{041D0388-E3AD-380A-83C3-3DA94D057955}"/>
              </a:ext>
            </a:extLst>
          </p:cNvPr>
          <p:cNvGrpSpPr/>
          <p:nvPr/>
        </p:nvGrpSpPr>
        <p:grpSpPr>
          <a:xfrm>
            <a:off x="2671555" y="3211257"/>
            <a:ext cx="47155" cy="943101"/>
            <a:chOff x="1902059" y="2136661"/>
            <a:chExt cx="47155" cy="943101"/>
          </a:xfrm>
        </p:grpSpPr>
        <p:sp>
          <p:nvSpPr>
            <p:cNvPr id="90" name="Conector recto 17">
              <a:extLst>
                <a:ext uri="{FF2B5EF4-FFF2-40B4-BE49-F238E27FC236}">
                  <a16:creationId xmlns:a16="http://schemas.microsoft.com/office/drawing/2014/main" id="{E3A3B606-5B57-0B01-34DF-C9C0CD5A479F}"/>
                </a:ext>
              </a:extLst>
            </p:cNvPr>
            <p:cNvSpPr/>
            <p:nvPr/>
          </p:nvSpPr>
          <p:spPr>
            <a:xfrm rot="2829178">
              <a:off x="1454086" y="2590458"/>
              <a:ext cx="943101" cy="35507"/>
            </a:xfrm>
            <a:custGeom>
              <a:avLst/>
              <a:gdLst/>
              <a:ahLst/>
              <a:cxnLst/>
              <a:rect l="0" t="0" r="0" b="0"/>
              <a:pathLst>
                <a:path>
                  <a:moveTo>
                    <a:pt x="0" y="17753"/>
                  </a:moveTo>
                  <a:lnTo>
                    <a:pt x="943101" y="17753"/>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91" name="Conector recto 18">
              <a:extLst>
                <a:ext uri="{FF2B5EF4-FFF2-40B4-BE49-F238E27FC236}">
                  <a16:creationId xmlns:a16="http://schemas.microsoft.com/office/drawing/2014/main" id="{10C987AC-B1B1-C478-431C-95D6F2DB5005}"/>
                </a:ext>
              </a:extLst>
            </p:cNvPr>
            <p:cNvSpPr txBox="1"/>
            <p:nvPr/>
          </p:nvSpPr>
          <p:spPr>
            <a:xfrm rot="2829178">
              <a:off x="1902059" y="2584635"/>
              <a:ext cx="47155" cy="4715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p:txBody>
        </p:sp>
      </p:grpSp>
      <p:grpSp>
        <p:nvGrpSpPr>
          <p:cNvPr id="81" name="Grupo 80">
            <a:extLst>
              <a:ext uri="{FF2B5EF4-FFF2-40B4-BE49-F238E27FC236}">
                <a16:creationId xmlns:a16="http://schemas.microsoft.com/office/drawing/2014/main" id="{06ADA0AC-2DE8-0076-68A1-64E127EC72F2}"/>
              </a:ext>
            </a:extLst>
          </p:cNvPr>
          <p:cNvGrpSpPr/>
          <p:nvPr/>
        </p:nvGrpSpPr>
        <p:grpSpPr>
          <a:xfrm>
            <a:off x="3015808" y="3627692"/>
            <a:ext cx="1603374" cy="801687"/>
            <a:chOff x="2246312" y="2553096"/>
            <a:chExt cx="1603374" cy="801687"/>
          </a:xfrm>
        </p:grpSpPr>
        <p:sp>
          <p:nvSpPr>
            <p:cNvPr id="88" name="Rectángulo: esquinas redondeadas 87">
              <a:extLst>
                <a:ext uri="{FF2B5EF4-FFF2-40B4-BE49-F238E27FC236}">
                  <a16:creationId xmlns:a16="http://schemas.microsoft.com/office/drawing/2014/main" id="{16A1BEE0-6AC8-968D-47F3-D7ED4438E531}"/>
                </a:ext>
              </a:extLst>
            </p:cNvPr>
            <p:cNvSpPr/>
            <p:nvPr/>
          </p:nvSpPr>
          <p:spPr>
            <a:xfrm>
              <a:off x="2246312" y="2553096"/>
              <a:ext cx="1603374" cy="801687"/>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s-CO"/>
            </a:p>
          </p:txBody>
        </p:sp>
        <p:sp>
          <p:nvSpPr>
            <p:cNvPr id="89" name="Rectángulo: esquinas redondeadas 20">
              <a:extLst>
                <a:ext uri="{FF2B5EF4-FFF2-40B4-BE49-F238E27FC236}">
                  <a16:creationId xmlns:a16="http://schemas.microsoft.com/office/drawing/2014/main" id="{10363827-7DC8-3FE9-F474-821BF4A14206}"/>
                </a:ext>
              </a:extLst>
            </p:cNvPr>
            <p:cNvSpPr txBox="1"/>
            <p:nvPr/>
          </p:nvSpPr>
          <p:spPr>
            <a:xfrm>
              <a:off x="2269793" y="2576577"/>
              <a:ext cx="1556412" cy="7547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a:r>
                <a:rPr lang="es-CO" sz="1050" dirty="0"/>
                <a:t>Cobertura.</a:t>
              </a:r>
            </a:p>
          </p:txBody>
        </p:sp>
      </p:grpSp>
      <p:grpSp>
        <p:nvGrpSpPr>
          <p:cNvPr id="82" name="Grupo 81">
            <a:extLst>
              <a:ext uri="{FF2B5EF4-FFF2-40B4-BE49-F238E27FC236}">
                <a16:creationId xmlns:a16="http://schemas.microsoft.com/office/drawing/2014/main" id="{3AA50BAD-6764-3086-56F8-F034A616D51E}"/>
              </a:ext>
            </a:extLst>
          </p:cNvPr>
          <p:cNvGrpSpPr/>
          <p:nvPr/>
        </p:nvGrpSpPr>
        <p:grpSpPr>
          <a:xfrm>
            <a:off x="4619183" y="4010782"/>
            <a:ext cx="641350" cy="35507"/>
            <a:chOff x="3849687" y="2936186"/>
            <a:chExt cx="641350" cy="35507"/>
          </a:xfrm>
        </p:grpSpPr>
        <p:sp>
          <p:nvSpPr>
            <p:cNvPr id="86" name="Conector recto 21">
              <a:extLst>
                <a:ext uri="{FF2B5EF4-FFF2-40B4-BE49-F238E27FC236}">
                  <a16:creationId xmlns:a16="http://schemas.microsoft.com/office/drawing/2014/main" id="{2BEEDD8A-E581-1E9B-3762-D1BC2F50328F}"/>
                </a:ext>
              </a:extLst>
            </p:cNvPr>
            <p:cNvSpPr/>
            <p:nvPr/>
          </p:nvSpPr>
          <p:spPr>
            <a:xfrm>
              <a:off x="3849687" y="2936186"/>
              <a:ext cx="641350" cy="35507"/>
            </a:xfrm>
            <a:custGeom>
              <a:avLst/>
              <a:gdLst/>
              <a:ahLst/>
              <a:cxnLst/>
              <a:rect l="0" t="0" r="0" b="0"/>
              <a:pathLst>
                <a:path>
                  <a:moveTo>
                    <a:pt x="0" y="17753"/>
                  </a:moveTo>
                  <a:lnTo>
                    <a:pt x="641350" y="17753"/>
                  </a:lnTo>
                </a:path>
              </a:pathLst>
            </a:custGeom>
            <a:noFill/>
          </p:spPr>
          <p:style>
            <a:lnRef idx="2">
              <a:schemeClr val="accent4">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87" name="Conector recto 22">
              <a:extLst>
                <a:ext uri="{FF2B5EF4-FFF2-40B4-BE49-F238E27FC236}">
                  <a16:creationId xmlns:a16="http://schemas.microsoft.com/office/drawing/2014/main" id="{21E16E49-3ED4-D322-E205-2A52B1312E0D}"/>
                </a:ext>
              </a:extLst>
            </p:cNvPr>
            <p:cNvSpPr txBox="1"/>
            <p:nvPr/>
          </p:nvSpPr>
          <p:spPr>
            <a:xfrm>
              <a:off x="4154328" y="2937906"/>
              <a:ext cx="32067" cy="3206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p:txBody>
        </p:sp>
      </p:grpSp>
      <p:grpSp>
        <p:nvGrpSpPr>
          <p:cNvPr id="83" name="Grupo 82">
            <a:extLst>
              <a:ext uri="{FF2B5EF4-FFF2-40B4-BE49-F238E27FC236}">
                <a16:creationId xmlns:a16="http://schemas.microsoft.com/office/drawing/2014/main" id="{745A084A-B7B6-9BFC-EFF0-9990D06294C0}"/>
              </a:ext>
            </a:extLst>
          </p:cNvPr>
          <p:cNvGrpSpPr/>
          <p:nvPr/>
        </p:nvGrpSpPr>
        <p:grpSpPr>
          <a:xfrm>
            <a:off x="5260533" y="3627692"/>
            <a:ext cx="1603374" cy="801687"/>
            <a:chOff x="4491037" y="2553096"/>
            <a:chExt cx="1603374" cy="801687"/>
          </a:xfrm>
        </p:grpSpPr>
        <p:sp>
          <p:nvSpPr>
            <p:cNvPr id="84" name="Rectángulo: esquinas redondeadas 83">
              <a:extLst>
                <a:ext uri="{FF2B5EF4-FFF2-40B4-BE49-F238E27FC236}">
                  <a16:creationId xmlns:a16="http://schemas.microsoft.com/office/drawing/2014/main" id="{81CFB68D-1554-6989-9B68-6968AE654231}"/>
                </a:ext>
              </a:extLst>
            </p:cNvPr>
            <p:cNvSpPr/>
            <p:nvPr/>
          </p:nvSpPr>
          <p:spPr>
            <a:xfrm>
              <a:off x="4491037" y="2553096"/>
              <a:ext cx="1603374" cy="801687"/>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s-CO"/>
            </a:p>
          </p:txBody>
        </p:sp>
        <p:sp>
          <p:nvSpPr>
            <p:cNvPr id="85" name="Rectángulo: esquinas redondeadas 24">
              <a:extLst>
                <a:ext uri="{FF2B5EF4-FFF2-40B4-BE49-F238E27FC236}">
                  <a16:creationId xmlns:a16="http://schemas.microsoft.com/office/drawing/2014/main" id="{1D3B16E9-682B-E1F2-50E5-EC26D01A4748}"/>
                </a:ext>
              </a:extLst>
            </p:cNvPr>
            <p:cNvSpPr txBox="1"/>
            <p:nvPr/>
          </p:nvSpPr>
          <p:spPr>
            <a:xfrm>
              <a:off x="4514518" y="2576577"/>
              <a:ext cx="1556412" cy="7547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050" dirty="0">
                  <a:latin typeface="Arial" panose="020B0604020202020204" pitchFamily="34" charset="0"/>
                  <a:ea typeface="Calibri" panose="020F0502020204030204" pitchFamily="34" charset="0"/>
                </a:rPr>
                <a:t>E</a:t>
              </a:r>
              <a:r>
                <a:rPr lang="es-CO" sz="1050" dirty="0">
                  <a:effectLst/>
                  <a:latin typeface="Arial" panose="020B0604020202020204" pitchFamily="34" charset="0"/>
                  <a:ea typeface="Calibri" panose="020F0502020204030204" pitchFamily="34" charset="0"/>
                </a:rPr>
                <a:t>xtender el portafolio de servicios en el territorio nacional  </a:t>
              </a:r>
              <a:endParaRPr lang="es-CO" sz="1050" kern="1200" dirty="0"/>
            </a:p>
          </p:txBody>
        </p:sp>
      </p:grpSp>
      <p:sp>
        <p:nvSpPr>
          <p:cNvPr id="5" name="CuadroTexto 4">
            <a:extLst>
              <a:ext uri="{FF2B5EF4-FFF2-40B4-BE49-F238E27FC236}">
                <a16:creationId xmlns:a16="http://schemas.microsoft.com/office/drawing/2014/main" id="{8CD0308E-A542-60FC-2136-B390F05CBD13}"/>
              </a:ext>
            </a:extLst>
          </p:cNvPr>
          <p:cNvSpPr txBox="1"/>
          <p:nvPr/>
        </p:nvSpPr>
        <p:spPr>
          <a:xfrm>
            <a:off x="338489" y="5348853"/>
            <a:ext cx="6958012" cy="523220"/>
          </a:xfrm>
          <a:prstGeom prst="rect">
            <a:avLst/>
          </a:prstGeom>
          <a:noFill/>
        </p:spPr>
        <p:txBody>
          <a:bodyPr wrap="square" rtlCol="0">
            <a:spAutoFit/>
          </a:bodyPr>
          <a:lstStyle/>
          <a:p>
            <a:pPr algn="ctr"/>
            <a:r>
              <a:rPr lang="es-CO" sz="1400" b="1" dirty="0">
                <a:solidFill>
                  <a:schemeClr val="tx2">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Es posible mejorar el patrimonio de la compañía con una planeación basada en estrategias para aumentar su valor y su rentabilidad</a:t>
            </a:r>
            <a:endParaRPr lang="es-CO" dirty="0"/>
          </a:p>
        </p:txBody>
      </p:sp>
    </p:spTree>
    <p:extLst>
      <p:ext uri="{BB962C8B-B14F-4D97-AF65-F5344CB8AC3E}">
        <p14:creationId xmlns:p14="http://schemas.microsoft.com/office/powerpoint/2010/main" val="1989144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D8D31E-0606-4F08-B75F-1A9AD28C6561}"/>
              </a:ext>
            </a:extLst>
          </p:cNvPr>
          <p:cNvPicPr>
            <a:picLocks noChangeAspect="1"/>
          </p:cNvPicPr>
          <p:nvPr/>
        </p:nvPicPr>
        <p:blipFill>
          <a:blip r:embed="rId2"/>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CFC755A0-F26B-4333-09DB-E2E00B07E32E}"/>
              </a:ext>
            </a:extLst>
          </p:cNvPr>
          <p:cNvSpPr txBox="1"/>
          <p:nvPr/>
        </p:nvSpPr>
        <p:spPr>
          <a:xfrm>
            <a:off x="2764516" y="471549"/>
            <a:ext cx="3099291" cy="461665"/>
          </a:xfrm>
          <a:prstGeom prst="rect">
            <a:avLst/>
          </a:prstGeom>
          <a:noFill/>
        </p:spPr>
        <p:txBody>
          <a:bodyPr wrap="square" rtlCol="0">
            <a:spAutoFit/>
          </a:bodyPr>
          <a:lstStyle/>
          <a:p>
            <a:r>
              <a:rPr lang="es-ES" sz="2400" b="1" dirty="0">
                <a:solidFill>
                  <a:schemeClr val="accent1">
                    <a:lumMod val="75000"/>
                  </a:schemeClr>
                </a:solidFill>
                <a:latin typeface="Calibri" panose="020F0502020204030204" pitchFamily="34" charset="0"/>
                <a:ea typeface="Calibri" panose="020F0502020204030204" pitchFamily="34" charset="0"/>
              </a:rPr>
              <a:t>Objetivos</a:t>
            </a:r>
            <a:endParaRPr lang="es-CO" sz="3200" b="1" dirty="0">
              <a:solidFill>
                <a:schemeClr val="accent1">
                  <a:lumMod val="75000"/>
                </a:schemeClr>
              </a:solidFill>
            </a:endParaRPr>
          </a:p>
        </p:txBody>
      </p:sp>
      <p:graphicFrame>
        <p:nvGraphicFramePr>
          <p:cNvPr id="3" name="Marcador de contenido 1">
            <a:extLst>
              <a:ext uri="{FF2B5EF4-FFF2-40B4-BE49-F238E27FC236}">
                <a16:creationId xmlns:a16="http://schemas.microsoft.com/office/drawing/2014/main" id="{66EF5E57-D74D-7DFE-0D25-ACB1E200E3D0}"/>
              </a:ext>
            </a:extLst>
          </p:cNvPr>
          <p:cNvGraphicFramePr>
            <a:graphicFrameLocks/>
          </p:cNvGraphicFramePr>
          <p:nvPr>
            <p:extLst>
              <p:ext uri="{D42A27DB-BD31-4B8C-83A1-F6EECF244321}">
                <p14:modId xmlns:p14="http://schemas.microsoft.com/office/powerpoint/2010/main" val="2415986553"/>
              </p:ext>
            </p:extLst>
          </p:nvPr>
        </p:nvGraphicFramePr>
        <p:xfrm>
          <a:off x="863729" y="1768839"/>
          <a:ext cx="7245949" cy="3349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042695"/>
      </p:ext>
    </p:extLst>
  </p:cSld>
  <p:clrMapOvr>
    <a:masterClrMapping/>
  </p:clrMapOvr>
</p:sld>
</file>

<file path=ppt/theme/theme1.xml><?xml version="1.0" encoding="utf-8"?>
<a:theme xmlns:a="http://schemas.openxmlformats.org/drawingml/2006/main" name="Tema de Office">
  <a:themeElements>
    <a:clrScheme name="Escala de grise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1367</TotalTime>
  <Words>1209</Words>
  <Application>Microsoft Office PowerPoint</Application>
  <PresentationFormat>Panorámica</PresentationFormat>
  <Paragraphs>70</Paragraphs>
  <Slides>17</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17</vt:i4>
      </vt:variant>
    </vt:vector>
  </HeadingPairs>
  <TitlesOfParts>
    <vt:vector size="23" baseType="lpstr">
      <vt:lpstr>Arial</vt:lpstr>
      <vt:lpstr>Calibri</vt:lpstr>
      <vt:lpstr>Calibri Light</vt:lpstr>
      <vt:lpstr>Symbol</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SP303-07</dc:creator>
  <cp:lastModifiedBy>Wendy Giovanna Rojas Perez</cp:lastModifiedBy>
  <cp:revision>49</cp:revision>
  <dcterms:created xsi:type="dcterms:W3CDTF">2023-02-03T23:47:43Z</dcterms:created>
  <dcterms:modified xsi:type="dcterms:W3CDTF">2023-12-19T02:07:10Z</dcterms:modified>
</cp:coreProperties>
</file>