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6" r:id="rId2"/>
  </p:sldIdLst>
  <p:sldSz cx="43200638" cy="251999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napToGrid="0">
      <p:cViewPr varScale="1">
        <p:scale>
          <a:sx n="19" d="100"/>
          <a:sy n="19" d="100"/>
        </p:scale>
        <p:origin x="87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6FE4D-8D12-4762-99FC-1F2D74BA1B69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84225" y="1143000"/>
            <a:ext cx="5289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AE902-1535-4C4C-B032-C7F47E7D02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2265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E902-1535-4C4C-B032-C7F47E7D0285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278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80" y="4124164"/>
            <a:ext cx="32400479" cy="8773325"/>
          </a:xfrm>
        </p:spPr>
        <p:txBody>
          <a:bodyPr anchor="b"/>
          <a:lstStyle>
            <a:lvl1pPr algn="ctr">
              <a:defRPr sz="2126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80" y="13235822"/>
            <a:ext cx="32400479" cy="6084159"/>
          </a:xfrm>
        </p:spPr>
        <p:txBody>
          <a:bodyPr/>
          <a:lstStyle>
            <a:lvl1pPr marL="0" indent="0" algn="ctr">
              <a:buNone/>
              <a:defRPr sz="8504"/>
            </a:lvl1pPr>
            <a:lvl2pPr marL="1620042" indent="0" algn="ctr">
              <a:buNone/>
              <a:defRPr sz="7087"/>
            </a:lvl2pPr>
            <a:lvl3pPr marL="3240085" indent="0" algn="ctr">
              <a:buNone/>
              <a:defRPr sz="6378"/>
            </a:lvl3pPr>
            <a:lvl4pPr marL="4860127" indent="0" algn="ctr">
              <a:buNone/>
              <a:defRPr sz="5669"/>
            </a:lvl4pPr>
            <a:lvl5pPr marL="6480170" indent="0" algn="ctr">
              <a:buNone/>
              <a:defRPr sz="5669"/>
            </a:lvl5pPr>
            <a:lvl6pPr marL="8100212" indent="0" algn="ctr">
              <a:buNone/>
              <a:defRPr sz="5669"/>
            </a:lvl6pPr>
            <a:lvl7pPr marL="9720255" indent="0" algn="ctr">
              <a:buNone/>
              <a:defRPr sz="5669"/>
            </a:lvl7pPr>
            <a:lvl8pPr marL="11340297" indent="0" algn="ctr">
              <a:buNone/>
              <a:defRPr sz="5669"/>
            </a:lvl8pPr>
            <a:lvl9pPr marL="12960340" indent="0" algn="ctr">
              <a:buNone/>
              <a:defRPr sz="566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3351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274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915456" y="1341665"/>
            <a:ext cx="9315138" cy="2135581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70044" y="1341665"/>
            <a:ext cx="27405405" cy="2135581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330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0646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544" y="6282497"/>
            <a:ext cx="37260550" cy="10482488"/>
          </a:xfrm>
        </p:spPr>
        <p:txBody>
          <a:bodyPr anchor="b"/>
          <a:lstStyle>
            <a:lvl1pPr>
              <a:defRPr sz="2126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544" y="16864153"/>
            <a:ext cx="37260550" cy="5512493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>
                    <a:tint val="75000"/>
                  </a:schemeClr>
                </a:solidFill>
              </a:defRPr>
            </a:lvl1pPr>
            <a:lvl2pPr marL="1620042" indent="0">
              <a:buNone/>
              <a:defRPr sz="7087">
                <a:solidFill>
                  <a:schemeClr val="tx1">
                    <a:tint val="75000"/>
                  </a:schemeClr>
                </a:solidFill>
              </a:defRPr>
            </a:lvl2pPr>
            <a:lvl3pPr marL="3240085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6012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80170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10021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202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4029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60340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63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0044" y="6708326"/>
            <a:ext cx="18360271" cy="1598915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70323" y="6708326"/>
            <a:ext cx="18360271" cy="1598915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997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341667"/>
            <a:ext cx="37260550" cy="487083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5673" y="6177496"/>
            <a:ext cx="18275893" cy="3027495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20042" indent="0">
              <a:buNone/>
              <a:defRPr sz="7087" b="1"/>
            </a:lvl2pPr>
            <a:lvl3pPr marL="3240085" indent="0">
              <a:buNone/>
              <a:defRPr sz="6378" b="1"/>
            </a:lvl3pPr>
            <a:lvl4pPr marL="4860127" indent="0">
              <a:buNone/>
              <a:defRPr sz="5669" b="1"/>
            </a:lvl4pPr>
            <a:lvl5pPr marL="6480170" indent="0">
              <a:buNone/>
              <a:defRPr sz="5669" b="1"/>
            </a:lvl5pPr>
            <a:lvl6pPr marL="8100212" indent="0">
              <a:buNone/>
              <a:defRPr sz="5669" b="1"/>
            </a:lvl6pPr>
            <a:lvl7pPr marL="9720255" indent="0">
              <a:buNone/>
              <a:defRPr sz="5669" b="1"/>
            </a:lvl7pPr>
            <a:lvl8pPr marL="11340297" indent="0">
              <a:buNone/>
              <a:defRPr sz="5669" b="1"/>
            </a:lvl8pPr>
            <a:lvl9pPr marL="12960340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5673" y="9204991"/>
            <a:ext cx="18275893" cy="1353915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70323" y="6177496"/>
            <a:ext cx="18365898" cy="3027495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20042" indent="0">
              <a:buNone/>
              <a:defRPr sz="7087" b="1"/>
            </a:lvl2pPr>
            <a:lvl3pPr marL="3240085" indent="0">
              <a:buNone/>
              <a:defRPr sz="6378" b="1"/>
            </a:lvl3pPr>
            <a:lvl4pPr marL="4860127" indent="0">
              <a:buNone/>
              <a:defRPr sz="5669" b="1"/>
            </a:lvl4pPr>
            <a:lvl5pPr marL="6480170" indent="0">
              <a:buNone/>
              <a:defRPr sz="5669" b="1"/>
            </a:lvl5pPr>
            <a:lvl6pPr marL="8100212" indent="0">
              <a:buNone/>
              <a:defRPr sz="5669" b="1"/>
            </a:lvl6pPr>
            <a:lvl7pPr marL="9720255" indent="0">
              <a:buNone/>
              <a:defRPr sz="5669" b="1"/>
            </a:lvl7pPr>
            <a:lvl8pPr marL="11340297" indent="0">
              <a:buNone/>
              <a:defRPr sz="5669" b="1"/>
            </a:lvl8pPr>
            <a:lvl9pPr marL="12960340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870323" y="9204991"/>
            <a:ext cx="18365898" cy="1353915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850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821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140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2" y="1679998"/>
            <a:ext cx="13933329" cy="5879994"/>
          </a:xfrm>
        </p:spPr>
        <p:txBody>
          <a:bodyPr anchor="b"/>
          <a:lstStyle>
            <a:lvl1pPr>
              <a:defRPr sz="1133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65898" y="3628331"/>
            <a:ext cx="21870323" cy="17908316"/>
          </a:xfrm>
        </p:spPr>
        <p:txBody>
          <a:bodyPr/>
          <a:lstStyle>
            <a:lvl1pPr>
              <a:defRPr sz="11339"/>
            </a:lvl1pPr>
            <a:lvl2pPr>
              <a:defRPr sz="9922"/>
            </a:lvl2pPr>
            <a:lvl3pPr>
              <a:defRPr sz="8504"/>
            </a:lvl3pPr>
            <a:lvl4pPr>
              <a:defRPr sz="7087"/>
            </a:lvl4pPr>
            <a:lvl5pPr>
              <a:defRPr sz="7087"/>
            </a:lvl5pPr>
            <a:lvl6pPr>
              <a:defRPr sz="7087"/>
            </a:lvl6pPr>
            <a:lvl7pPr>
              <a:defRPr sz="7087"/>
            </a:lvl7pPr>
            <a:lvl8pPr>
              <a:defRPr sz="7087"/>
            </a:lvl8pPr>
            <a:lvl9pPr>
              <a:defRPr sz="70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2" y="7559993"/>
            <a:ext cx="13933329" cy="14005821"/>
          </a:xfrm>
        </p:spPr>
        <p:txBody>
          <a:bodyPr/>
          <a:lstStyle>
            <a:lvl1pPr marL="0" indent="0">
              <a:buNone/>
              <a:defRPr sz="5669"/>
            </a:lvl1pPr>
            <a:lvl2pPr marL="1620042" indent="0">
              <a:buNone/>
              <a:defRPr sz="4961"/>
            </a:lvl2pPr>
            <a:lvl3pPr marL="3240085" indent="0">
              <a:buNone/>
              <a:defRPr sz="4252"/>
            </a:lvl3pPr>
            <a:lvl4pPr marL="4860127" indent="0">
              <a:buNone/>
              <a:defRPr sz="3543"/>
            </a:lvl4pPr>
            <a:lvl5pPr marL="6480170" indent="0">
              <a:buNone/>
              <a:defRPr sz="3543"/>
            </a:lvl5pPr>
            <a:lvl6pPr marL="8100212" indent="0">
              <a:buNone/>
              <a:defRPr sz="3543"/>
            </a:lvl6pPr>
            <a:lvl7pPr marL="9720255" indent="0">
              <a:buNone/>
              <a:defRPr sz="3543"/>
            </a:lvl7pPr>
            <a:lvl8pPr marL="11340297" indent="0">
              <a:buNone/>
              <a:defRPr sz="3543"/>
            </a:lvl8pPr>
            <a:lvl9pPr marL="12960340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855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2" y="1679998"/>
            <a:ext cx="13933329" cy="5879994"/>
          </a:xfrm>
        </p:spPr>
        <p:txBody>
          <a:bodyPr anchor="b"/>
          <a:lstStyle>
            <a:lvl1pPr>
              <a:defRPr sz="1133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365898" y="3628331"/>
            <a:ext cx="21870323" cy="17908316"/>
          </a:xfrm>
        </p:spPr>
        <p:txBody>
          <a:bodyPr anchor="t"/>
          <a:lstStyle>
            <a:lvl1pPr marL="0" indent="0">
              <a:buNone/>
              <a:defRPr sz="11339"/>
            </a:lvl1pPr>
            <a:lvl2pPr marL="1620042" indent="0">
              <a:buNone/>
              <a:defRPr sz="9922"/>
            </a:lvl2pPr>
            <a:lvl3pPr marL="3240085" indent="0">
              <a:buNone/>
              <a:defRPr sz="8504"/>
            </a:lvl3pPr>
            <a:lvl4pPr marL="4860127" indent="0">
              <a:buNone/>
              <a:defRPr sz="7087"/>
            </a:lvl4pPr>
            <a:lvl5pPr marL="6480170" indent="0">
              <a:buNone/>
              <a:defRPr sz="7087"/>
            </a:lvl5pPr>
            <a:lvl6pPr marL="8100212" indent="0">
              <a:buNone/>
              <a:defRPr sz="7087"/>
            </a:lvl6pPr>
            <a:lvl7pPr marL="9720255" indent="0">
              <a:buNone/>
              <a:defRPr sz="7087"/>
            </a:lvl7pPr>
            <a:lvl8pPr marL="11340297" indent="0">
              <a:buNone/>
              <a:defRPr sz="7087"/>
            </a:lvl8pPr>
            <a:lvl9pPr marL="12960340" indent="0">
              <a:buNone/>
              <a:defRPr sz="708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2" y="7559993"/>
            <a:ext cx="13933329" cy="14005821"/>
          </a:xfrm>
        </p:spPr>
        <p:txBody>
          <a:bodyPr/>
          <a:lstStyle>
            <a:lvl1pPr marL="0" indent="0">
              <a:buNone/>
              <a:defRPr sz="5669"/>
            </a:lvl1pPr>
            <a:lvl2pPr marL="1620042" indent="0">
              <a:buNone/>
              <a:defRPr sz="4961"/>
            </a:lvl2pPr>
            <a:lvl3pPr marL="3240085" indent="0">
              <a:buNone/>
              <a:defRPr sz="4252"/>
            </a:lvl3pPr>
            <a:lvl4pPr marL="4860127" indent="0">
              <a:buNone/>
              <a:defRPr sz="3543"/>
            </a:lvl4pPr>
            <a:lvl5pPr marL="6480170" indent="0">
              <a:buNone/>
              <a:defRPr sz="3543"/>
            </a:lvl5pPr>
            <a:lvl6pPr marL="8100212" indent="0">
              <a:buNone/>
              <a:defRPr sz="3543"/>
            </a:lvl6pPr>
            <a:lvl7pPr marL="9720255" indent="0">
              <a:buNone/>
              <a:defRPr sz="3543"/>
            </a:lvl7pPr>
            <a:lvl8pPr marL="11340297" indent="0">
              <a:buNone/>
              <a:defRPr sz="3543"/>
            </a:lvl8pPr>
            <a:lvl9pPr marL="12960340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769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0044" y="1341667"/>
            <a:ext cx="37260550" cy="487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0044" y="6708326"/>
            <a:ext cx="37260550" cy="15989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70044" y="23356646"/>
            <a:ext cx="9720144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A1D43-4212-49B9-A1FE-CD4C048AA6ED}" type="datetimeFigureOut">
              <a:rPr lang="es-CO" smtClean="0"/>
              <a:t>18/05/2023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310212" y="23356646"/>
            <a:ext cx="14580215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510450" y="23356646"/>
            <a:ext cx="9720144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9D57D-4C9D-4EF6-870D-C8A7F694D7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3170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3240085" rtl="0" eaLnBrk="1" latinLnBrk="0" hangingPunct="1">
        <a:lnSpc>
          <a:spcPct val="90000"/>
        </a:lnSpc>
        <a:spcBef>
          <a:spcPct val="0"/>
        </a:spcBef>
        <a:buNone/>
        <a:defRPr sz="155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0021" indent="-810021" algn="l" defTabSz="3240085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2" kern="1200">
          <a:solidFill>
            <a:schemeClr val="tx1"/>
          </a:solidFill>
          <a:latin typeface="+mn-lt"/>
          <a:ea typeface="+mn-ea"/>
          <a:cs typeface="+mn-cs"/>
        </a:defRPr>
      </a:lvl1pPr>
      <a:lvl2pPr marL="2430064" indent="-810021" algn="l" defTabSz="3240085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50106" indent="-810021" algn="l" defTabSz="3240085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3pPr>
      <a:lvl4pPr marL="5670149" indent="-810021" algn="l" defTabSz="3240085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90191" indent="-810021" algn="l" defTabSz="3240085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10234" indent="-810021" algn="l" defTabSz="3240085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76" indent="-810021" algn="l" defTabSz="3240085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50319" indent="-810021" algn="l" defTabSz="3240085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70361" indent="-810021" algn="l" defTabSz="3240085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20042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40085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60127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0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100212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20255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40297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60340" algn="l" defTabSz="3240085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a 4">
            <a:extLst>
              <a:ext uri="{FF2B5EF4-FFF2-40B4-BE49-F238E27FC236}">
                <a16:creationId xmlns:a16="http://schemas.microsoft.com/office/drawing/2014/main" id="{CD232F9C-F339-D9E9-2058-759C7F51B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754680"/>
              </p:ext>
            </p:extLst>
          </p:nvPr>
        </p:nvGraphicFramePr>
        <p:xfrm>
          <a:off x="1333459" y="1750751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1.1.1.1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6" name="Tabla 4">
            <a:extLst>
              <a:ext uri="{FF2B5EF4-FFF2-40B4-BE49-F238E27FC236}">
                <a16:creationId xmlns:a16="http://schemas.microsoft.com/office/drawing/2014/main" id="{35BD2CB8-5C5C-EF0C-913D-7FF36E69A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409063"/>
              </p:ext>
            </p:extLst>
          </p:nvPr>
        </p:nvGraphicFramePr>
        <p:xfrm>
          <a:off x="2262869" y="16601615"/>
          <a:ext cx="547176" cy="75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1.1.1.2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9722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39722"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7" name="Tabla 4">
            <a:extLst>
              <a:ext uri="{FF2B5EF4-FFF2-40B4-BE49-F238E27FC236}">
                <a16:creationId xmlns:a16="http://schemas.microsoft.com/office/drawing/2014/main" id="{94DD0769-3D52-5E34-5FFE-F47B3CDBF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805137"/>
              </p:ext>
            </p:extLst>
          </p:nvPr>
        </p:nvGraphicFramePr>
        <p:xfrm>
          <a:off x="2219427" y="17469031"/>
          <a:ext cx="621845" cy="757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9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8026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97933">
                  <a:extLst>
                    <a:ext uri="{9D8B030D-6E8A-4147-A177-3AD203B41FA5}">
                      <a16:colId xmlns:a16="http://schemas.microsoft.com/office/drawing/2014/main" val="3066050817"/>
                    </a:ext>
                  </a:extLst>
                </a:gridCol>
                <a:gridCol w="18145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4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 gridSpan="2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4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1.1.1.3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8" name="Tabla 4">
            <a:extLst>
              <a:ext uri="{FF2B5EF4-FFF2-40B4-BE49-F238E27FC236}">
                <a16:creationId xmlns:a16="http://schemas.microsoft.com/office/drawing/2014/main" id="{5C52CBC3-DD8D-EDBD-461E-B5D770424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331534"/>
              </p:ext>
            </p:extLst>
          </p:nvPr>
        </p:nvGraphicFramePr>
        <p:xfrm>
          <a:off x="2256762" y="18310273"/>
          <a:ext cx="578639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12361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9340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1.1.1.4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9" name="Tabla 4">
            <a:extLst>
              <a:ext uri="{FF2B5EF4-FFF2-40B4-BE49-F238E27FC236}">
                <a16:creationId xmlns:a16="http://schemas.microsoft.com/office/drawing/2014/main" id="{C5F366D0-4446-6AB1-A7DA-CE659EAD7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516286"/>
              </p:ext>
            </p:extLst>
          </p:nvPr>
        </p:nvGraphicFramePr>
        <p:xfrm>
          <a:off x="3132620" y="17508221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1.1.1.5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5" name="Tabla 4">
            <a:extLst>
              <a:ext uri="{FF2B5EF4-FFF2-40B4-BE49-F238E27FC236}">
                <a16:creationId xmlns:a16="http://schemas.microsoft.com/office/drawing/2014/main" id="{6D5FA99F-1618-9FA9-6D9E-B74EE6E83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338556"/>
              </p:ext>
            </p:extLst>
          </p:nvPr>
        </p:nvGraphicFramePr>
        <p:xfrm>
          <a:off x="6961276" y="1550172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1.2.1.1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6" name="Tabla 4">
            <a:extLst>
              <a:ext uri="{FF2B5EF4-FFF2-40B4-BE49-F238E27FC236}">
                <a16:creationId xmlns:a16="http://schemas.microsoft.com/office/drawing/2014/main" id="{B0B4DDD2-A037-2C43-52EE-A795A2EE0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270381"/>
              </p:ext>
            </p:extLst>
          </p:nvPr>
        </p:nvGraphicFramePr>
        <p:xfrm>
          <a:off x="6937012" y="19538232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1.2.1.2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7" name="Tabla 4">
            <a:extLst>
              <a:ext uri="{FF2B5EF4-FFF2-40B4-BE49-F238E27FC236}">
                <a16:creationId xmlns:a16="http://schemas.microsoft.com/office/drawing/2014/main" id="{6F9DD46F-42BA-C721-4C8C-4A934A886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720497"/>
              </p:ext>
            </p:extLst>
          </p:nvPr>
        </p:nvGraphicFramePr>
        <p:xfrm>
          <a:off x="19624518" y="17625779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1.2.2.1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8" name="Tabla 4">
            <a:extLst>
              <a:ext uri="{FF2B5EF4-FFF2-40B4-BE49-F238E27FC236}">
                <a16:creationId xmlns:a16="http://schemas.microsoft.com/office/drawing/2014/main" id="{3D1007B7-D25F-F4F9-1CC9-0FB33507E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066013"/>
              </p:ext>
            </p:extLst>
          </p:nvPr>
        </p:nvGraphicFramePr>
        <p:xfrm>
          <a:off x="20316314" y="17625779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1.2.2.2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9" name="Tabla 4">
            <a:extLst>
              <a:ext uri="{FF2B5EF4-FFF2-40B4-BE49-F238E27FC236}">
                <a16:creationId xmlns:a16="http://schemas.microsoft.com/office/drawing/2014/main" id="{4C7624F4-FB22-355F-E880-E0AD3D479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58007"/>
              </p:ext>
            </p:extLst>
          </p:nvPr>
        </p:nvGraphicFramePr>
        <p:xfrm>
          <a:off x="21023531" y="17625779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1.2.3.1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0" name="Tabla 4">
            <a:extLst>
              <a:ext uri="{FF2B5EF4-FFF2-40B4-BE49-F238E27FC236}">
                <a16:creationId xmlns:a16="http://schemas.microsoft.com/office/drawing/2014/main" id="{3C75622D-6C78-F9E8-C6D8-EC6AE9AF3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614721"/>
              </p:ext>
            </p:extLst>
          </p:nvPr>
        </p:nvGraphicFramePr>
        <p:xfrm>
          <a:off x="21715327" y="17625779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1.2.3.2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1" name="Tabla 4">
            <a:extLst>
              <a:ext uri="{FF2B5EF4-FFF2-40B4-BE49-F238E27FC236}">
                <a16:creationId xmlns:a16="http://schemas.microsoft.com/office/drawing/2014/main" id="{342902F6-50E0-EDC6-D0DF-789F96EEB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190111"/>
              </p:ext>
            </p:extLst>
          </p:nvPr>
        </p:nvGraphicFramePr>
        <p:xfrm>
          <a:off x="22567164" y="16456665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2.1.1.1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2" name="Tabla 4">
            <a:extLst>
              <a:ext uri="{FF2B5EF4-FFF2-40B4-BE49-F238E27FC236}">
                <a16:creationId xmlns:a16="http://schemas.microsoft.com/office/drawing/2014/main" id="{5F9DDAE2-D464-78A4-DD9E-41A563C1E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361584"/>
              </p:ext>
            </p:extLst>
          </p:nvPr>
        </p:nvGraphicFramePr>
        <p:xfrm>
          <a:off x="22567164" y="1723513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2.1.2.1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3" name="Tabla 4">
            <a:extLst>
              <a:ext uri="{FF2B5EF4-FFF2-40B4-BE49-F238E27FC236}">
                <a16:creationId xmlns:a16="http://schemas.microsoft.com/office/drawing/2014/main" id="{CE5AC493-3DE3-E65A-E517-9C13A1710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985414"/>
              </p:ext>
            </p:extLst>
          </p:nvPr>
        </p:nvGraphicFramePr>
        <p:xfrm>
          <a:off x="22567164" y="1802333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2.1.3.1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4" name="Tabla 4">
            <a:extLst>
              <a:ext uri="{FF2B5EF4-FFF2-40B4-BE49-F238E27FC236}">
                <a16:creationId xmlns:a16="http://schemas.microsoft.com/office/drawing/2014/main" id="{F1234436-54CF-DEF6-7F67-7411B840D4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241470"/>
              </p:ext>
            </p:extLst>
          </p:nvPr>
        </p:nvGraphicFramePr>
        <p:xfrm>
          <a:off x="22567164" y="18806670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2.1.4.1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5" name="Tabla 4">
            <a:extLst>
              <a:ext uri="{FF2B5EF4-FFF2-40B4-BE49-F238E27FC236}">
                <a16:creationId xmlns:a16="http://schemas.microsoft.com/office/drawing/2014/main" id="{1E1DAE81-DB57-EFDE-0010-37C5B550B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21588"/>
              </p:ext>
            </p:extLst>
          </p:nvPr>
        </p:nvGraphicFramePr>
        <p:xfrm>
          <a:off x="23342335" y="17625779"/>
          <a:ext cx="677849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1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8771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656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3.1.1.1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6" name="Tabla 4">
            <a:extLst>
              <a:ext uri="{FF2B5EF4-FFF2-40B4-BE49-F238E27FC236}">
                <a16:creationId xmlns:a16="http://schemas.microsoft.com/office/drawing/2014/main" id="{96F7BB45-C97D-54D2-DAEB-4F34036D2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00370"/>
              </p:ext>
            </p:extLst>
          </p:nvPr>
        </p:nvGraphicFramePr>
        <p:xfrm>
          <a:off x="24078698" y="17625779"/>
          <a:ext cx="620741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5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7812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473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3.1.1.2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6290193F-3EB2-E5D3-52AB-17FB3B3EB4C7}"/>
              </a:ext>
            </a:extLst>
          </p:cNvPr>
          <p:cNvCxnSpPr>
            <a:cxnSpLocks/>
            <a:stCxn id="37" idx="3"/>
            <a:endCxn id="38" idx="1"/>
          </p:cNvCxnSpPr>
          <p:nvPr/>
        </p:nvCxnSpPr>
        <p:spPr>
          <a:xfrm>
            <a:off x="20171694" y="17965238"/>
            <a:ext cx="1446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5C5B6DA3-F101-A90A-5F05-C7762D195140}"/>
              </a:ext>
            </a:extLst>
          </p:cNvPr>
          <p:cNvCxnSpPr>
            <a:cxnSpLocks/>
            <a:stCxn id="38" idx="3"/>
            <a:endCxn id="39" idx="1"/>
          </p:cNvCxnSpPr>
          <p:nvPr/>
        </p:nvCxnSpPr>
        <p:spPr>
          <a:xfrm>
            <a:off x="20863490" y="17965238"/>
            <a:ext cx="1600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E34B7293-04CB-1160-61EB-9CEE0AB00AB4}"/>
              </a:ext>
            </a:extLst>
          </p:cNvPr>
          <p:cNvCxnSpPr>
            <a:cxnSpLocks/>
            <a:stCxn id="39" idx="3"/>
            <a:endCxn id="40" idx="1"/>
          </p:cNvCxnSpPr>
          <p:nvPr/>
        </p:nvCxnSpPr>
        <p:spPr>
          <a:xfrm>
            <a:off x="21570707" y="17965238"/>
            <a:ext cx="1446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15DC7602-3D44-9BE7-43D3-E0ACF8DFDB9A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22262503" y="17965238"/>
            <a:ext cx="160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7D4F6453-E9BF-EFDB-7161-3A0FA15FBBDB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>
            <a:off x="1880635" y="17846973"/>
            <a:ext cx="338792" cy="7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00D71BF3-1729-C6EF-68CE-67C4666C934E}"/>
              </a:ext>
            </a:extLst>
          </p:cNvPr>
          <p:cNvCxnSpPr>
            <a:cxnSpLocks/>
            <a:stCxn id="40" idx="0"/>
          </p:cNvCxnSpPr>
          <p:nvPr/>
        </p:nvCxnSpPr>
        <p:spPr>
          <a:xfrm flipH="1" flipV="1">
            <a:off x="21988913" y="16791088"/>
            <a:ext cx="2" cy="8346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ABC61EE-3BB6-4099-6B1E-A2D7BC6EE0FE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21988913" y="16791086"/>
            <a:ext cx="578251" cy="50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DE085DE2-FB0B-DD7D-6A13-44EF3403E3DC}"/>
              </a:ext>
            </a:extLst>
          </p:cNvPr>
          <p:cNvCxnSpPr>
            <a:cxnSpLocks/>
            <a:endCxn id="40" idx="2"/>
          </p:cNvCxnSpPr>
          <p:nvPr/>
        </p:nvCxnSpPr>
        <p:spPr>
          <a:xfrm flipV="1">
            <a:off x="21988913" y="18304697"/>
            <a:ext cx="2" cy="8363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:a16="http://schemas.microsoft.com/office/drawing/2014/main" id="{5A9C6E4F-0EE7-DC5B-3D46-263ACE850406}"/>
              </a:ext>
            </a:extLst>
          </p:cNvPr>
          <p:cNvCxnSpPr>
            <a:cxnSpLocks/>
            <a:endCxn id="44" idx="1"/>
          </p:cNvCxnSpPr>
          <p:nvPr/>
        </p:nvCxnSpPr>
        <p:spPr>
          <a:xfrm>
            <a:off x="21988913" y="19141092"/>
            <a:ext cx="578251" cy="50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78">
            <a:extLst>
              <a:ext uri="{FF2B5EF4-FFF2-40B4-BE49-F238E27FC236}">
                <a16:creationId xmlns:a16="http://schemas.microsoft.com/office/drawing/2014/main" id="{2C198162-2D2F-3937-84A5-6C013067AADC}"/>
              </a:ext>
            </a:extLst>
          </p:cNvPr>
          <p:cNvCxnSpPr>
            <a:cxnSpLocks/>
          </p:cNvCxnSpPr>
          <p:nvPr/>
        </p:nvCxnSpPr>
        <p:spPr>
          <a:xfrm flipV="1">
            <a:off x="22422543" y="17574422"/>
            <a:ext cx="0" cy="783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cto 79">
            <a:extLst>
              <a:ext uri="{FF2B5EF4-FFF2-40B4-BE49-F238E27FC236}">
                <a16:creationId xmlns:a16="http://schemas.microsoft.com/office/drawing/2014/main" id="{35FF255B-A07E-49E6-C460-2276978EED70}"/>
              </a:ext>
            </a:extLst>
          </p:cNvPr>
          <p:cNvCxnSpPr>
            <a:cxnSpLocks/>
            <a:endCxn id="43" idx="1"/>
          </p:cNvCxnSpPr>
          <p:nvPr/>
        </p:nvCxnSpPr>
        <p:spPr>
          <a:xfrm>
            <a:off x="22422543" y="18357757"/>
            <a:ext cx="144621" cy="50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>
            <a:extLst>
              <a:ext uri="{FF2B5EF4-FFF2-40B4-BE49-F238E27FC236}">
                <a16:creationId xmlns:a16="http://schemas.microsoft.com/office/drawing/2014/main" id="{63182B03-7F0B-554A-3D67-DDD4E087F6C7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22427392" y="17574595"/>
            <a:ext cx="1397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DE9D8BCD-8514-A7F6-5C03-796C7BA504D1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23114340" y="16791086"/>
            <a:ext cx="570630" cy="50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id="{D83837FA-CB44-3AF1-0D3D-EA8EA2F70570}"/>
              </a:ext>
            </a:extLst>
          </p:cNvPr>
          <p:cNvCxnSpPr>
            <a:cxnSpLocks/>
          </p:cNvCxnSpPr>
          <p:nvPr/>
        </p:nvCxnSpPr>
        <p:spPr>
          <a:xfrm>
            <a:off x="23106719" y="19126121"/>
            <a:ext cx="5782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93D4D7E7-6B01-6A21-791F-6974E6168B67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23114340" y="18362795"/>
            <a:ext cx="47540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:a16="http://schemas.microsoft.com/office/drawing/2014/main" id="{A59F86B3-5503-784A-C860-255EB4F43505}"/>
              </a:ext>
            </a:extLst>
          </p:cNvPr>
          <p:cNvCxnSpPr>
            <a:cxnSpLocks/>
            <a:stCxn id="42" idx="3"/>
          </p:cNvCxnSpPr>
          <p:nvPr/>
        </p:nvCxnSpPr>
        <p:spPr>
          <a:xfrm>
            <a:off x="23114340" y="17574595"/>
            <a:ext cx="475143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2F47CCE3-CB91-0531-684B-36FA7CEA42D2}"/>
              </a:ext>
            </a:extLst>
          </p:cNvPr>
          <p:cNvCxnSpPr>
            <a:cxnSpLocks/>
            <a:stCxn id="45" idx="0"/>
          </p:cNvCxnSpPr>
          <p:nvPr/>
        </p:nvCxnSpPr>
        <p:spPr>
          <a:xfrm flipV="1">
            <a:off x="23681259" y="16792098"/>
            <a:ext cx="1844" cy="8336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cto 100">
            <a:extLst>
              <a:ext uri="{FF2B5EF4-FFF2-40B4-BE49-F238E27FC236}">
                <a16:creationId xmlns:a16="http://schemas.microsoft.com/office/drawing/2014/main" id="{D52CF1BE-AF79-1291-74FE-49C4B8C44581}"/>
              </a:ext>
            </a:extLst>
          </p:cNvPr>
          <p:cNvCxnSpPr>
            <a:cxnSpLocks/>
            <a:endCxn id="45" idx="2"/>
          </p:cNvCxnSpPr>
          <p:nvPr/>
        </p:nvCxnSpPr>
        <p:spPr>
          <a:xfrm flipH="1" flipV="1">
            <a:off x="23681259" y="18304697"/>
            <a:ext cx="1842" cy="8214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101">
            <a:extLst>
              <a:ext uri="{FF2B5EF4-FFF2-40B4-BE49-F238E27FC236}">
                <a16:creationId xmlns:a16="http://schemas.microsoft.com/office/drawing/2014/main" id="{D45BB885-B6E3-9A2E-B6C3-2B14435CFC56}"/>
              </a:ext>
            </a:extLst>
          </p:cNvPr>
          <p:cNvCxnSpPr>
            <a:cxnSpLocks/>
          </p:cNvCxnSpPr>
          <p:nvPr/>
        </p:nvCxnSpPr>
        <p:spPr>
          <a:xfrm flipV="1">
            <a:off x="23250619" y="17575433"/>
            <a:ext cx="0" cy="783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ED67D660-312A-734D-C3B4-33EA28B2AD6F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23254552" y="17965238"/>
            <a:ext cx="877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105">
            <a:extLst>
              <a:ext uri="{FF2B5EF4-FFF2-40B4-BE49-F238E27FC236}">
                <a16:creationId xmlns:a16="http://schemas.microsoft.com/office/drawing/2014/main" id="{92BE6110-D3CA-5D5B-9AF8-AE553866ECB9}"/>
              </a:ext>
            </a:extLst>
          </p:cNvPr>
          <p:cNvCxnSpPr>
            <a:cxnSpLocks/>
            <a:stCxn id="45" idx="3"/>
            <a:endCxn id="46" idx="1"/>
          </p:cNvCxnSpPr>
          <p:nvPr/>
        </p:nvCxnSpPr>
        <p:spPr>
          <a:xfrm>
            <a:off x="24020184" y="17965238"/>
            <a:ext cx="5851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2" name="Tabla 4">
            <a:extLst>
              <a:ext uri="{FF2B5EF4-FFF2-40B4-BE49-F238E27FC236}">
                <a16:creationId xmlns:a16="http://schemas.microsoft.com/office/drawing/2014/main" id="{8089F359-B5F1-D0DD-E747-B38126340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003349"/>
              </p:ext>
            </p:extLst>
          </p:nvPr>
        </p:nvGraphicFramePr>
        <p:xfrm>
          <a:off x="24869807" y="17630281"/>
          <a:ext cx="684330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54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51149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8727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3.1.2.1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13" name="Tabla 4">
            <a:extLst>
              <a:ext uri="{FF2B5EF4-FFF2-40B4-BE49-F238E27FC236}">
                <a16:creationId xmlns:a16="http://schemas.microsoft.com/office/drawing/2014/main" id="{EDDFEA2C-1D83-6115-EB74-7F2D926EB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130642"/>
              </p:ext>
            </p:extLst>
          </p:nvPr>
        </p:nvGraphicFramePr>
        <p:xfrm>
          <a:off x="25618843" y="17630281"/>
          <a:ext cx="629407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45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30993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10369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3.1.2.2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114" name="Conector recto 113">
            <a:extLst>
              <a:ext uri="{FF2B5EF4-FFF2-40B4-BE49-F238E27FC236}">
                <a16:creationId xmlns:a16="http://schemas.microsoft.com/office/drawing/2014/main" id="{9953A689-7BBE-19F1-80F2-1BB0451AB87D}"/>
              </a:ext>
            </a:extLst>
          </p:cNvPr>
          <p:cNvCxnSpPr>
            <a:cxnSpLocks/>
          </p:cNvCxnSpPr>
          <p:nvPr/>
        </p:nvCxnSpPr>
        <p:spPr>
          <a:xfrm>
            <a:off x="23683101" y="16791086"/>
            <a:ext cx="15401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cto 114">
            <a:extLst>
              <a:ext uri="{FF2B5EF4-FFF2-40B4-BE49-F238E27FC236}">
                <a16:creationId xmlns:a16="http://schemas.microsoft.com/office/drawing/2014/main" id="{D6D5F73A-D51F-9D44-7C1E-05FEA9C91D2B}"/>
              </a:ext>
            </a:extLst>
          </p:cNvPr>
          <p:cNvCxnSpPr>
            <a:cxnSpLocks/>
          </p:cNvCxnSpPr>
          <p:nvPr/>
        </p:nvCxnSpPr>
        <p:spPr>
          <a:xfrm>
            <a:off x="23683101" y="19126121"/>
            <a:ext cx="15401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117">
            <a:extLst>
              <a:ext uri="{FF2B5EF4-FFF2-40B4-BE49-F238E27FC236}">
                <a16:creationId xmlns:a16="http://schemas.microsoft.com/office/drawing/2014/main" id="{D8158B56-4C9F-12BD-398B-09399AAACFA0}"/>
              </a:ext>
            </a:extLst>
          </p:cNvPr>
          <p:cNvCxnSpPr>
            <a:cxnSpLocks/>
            <a:stCxn id="112" idx="0"/>
          </p:cNvCxnSpPr>
          <p:nvPr/>
        </p:nvCxnSpPr>
        <p:spPr>
          <a:xfrm flipV="1">
            <a:off x="25211972" y="16790075"/>
            <a:ext cx="0" cy="8402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Conector recto 118">
            <a:extLst>
              <a:ext uri="{FF2B5EF4-FFF2-40B4-BE49-F238E27FC236}">
                <a16:creationId xmlns:a16="http://schemas.microsoft.com/office/drawing/2014/main" id="{413B5018-ED87-0CCF-6364-449BA40E455A}"/>
              </a:ext>
            </a:extLst>
          </p:cNvPr>
          <p:cNvCxnSpPr>
            <a:cxnSpLocks/>
            <a:endCxn id="112" idx="2"/>
          </p:cNvCxnSpPr>
          <p:nvPr/>
        </p:nvCxnSpPr>
        <p:spPr>
          <a:xfrm flipV="1">
            <a:off x="25211972" y="18309199"/>
            <a:ext cx="0" cy="8169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cto 119">
            <a:extLst>
              <a:ext uri="{FF2B5EF4-FFF2-40B4-BE49-F238E27FC236}">
                <a16:creationId xmlns:a16="http://schemas.microsoft.com/office/drawing/2014/main" id="{A2CA675A-A7DF-6349-B5DA-3950B3000DF1}"/>
              </a:ext>
            </a:extLst>
          </p:cNvPr>
          <p:cNvCxnSpPr>
            <a:cxnSpLocks/>
          </p:cNvCxnSpPr>
          <p:nvPr/>
        </p:nvCxnSpPr>
        <p:spPr>
          <a:xfrm flipV="1">
            <a:off x="24790764" y="17579936"/>
            <a:ext cx="0" cy="783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cto 120">
            <a:extLst>
              <a:ext uri="{FF2B5EF4-FFF2-40B4-BE49-F238E27FC236}">
                <a16:creationId xmlns:a16="http://schemas.microsoft.com/office/drawing/2014/main" id="{E3BA08B7-A232-1EA3-0927-6365D1322467}"/>
              </a:ext>
            </a:extLst>
          </p:cNvPr>
          <p:cNvCxnSpPr>
            <a:cxnSpLocks/>
            <a:endCxn id="112" idx="1"/>
          </p:cNvCxnSpPr>
          <p:nvPr/>
        </p:nvCxnSpPr>
        <p:spPr>
          <a:xfrm>
            <a:off x="24791739" y="17969740"/>
            <a:ext cx="780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Conector recto 121">
            <a:extLst>
              <a:ext uri="{FF2B5EF4-FFF2-40B4-BE49-F238E27FC236}">
                <a16:creationId xmlns:a16="http://schemas.microsoft.com/office/drawing/2014/main" id="{EB0FD460-71D7-2DB2-23A8-4B04C2E19FC2}"/>
              </a:ext>
            </a:extLst>
          </p:cNvPr>
          <p:cNvCxnSpPr>
            <a:cxnSpLocks/>
            <a:stCxn id="112" idx="3"/>
            <a:endCxn id="113" idx="1"/>
          </p:cNvCxnSpPr>
          <p:nvPr/>
        </p:nvCxnSpPr>
        <p:spPr>
          <a:xfrm>
            <a:off x="25554137" y="17969740"/>
            <a:ext cx="647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4" name="Tabla 4">
            <a:extLst>
              <a:ext uri="{FF2B5EF4-FFF2-40B4-BE49-F238E27FC236}">
                <a16:creationId xmlns:a16="http://schemas.microsoft.com/office/drawing/2014/main" id="{37DA52AE-19BF-3F53-70FF-542E48237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953023"/>
              </p:ext>
            </p:extLst>
          </p:nvPr>
        </p:nvGraphicFramePr>
        <p:xfrm>
          <a:off x="26431993" y="17630281"/>
          <a:ext cx="66421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444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3768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2004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3.1.3.1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35" name="Tabla 4">
            <a:extLst>
              <a:ext uri="{FF2B5EF4-FFF2-40B4-BE49-F238E27FC236}">
                <a16:creationId xmlns:a16="http://schemas.microsoft.com/office/drawing/2014/main" id="{83451796-0971-6479-E9B0-B2B7995F3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657567"/>
              </p:ext>
            </p:extLst>
          </p:nvPr>
        </p:nvGraphicFramePr>
        <p:xfrm>
          <a:off x="27159963" y="17630281"/>
          <a:ext cx="647490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6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1136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64060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3.1.3.2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136" name="Conector recto 135">
            <a:extLst>
              <a:ext uri="{FF2B5EF4-FFF2-40B4-BE49-F238E27FC236}">
                <a16:creationId xmlns:a16="http://schemas.microsoft.com/office/drawing/2014/main" id="{AE7B3FC8-BD91-E37C-3E3A-97F9BC8AFF88}"/>
              </a:ext>
            </a:extLst>
          </p:cNvPr>
          <p:cNvCxnSpPr>
            <a:cxnSpLocks/>
          </p:cNvCxnSpPr>
          <p:nvPr/>
        </p:nvCxnSpPr>
        <p:spPr>
          <a:xfrm>
            <a:off x="25224220" y="16791086"/>
            <a:ext cx="15401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Conector recto 136">
            <a:extLst>
              <a:ext uri="{FF2B5EF4-FFF2-40B4-BE49-F238E27FC236}">
                <a16:creationId xmlns:a16="http://schemas.microsoft.com/office/drawing/2014/main" id="{11321084-F5E5-95BF-98AA-E5552082995E}"/>
              </a:ext>
            </a:extLst>
          </p:cNvPr>
          <p:cNvCxnSpPr>
            <a:cxnSpLocks/>
          </p:cNvCxnSpPr>
          <p:nvPr/>
        </p:nvCxnSpPr>
        <p:spPr>
          <a:xfrm>
            <a:off x="25224220" y="19126121"/>
            <a:ext cx="15401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Conector recto 139">
            <a:extLst>
              <a:ext uri="{FF2B5EF4-FFF2-40B4-BE49-F238E27FC236}">
                <a16:creationId xmlns:a16="http://schemas.microsoft.com/office/drawing/2014/main" id="{86481643-63E5-65B9-4C07-BA3AA43B117F}"/>
              </a:ext>
            </a:extLst>
          </p:cNvPr>
          <p:cNvCxnSpPr>
            <a:cxnSpLocks/>
            <a:stCxn id="134" idx="0"/>
          </p:cNvCxnSpPr>
          <p:nvPr/>
        </p:nvCxnSpPr>
        <p:spPr>
          <a:xfrm flipV="1">
            <a:off x="26764101" y="16790075"/>
            <a:ext cx="264" cy="8402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cto 140">
            <a:extLst>
              <a:ext uri="{FF2B5EF4-FFF2-40B4-BE49-F238E27FC236}">
                <a16:creationId xmlns:a16="http://schemas.microsoft.com/office/drawing/2014/main" id="{6DF0C855-0135-6D49-5A4E-BE08AAA2AE2C}"/>
              </a:ext>
            </a:extLst>
          </p:cNvPr>
          <p:cNvCxnSpPr>
            <a:cxnSpLocks/>
            <a:endCxn id="134" idx="2"/>
          </p:cNvCxnSpPr>
          <p:nvPr/>
        </p:nvCxnSpPr>
        <p:spPr>
          <a:xfrm flipH="1" flipV="1">
            <a:off x="26764101" y="18309199"/>
            <a:ext cx="264" cy="8169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cto 141">
            <a:extLst>
              <a:ext uri="{FF2B5EF4-FFF2-40B4-BE49-F238E27FC236}">
                <a16:creationId xmlns:a16="http://schemas.microsoft.com/office/drawing/2014/main" id="{4C38ED3A-141D-F02C-E6ED-C1B1FCC4C893}"/>
              </a:ext>
            </a:extLst>
          </p:cNvPr>
          <p:cNvCxnSpPr>
            <a:cxnSpLocks/>
          </p:cNvCxnSpPr>
          <p:nvPr/>
        </p:nvCxnSpPr>
        <p:spPr>
          <a:xfrm flipV="1">
            <a:off x="26331884" y="17579936"/>
            <a:ext cx="0" cy="783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Conector recto 142">
            <a:extLst>
              <a:ext uri="{FF2B5EF4-FFF2-40B4-BE49-F238E27FC236}">
                <a16:creationId xmlns:a16="http://schemas.microsoft.com/office/drawing/2014/main" id="{61C9F3E1-7F37-0C8A-9F25-5B121A749FFB}"/>
              </a:ext>
            </a:extLst>
          </p:cNvPr>
          <p:cNvCxnSpPr>
            <a:cxnSpLocks/>
            <a:endCxn id="134" idx="1"/>
          </p:cNvCxnSpPr>
          <p:nvPr/>
        </p:nvCxnSpPr>
        <p:spPr>
          <a:xfrm>
            <a:off x="26331384" y="17969740"/>
            <a:ext cx="1006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Conector recto 143">
            <a:extLst>
              <a:ext uri="{FF2B5EF4-FFF2-40B4-BE49-F238E27FC236}">
                <a16:creationId xmlns:a16="http://schemas.microsoft.com/office/drawing/2014/main" id="{7AEADF61-A980-74FA-CC0C-7287B7C31EE5}"/>
              </a:ext>
            </a:extLst>
          </p:cNvPr>
          <p:cNvCxnSpPr>
            <a:cxnSpLocks/>
            <a:stCxn id="134" idx="3"/>
            <a:endCxn id="135" idx="1"/>
          </p:cNvCxnSpPr>
          <p:nvPr/>
        </p:nvCxnSpPr>
        <p:spPr>
          <a:xfrm>
            <a:off x="27096209" y="17969740"/>
            <a:ext cx="6375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6" name="Tabla 4">
            <a:extLst>
              <a:ext uri="{FF2B5EF4-FFF2-40B4-BE49-F238E27FC236}">
                <a16:creationId xmlns:a16="http://schemas.microsoft.com/office/drawing/2014/main" id="{318555B6-0CBF-5303-BE95-9B583CBFF1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69014"/>
              </p:ext>
            </p:extLst>
          </p:nvPr>
        </p:nvGraphicFramePr>
        <p:xfrm>
          <a:off x="27966384" y="17630281"/>
          <a:ext cx="66371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95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358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1837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3.1.4.1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57" name="Tabla 4">
            <a:extLst>
              <a:ext uri="{FF2B5EF4-FFF2-40B4-BE49-F238E27FC236}">
                <a16:creationId xmlns:a16="http://schemas.microsoft.com/office/drawing/2014/main" id="{9CDE8ADE-E67C-2769-DA66-F5053193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183569"/>
              </p:ext>
            </p:extLst>
          </p:nvPr>
        </p:nvGraphicFramePr>
        <p:xfrm>
          <a:off x="28693854" y="17630281"/>
          <a:ext cx="685281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738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51499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9044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3.1.4.2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158" name="Conector recto 157">
            <a:extLst>
              <a:ext uri="{FF2B5EF4-FFF2-40B4-BE49-F238E27FC236}">
                <a16:creationId xmlns:a16="http://schemas.microsoft.com/office/drawing/2014/main" id="{02BAE603-EE36-B48E-15E8-ECE8A0C43A78}"/>
              </a:ext>
            </a:extLst>
          </p:cNvPr>
          <p:cNvCxnSpPr>
            <a:cxnSpLocks/>
          </p:cNvCxnSpPr>
          <p:nvPr/>
        </p:nvCxnSpPr>
        <p:spPr>
          <a:xfrm>
            <a:off x="26758112" y="16791086"/>
            <a:ext cx="15401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Conector recto 158">
            <a:extLst>
              <a:ext uri="{FF2B5EF4-FFF2-40B4-BE49-F238E27FC236}">
                <a16:creationId xmlns:a16="http://schemas.microsoft.com/office/drawing/2014/main" id="{4F44482D-02F1-1CC1-1343-69C6FDE130F5}"/>
              </a:ext>
            </a:extLst>
          </p:cNvPr>
          <p:cNvCxnSpPr>
            <a:cxnSpLocks/>
          </p:cNvCxnSpPr>
          <p:nvPr/>
        </p:nvCxnSpPr>
        <p:spPr>
          <a:xfrm>
            <a:off x="26758112" y="19126121"/>
            <a:ext cx="15401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Conector recto 161">
            <a:extLst>
              <a:ext uri="{FF2B5EF4-FFF2-40B4-BE49-F238E27FC236}">
                <a16:creationId xmlns:a16="http://schemas.microsoft.com/office/drawing/2014/main" id="{21ACAD22-E66B-B5C8-21DC-CC7C175F0CB7}"/>
              </a:ext>
            </a:extLst>
          </p:cNvPr>
          <p:cNvCxnSpPr>
            <a:cxnSpLocks/>
            <a:stCxn id="156" idx="0"/>
          </p:cNvCxnSpPr>
          <p:nvPr/>
        </p:nvCxnSpPr>
        <p:spPr>
          <a:xfrm flipV="1">
            <a:off x="28298242" y="16790075"/>
            <a:ext cx="15" cy="8402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Conector recto 162">
            <a:extLst>
              <a:ext uri="{FF2B5EF4-FFF2-40B4-BE49-F238E27FC236}">
                <a16:creationId xmlns:a16="http://schemas.microsoft.com/office/drawing/2014/main" id="{C0AEA976-00FD-1302-1B47-4709EBBBC1CF}"/>
              </a:ext>
            </a:extLst>
          </p:cNvPr>
          <p:cNvCxnSpPr>
            <a:cxnSpLocks/>
            <a:endCxn id="156" idx="2"/>
          </p:cNvCxnSpPr>
          <p:nvPr/>
        </p:nvCxnSpPr>
        <p:spPr>
          <a:xfrm flipH="1" flipV="1">
            <a:off x="28298242" y="18309199"/>
            <a:ext cx="15" cy="8169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Conector recto 163">
            <a:extLst>
              <a:ext uri="{FF2B5EF4-FFF2-40B4-BE49-F238E27FC236}">
                <a16:creationId xmlns:a16="http://schemas.microsoft.com/office/drawing/2014/main" id="{84ED2FEE-074F-B06A-0E25-F5274D6EB8FD}"/>
              </a:ext>
            </a:extLst>
          </p:cNvPr>
          <p:cNvCxnSpPr>
            <a:cxnSpLocks/>
          </p:cNvCxnSpPr>
          <p:nvPr/>
        </p:nvCxnSpPr>
        <p:spPr>
          <a:xfrm flipV="1">
            <a:off x="27865775" y="17579936"/>
            <a:ext cx="0" cy="783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Conector recto 164">
            <a:extLst>
              <a:ext uri="{FF2B5EF4-FFF2-40B4-BE49-F238E27FC236}">
                <a16:creationId xmlns:a16="http://schemas.microsoft.com/office/drawing/2014/main" id="{9C295CBF-8786-7317-E157-9E2BA7CA549A}"/>
              </a:ext>
            </a:extLst>
          </p:cNvPr>
          <p:cNvCxnSpPr>
            <a:cxnSpLocks/>
            <a:endCxn id="156" idx="1"/>
          </p:cNvCxnSpPr>
          <p:nvPr/>
        </p:nvCxnSpPr>
        <p:spPr>
          <a:xfrm>
            <a:off x="27866276" y="17969740"/>
            <a:ext cx="1001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Conector recto 165">
            <a:extLst>
              <a:ext uri="{FF2B5EF4-FFF2-40B4-BE49-F238E27FC236}">
                <a16:creationId xmlns:a16="http://schemas.microsoft.com/office/drawing/2014/main" id="{FCEF9397-2F3E-B9FD-4843-95E09F40C49A}"/>
              </a:ext>
            </a:extLst>
          </p:cNvPr>
          <p:cNvCxnSpPr>
            <a:cxnSpLocks/>
            <a:stCxn id="156" idx="3"/>
            <a:endCxn id="157" idx="1"/>
          </p:cNvCxnSpPr>
          <p:nvPr/>
        </p:nvCxnSpPr>
        <p:spPr>
          <a:xfrm>
            <a:off x="28630100" y="17969740"/>
            <a:ext cx="6375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Conector recto 166">
            <a:extLst>
              <a:ext uri="{FF2B5EF4-FFF2-40B4-BE49-F238E27FC236}">
                <a16:creationId xmlns:a16="http://schemas.microsoft.com/office/drawing/2014/main" id="{A93FA4D0-F218-FFB9-9BBD-18EEB46ED33B}"/>
              </a:ext>
            </a:extLst>
          </p:cNvPr>
          <p:cNvCxnSpPr>
            <a:cxnSpLocks/>
            <a:endCxn id="46" idx="2"/>
          </p:cNvCxnSpPr>
          <p:nvPr/>
        </p:nvCxnSpPr>
        <p:spPr>
          <a:xfrm flipH="1" flipV="1">
            <a:off x="24389068" y="18304697"/>
            <a:ext cx="7075" cy="5019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Conector recto 169">
            <a:extLst>
              <a:ext uri="{FF2B5EF4-FFF2-40B4-BE49-F238E27FC236}">
                <a16:creationId xmlns:a16="http://schemas.microsoft.com/office/drawing/2014/main" id="{73FDC102-2FBA-02E9-2B69-48DD4DD8F024}"/>
              </a:ext>
            </a:extLst>
          </p:cNvPr>
          <p:cNvCxnSpPr>
            <a:cxnSpLocks/>
            <a:endCxn id="113" idx="2"/>
          </p:cNvCxnSpPr>
          <p:nvPr/>
        </p:nvCxnSpPr>
        <p:spPr>
          <a:xfrm flipV="1">
            <a:off x="25933546" y="18309199"/>
            <a:ext cx="0" cy="5038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Conector recto 172">
            <a:extLst>
              <a:ext uri="{FF2B5EF4-FFF2-40B4-BE49-F238E27FC236}">
                <a16:creationId xmlns:a16="http://schemas.microsoft.com/office/drawing/2014/main" id="{F7C634F0-63CA-775C-30C1-3AB0CB864675}"/>
              </a:ext>
            </a:extLst>
          </p:cNvPr>
          <p:cNvCxnSpPr>
            <a:cxnSpLocks/>
            <a:endCxn id="135" idx="2"/>
          </p:cNvCxnSpPr>
          <p:nvPr/>
        </p:nvCxnSpPr>
        <p:spPr>
          <a:xfrm flipH="1" flipV="1">
            <a:off x="27483708" y="18309199"/>
            <a:ext cx="8129" cy="5038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Conector recto 175">
            <a:extLst>
              <a:ext uri="{FF2B5EF4-FFF2-40B4-BE49-F238E27FC236}">
                <a16:creationId xmlns:a16="http://schemas.microsoft.com/office/drawing/2014/main" id="{10519F65-C3D3-7148-ADCC-EC25D48A4435}"/>
              </a:ext>
            </a:extLst>
          </p:cNvPr>
          <p:cNvCxnSpPr>
            <a:cxnSpLocks/>
            <a:endCxn id="157" idx="2"/>
          </p:cNvCxnSpPr>
          <p:nvPr/>
        </p:nvCxnSpPr>
        <p:spPr>
          <a:xfrm flipV="1">
            <a:off x="29036494" y="18309199"/>
            <a:ext cx="0" cy="5038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Conector recto 178">
            <a:extLst>
              <a:ext uri="{FF2B5EF4-FFF2-40B4-BE49-F238E27FC236}">
                <a16:creationId xmlns:a16="http://schemas.microsoft.com/office/drawing/2014/main" id="{B1B77640-25ED-D349-C5D8-7438DBF08D42}"/>
              </a:ext>
            </a:extLst>
          </p:cNvPr>
          <p:cNvCxnSpPr>
            <a:cxnSpLocks/>
            <a:endCxn id="184" idx="1"/>
          </p:cNvCxnSpPr>
          <p:nvPr/>
        </p:nvCxnSpPr>
        <p:spPr>
          <a:xfrm>
            <a:off x="24389068" y="18813079"/>
            <a:ext cx="513593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4" name="Tabla 4">
            <a:extLst>
              <a:ext uri="{FF2B5EF4-FFF2-40B4-BE49-F238E27FC236}">
                <a16:creationId xmlns:a16="http://schemas.microsoft.com/office/drawing/2014/main" id="{E9B6BDDC-869E-1B58-F6D1-F2B6FBCF2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529637"/>
              </p:ext>
            </p:extLst>
          </p:nvPr>
        </p:nvGraphicFramePr>
        <p:xfrm>
          <a:off x="29525000" y="18473620"/>
          <a:ext cx="669677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7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5772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3829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3.2.1.1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86" name="Tabla 4">
            <a:extLst>
              <a:ext uri="{FF2B5EF4-FFF2-40B4-BE49-F238E27FC236}">
                <a16:creationId xmlns:a16="http://schemas.microsoft.com/office/drawing/2014/main" id="{C699F471-4261-5CFD-5A8C-3B5CB8559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085502"/>
              </p:ext>
            </p:extLst>
          </p:nvPr>
        </p:nvGraphicFramePr>
        <p:xfrm>
          <a:off x="30460280" y="18088146"/>
          <a:ext cx="599097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89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19869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0239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4.1.1.1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90" name="Tabla 4">
            <a:extLst>
              <a:ext uri="{FF2B5EF4-FFF2-40B4-BE49-F238E27FC236}">
                <a16:creationId xmlns:a16="http://schemas.microsoft.com/office/drawing/2014/main" id="{8A7C4F3A-6959-3B04-98D7-E3A15F8FBF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90485"/>
              </p:ext>
            </p:extLst>
          </p:nvPr>
        </p:nvGraphicFramePr>
        <p:xfrm>
          <a:off x="30460279" y="18871482"/>
          <a:ext cx="59914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04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19888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0256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4.1.2.1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195" name="Conector recto 194">
            <a:extLst>
              <a:ext uri="{FF2B5EF4-FFF2-40B4-BE49-F238E27FC236}">
                <a16:creationId xmlns:a16="http://schemas.microsoft.com/office/drawing/2014/main" id="{D557C4BB-0992-BA12-5966-CF56883B3C85}"/>
              </a:ext>
            </a:extLst>
          </p:cNvPr>
          <p:cNvCxnSpPr>
            <a:cxnSpLocks/>
            <a:stCxn id="184" idx="3"/>
          </p:cNvCxnSpPr>
          <p:nvPr/>
        </p:nvCxnSpPr>
        <p:spPr>
          <a:xfrm>
            <a:off x="30194677" y="18813079"/>
            <a:ext cx="1637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Conector recto 195">
            <a:extLst>
              <a:ext uri="{FF2B5EF4-FFF2-40B4-BE49-F238E27FC236}">
                <a16:creationId xmlns:a16="http://schemas.microsoft.com/office/drawing/2014/main" id="{B4ECEE80-9FFE-1E5E-25D6-1C25EB9D94BE}"/>
              </a:ext>
            </a:extLst>
          </p:cNvPr>
          <p:cNvCxnSpPr>
            <a:cxnSpLocks/>
          </p:cNvCxnSpPr>
          <p:nvPr/>
        </p:nvCxnSpPr>
        <p:spPr>
          <a:xfrm flipV="1">
            <a:off x="30358464" y="18422569"/>
            <a:ext cx="0" cy="783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Conector recto 196">
            <a:extLst>
              <a:ext uri="{FF2B5EF4-FFF2-40B4-BE49-F238E27FC236}">
                <a16:creationId xmlns:a16="http://schemas.microsoft.com/office/drawing/2014/main" id="{BCF4958A-E93F-B779-4827-AD8CDDD60051}"/>
              </a:ext>
            </a:extLst>
          </p:cNvPr>
          <p:cNvCxnSpPr>
            <a:cxnSpLocks/>
            <a:endCxn id="190" idx="1"/>
          </p:cNvCxnSpPr>
          <p:nvPr/>
        </p:nvCxnSpPr>
        <p:spPr>
          <a:xfrm>
            <a:off x="30358464" y="19210941"/>
            <a:ext cx="10181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Conector recto 197">
            <a:extLst>
              <a:ext uri="{FF2B5EF4-FFF2-40B4-BE49-F238E27FC236}">
                <a16:creationId xmlns:a16="http://schemas.microsoft.com/office/drawing/2014/main" id="{28F46A2A-D928-01C3-0012-56118A6AE197}"/>
              </a:ext>
            </a:extLst>
          </p:cNvPr>
          <p:cNvCxnSpPr>
            <a:cxnSpLocks/>
            <a:endCxn id="186" idx="1"/>
          </p:cNvCxnSpPr>
          <p:nvPr/>
        </p:nvCxnSpPr>
        <p:spPr>
          <a:xfrm>
            <a:off x="30358464" y="18427605"/>
            <a:ext cx="1018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9" name="Conector recto 198">
            <a:extLst>
              <a:ext uri="{FF2B5EF4-FFF2-40B4-BE49-F238E27FC236}">
                <a16:creationId xmlns:a16="http://schemas.microsoft.com/office/drawing/2014/main" id="{B1CD4226-CA18-A044-365C-667740A44420}"/>
              </a:ext>
            </a:extLst>
          </p:cNvPr>
          <p:cNvCxnSpPr>
            <a:cxnSpLocks/>
            <a:stCxn id="190" idx="3"/>
          </p:cNvCxnSpPr>
          <p:nvPr/>
        </p:nvCxnSpPr>
        <p:spPr>
          <a:xfrm>
            <a:off x="31059427" y="19210941"/>
            <a:ext cx="1219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Conector recto 199">
            <a:extLst>
              <a:ext uri="{FF2B5EF4-FFF2-40B4-BE49-F238E27FC236}">
                <a16:creationId xmlns:a16="http://schemas.microsoft.com/office/drawing/2014/main" id="{C1251C11-924E-675E-362E-5970E2B7DACE}"/>
              </a:ext>
            </a:extLst>
          </p:cNvPr>
          <p:cNvCxnSpPr>
            <a:cxnSpLocks/>
            <a:stCxn id="186" idx="3"/>
          </p:cNvCxnSpPr>
          <p:nvPr/>
        </p:nvCxnSpPr>
        <p:spPr>
          <a:xfrm>
            <a:off x="31059377" y="18427605"/>
            <a:ext cx="12201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Conector recto 200">
            <a:extLst>
              <a:ext uri="{FF2B5EF4-FFF2-40B4-BE49-F238E27FC236}">
                <a16:creationId xmlns:a16="http://schemas.microsoft.com/office/drawing/2014/main" id="{5322C4EF-8AB9-5EE3-502D-C47EEADF197A}"/>
              </a:ext>
            </a:extLst>
          </p:cNvPr>
          <p:cNvCxnSpPr>
            <a:cxnSpLocks/>
          </p:cNvCxnSpPr>
          <p:nvPr/>
        </p:nvCxnSpPr>
        <p:spPr>
          <a:xfrm flipV="1">
            <a:off x="31186540" y="18423581"/>
            <a:ext cx="0" cy="783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Conector recto 201">
            <a:extLst>
              <a:ext uri="{FF2B5EF4-FFF2-40B4-BE49-F238E27FC236}">
                <a16:creationId xmlns:a16="http://schemas.microsoft.com/office/drawing/2014/main" id="{99FC1889-8774-BF89-280D-B6FB7A1F118C}"/>
              </a:ext>
            </a:extLst>
          </p:cNvPr>
          <p:cNvCxnSpPr>
            <a:cxnSpLocks/>
            <a:endCxn id="224" idx="1"/>
          </p:cNvCxnSpPr>
          <p:nvPr/>
        </p:nvCxnSpPr>
        <p:spPr>
          <a:xfrm>
            <a:off x="31181391" y="18813079"/>
            <a:ext cx="1322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24" name="Tabla 4">
            <a:extLst>
              <a:ext uri="{FF2B5EF4-FFF2-40B4-BE49-F238E27FC236}">
                <a16:creationId xmlns:a16="http://schemas.microsoft.com/office/drawing/2014/main" id="{9C276B35-18A1-0DBA-C6F5-44B3B6FAE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385072"/>
              </p:ext>
            </p:extLst>
          </p:nvPr>
        </p:nvGraphicFramePr>
        <p:xfrm>
          <a:off x="31313654" y="18473620"/>
          <a:ext cx="596800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03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19026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9947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4.2.1.1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31" name="Tabla 4">
            <a:extLst>
              <a:ext uri="{FF2B5EF4-FFF2-40B4-BE49-F238E27FC236}">
                <a16:creationId xmlns:a16="http://schemas.microsoft.com/office/drawing/2014/main" id="{6A64D8D7-9092-C0F0-4C78-EF2872692A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157575"/>
              </p:ext>
            </p:extLst>
          </p:nvPr>
        </p:nvGraphicFramePr>
        <p:xfrm>
          <a:off x="32210558" y="17304811"/>
          <a:ext cx="620741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5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7812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473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4.2.2.1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32" name="Tabla 4">
            <a:extLst>
              <a:ext uri="{FF2B5EF4-FFF2-40B4-BE49-F238E27FC236}">
                <a16:creationId xmlns:a16="http://schemas.microsoft.com/office/drawing/2014/main" id="{B1D8036B-419F-6269-BA0C-BC478D5432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055038"/>
              </p:ext>
            </p:extLst>
          </p:nvPr>
        </p:nvGraphicFramePr>
        <p:xfrm>
          <a:off x="32210557" y="18088146"/>
          <a:ext cx="620743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5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7813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474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4.2.2.2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33" name="Tabla 4">
            <a:extLst>
              <a:ext uri="{FF2B5EF4-FFF2-40B4-BE49-F238E27FC236}">
                <a16:creationId xmlns:a16="http://schemas.microsoft.com/office/drawing/2014/main" id="{70A87DCA-0CE6-23A3-7043-E4D60412F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414804"/>
              </p:ext>
            </p:extLst>
          </p:nvPr>
        </p:nvGraphicFramePr>
        <p:xfrm>
          <a:off x="32210557" y="18871481"/>
          <a:ext cx="620741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5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7812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473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4.2.2.3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34" name="Tabla 4">
            <a:extLst>
              <a:ext uri="{FF2B5EF4-FFF2-40B4-BE49-F238E27FC236}">
                <a16:creationId xmlns:a16="http://schemas.microsoft.com/office/drawing/2014/main" id="{43CD8DBB-F32A-6680-F8CE-D43E378AEA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47825"/>
              </p:ext>
            </p:extLst>
          </p:nvPr>
        </p:nvGraphicFramePr>
        <p:xfrm>
          <a:off x="32210557" y="19654816"/>
          <a:ext cx="620739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55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7812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472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4.2.2.4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235" name="Conector recto 234">
            <a:extLst>
              <a:ext uri="{FF2B5EF4-FFF2-40B4-BE49-F238E27FC236}">
                <a16:creationId xmlns:a16="http://schemas.microsoft.com/office/drawing/2014/main" id="{ACF7B19A-5A1E-4AF3-DA8F-49F6840E1E9E}"/>
              </a:ext>
            </a:extLst>
          </p:cNvPr>
          <p:cNvCxnSpPr>
            <a:cxnSpLocks/>
          </p:cNvCxnSpPr>
          <p:nvPr/>
        </p:nvCxnSpPr>
        <p:spPr>
          <a:xfrm>
            <a:off x="31905896" y="18808345"/>
            <a:ext cx="16004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" name="Conector recto 235">
            <a:extLst>
              <a:ext uri="{FF2B5EF4-FFF2-40B4-BE49-F238E27FC236}">
                <a16:creationId xmlns:a16="http://schemas.microsoft.com/office/drawing/2014/main" id="{1080D8AC-0295-365A-2AFC-8A1BF4EE129E}"/>
              </a:ext>
            </a:extLst>
          </p:cNvPr>
          <p:cNvCxnSpPr>
            <a:cxnSpLocks/>
            <a:stCxn id="224" idx="0"/>
          </p:cNvCxnSpPr>
          <p:nvPr/>
        </p:nvCxnSpPr>
        <p:spPr>
          <a:xfrm flipV="1">
            <a:off x="31612054" y="17639231"/>
            <a:ext cx="7384" cy="8343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7" name="Conector recto 236">
            <a:extLst>
              <a:ext uri="{FF2B5EF4-FFF2-40B4-BE49-F238E27FC236}">
                <a16:creationId xmlns:a16="http://schemas.microsoft.com/office/drawing/2014/main" id="{1B1C2ACD-534B-9155-A7B9-153B5C74F2A7}"/>
              </a:ext>
            </a:extLst>
          </p:cNvPr>
          <p:cNvCxnSpPr>
            <a:cxnSpLocks/>
            <a:endCxn id="231" idx="1"/>
          </p:cNvCxnSpPr>
          <p:nvPr/>
        </p:nvCxnSpPr>
        <p:spPr>
          <a:xfrm>
            <a:off x="31612053" y="17644270"/>
            <a:ext cx="598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8" name="Conector recto 237">
            <a:extLst>
              <a:ext uri="{FF2B5EF4-FFF2-40B4-BE49-F238E27FC236}">
                <a16:creationId xmlns:a16="http://schemas.microsoft.com/office/drawing/2014/main" id="{D0C1C348-0C8C-0BB3-56BF-FFBA7F5AD5EC}"/>
              </a:ext>
            </a:extLst>
          </p:cNvPr>
          <p:cNvCxnSpPr>
            <a:cxnSpLocks/>
            <a:endCxn id="224" idx="2"/>
          </p:cNvCxnSpPr>
          <p:nvPr/>
        </p:nvCxnSpPr>
        <p:spPr>
          <a:xfrm flipV="1">
            <a:off x="31612054" y="19152538"/>
            <a:ext cx="0" cy="8366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9" name="Conector recto 238">
            <a:extLst>
              <a:ext uri="{FF2B5EF4-FFF2-40B4-BE49-F238E27FC236}">
                <a16:creationId xmlns:a16="http://schemas.microsoft.com/office/drawing/2014/main" id="{F73CA480-09A5-6F20-1755-C9E657420699}"/>
              </a:ext>
            </a:extLst>
          </p:cNvPr>
          <p:cNvCxnSpPr>
            <a:cxnSpLocks/>
            <a:endCxn id="234" idx="1"/>
          </p:cNvCxnSpPr>
          <p:nvPr/>
        </p:nvCxnSpPr>
        <p:spPr>
          <a:xfrm>
            <a:off x="31612054" y="19994275"/>
            <a:ext cx="59850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Conector recto 239">
            <a:extLst>
              <a:ext uri="{FF2B5EF4-FFF2-40B4-BE49-F238E27FC236}">
                <a16:creationId xmlns:a16="http://schemas.microsoft.com/office/drawing/2014/main" id="{D17829F1-99D5-2480-8008-44100E370C99}"/>
              </a:ext>
            </a:extLst>
          </p:cNvPr>
          <p:cNvCxnSpPr>
            <a:cxnSpLocks/>
            <a:endCxn id="233" idx="1"/>
          </p:cNvCxnSpPr>
          <p:nvPr/>
        </p:nvCxnSpPr>
        <p:spPr>
          <a:xfrm>
            <a:off x="32065935" y="19210940"/>
            <a:ext cx="14462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1" name="Conector recto 240">
            <a:extLst>
              <a:ext uri="{FF2B5EF4-FFF2-40B4-BE49-F238E27FC236}">
                <a16:creationId xmlns:a16="http://schemas.microsoft.com/office/drawing/2014/main" id="{3D35C90D-A9EE-2E68-F710-7D4771047AA6}"/>
              </a:ext>
            </a:extLst>
          </p:cNvPr>
          <p:cNvCxnSpPr>
            <a:cxnSpLocks/>
            <a:endCxn id="232" idx="1"/>
          </p:cNvCxnSpPr>
          <p:nvPr/>
        </p:nvCxnSpPr>
        <p:spPr>
          <a:xfrm>
            <a:off x="32073319" y="18427605"/>
            <a:ext cx="1372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3" name="Conector recto 242">
            <a:extLst>
              <a:ext uri="{FF2B5EF4-FFF2-40B4-BE49-F238E27FC236}">
                <a16:creationId xmlns:a16="http://schemas.microsoft.com/office/drawing/2014/main" id="{14F9B610-D622-4AE1-E456-F41EE234DD41}"/>
              </a:ext>
            </a:extLst>
          </p:cNvPr>
          <p:cNvCxnSpPr>
            <a:cxnSpLocks/>
          </p:cNvCxnSpPr>
          <p:nvPr/>
        </p:nvCxnSpPr>
        <p:spPr>
          <a:xfrm flipV="1">
            <a:off x="32065936" y="18422567"/>
            <a:ext cx="0" cy="783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46" name="Tabla 4">
            <a:extLst>
              <a:ext uri="{FF2B5EF4-FFF2-40B4-BE49-F238E27FC236}">
                <a16:creationId xmlns:a16="http://schemas.microsoft.com/office/drawing/2014/main" id="{C6A2B2E7-CA3C-76EF-452F-0CE9AADFA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383205"/>
              </p:ext>
            </p:extLst>
          </p:nvPr>
        </p:nvGraphicFramePr>
        <p:xfrm>
          <a:off x="33469657" y="18871479"/>
          <a:ext cx="662304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73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3066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136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5.2.1.1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247" name="Conector recto 246">
            <a:extLst>
              <a:ext uri="{FF2B5EF4-FFF2-40B4-BE49-F238E27FC236}">
                <a16:creationId xmlns:a16="http://schemas.microsoft.com/office/drawing/2014/main" id="{79DCFA31-058E-BC7A-2A8A-819313E84EB9}"/>
              </a:ext>
            </a:extLst>
          </p:cNvPr>
          <p:cNvCxnSpPr>
            <a:cxnSpLocks/>
            <a:stCxn id="233" idx="3"/>
            <a:endCxn id="246" idx="1"/>
          </p:cNvCxnSpPr>
          <p:nvPr/>
        </p:nvCxnSpPr>
        <p:spPr>
          <a:xfrm flipV="1">
            <a:off x="32831298" y="19210938"/>
            <a:ext cx="638359" cy="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54" name="Tabla 4">
            <a:extLst>
              <a:ext uri="{FF2B5EF4-FFF2-40B4-BE49-F238E27FC236}">
                <a16:creationId xmlns:a16="http://schemas.microsoft.com/office/drawing/2014/main" id="{2D3AB85C-6290-3F41-A795-DE06288709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900088"/>
              </p:ext>
            </p:extLst>
          </p:nvPr>
        </p:nvGraphicFramePr>
        <p:xfrm>
          <a:off x="34231503" y="18871479"/>
          <a:ext cx="62224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0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836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977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5.2.1.2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255" name="Conector recto 254">
            <a:extLst>
              <a:ext uri="{FF2B5EF4-FFF2-40B4-BE49-F238E27FC236}">
                <a16:creationId xmlns:a16="http://schemas.microsoft.com/office/drawing/2014/main" id="{F5584906-176F-A403-E3F3-3492F5944CB4}"/>
              </a:ext>
            </a:extLst>
          </p:cNvPr>
          <p:cNvCxnSpPr>
            <a:cxnSpLocks/>
            <a:stCxn id="246" idx="3"/>
            <a:endCxn id="254" idx="1"/>
          </p:cNvCxnSpPr>
          <p:nvPr/>
        </p:nvCxnSpPr>
        <p:spPr>
          <a:xfrm>
            <a:off x="34131961" y="19210938"/>
            <a:ext cx="9954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57" name="Tabla 4">
            <a:extLst>
              <a:ext uri="{FF2B5EF4-FFF2-40B4-BE49-F238E27FC236}">
                <a16:creationId xmlns:a16="http://schemas.microsoft.com/office/drawing/2014/main" id="{E14C3B99-C500-8F5B-F44C-BC491C030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188899"/>
              </p:ext>
            </p:extLst>
          </p:nvPr>
        </p:nvGraphicFramePr>
        <p:xfrm>
          <a:off x="34950548" y="18871479"/>
          <a:ext cx="62224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0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836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977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5.2.1.3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258" name="Conector recto 257">
            <a:extLst>
              <a:ext uri="{FF2B5EF4-FFF2-40B4-BE49-F238E27FC236}">
                <a16:creationId xmlns:a16="http://schemas.microsoft.com/office/drawing/2014/main" id="{D7274A13-A064-E846-2F9A-F1B42D5B69FB}"/>
              </a:ext>
            </a:extLst>
          </p:cNvPr>
          <p:cNvCxnSpPr>
            <a:cxnSpLocks/>
            <a:stCxn id="254" idx="3"/>
            <a:endCxn id="257" idx="1"/>
          </p:cNvCxnSpPr>
          <p:nvPr/>
        </p:nvCxnSpPr>
        <p:spPr>
          <a:xfrm>
            <a:off x="34853751" y="19210938"/>
            <a:ext cx="967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60" name="Tabla 4">
            <a:extLst>
              <a:ext uri="{FF2B5EF4-FFF2-40B4-BE49-F238E27FC236}">
                <a16:creationId xmlns:a16="http://schemas.microsoft.com/office/drawing/2014/main" id="{62DDB372-503C-AE7F-9041-ED8A5FED0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849742"/>
              </p:ext>
            </p:extLst>
          </p:nvPr>
        </p:nvGraphicFramePr>
        <p:xfrm>
          <a:off x="35694217" y="18871479"/>
          <a:ext cx="602063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7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0957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1230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5.2.1.4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261" name="Conector recto 260">
            <a:extLst>
              <a:ext uri="{FF2B5EF4-FFF2-40B4-BE49-F238E27FC236}">
                <a16:creationId xmlns:a16="http://schemas.microsoft.com/office/drawing/2014/main" id="{5CE0D24B-7146-F21F-AF17-1AD862E68F50}"/>
              </a:ext>
            </a:extLst>
          </p:cNvPr>
          <p:cNvCxnSpPr>
            <a:cxnSpLocks/>
            <a:stCxn id="257" idx="3"/>
            <a:endCxn id="260" idx="1"/>
          </p:cNvCxnSpPr>
          <p:nvPr/>
        </p:nvCxnSpPr>
        <p:spPr>
          <a:xfrm>
            <a:off x="35572796" y="19210938"/>
            <a:ext cx="12142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1" name="Conector recto 290">
            <a:extLst>
              <a:ext uri="{FF2B5EF4-FFF2-40B4-BE49-F238E27FC236}">
                <a16:creationId xmlns:a16="http://schemas.microsoft.com/office/drawing/2014/main" id="{5A832036-CCB3-76D6-8A46-5A47117EF1C6}"/>
              </a:ext>
            </a:extLst>
          </p:cNvPr>
          <p:cNvCxnSpPr>
            <a:cxnSpLocks/>
          </p:cNvCxnSpPr>
          <p:nvPr/>
        </p:nvCxnSpPr>
        <p:spPr>
          <a:xfrm flipV="1">
            <a:off x="33171258" y="17032148"/>
            <a:ext cx="0" cy="41802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4" name="Tabla 4">
            <a:extLst>
              <a:ext uri="{FF2B5EF4-FFF2-40B4-BE49-F238E27FC236}">
                <a16:creationId xmlns:a16="http://schemas.microsoft.com/office/drawing/2014/main" id="{F848DE81-7A15-16D8-40BF-7026482217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337435"/>
              </p:ext>
            </p:extLst>
          </p:nvPr>
        </p:nvGraphicFramePr>
        <p:xfrm>
          <a:off x="33511217" y="16697727"/>
          <a:ext cx="620745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5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7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474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5.1.1.1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95" name="Tabla 4">
            <a:extLst>
              <a:ext uri="{FF2B5EF4-FFF2-40B4-BE49-F238E27FC236}">
                <a16:creationId xmlns:a16="http://schemas.microsoft.com/office/drawing/2014/main" id="{8E75A81A-F5C2-4A41-9904-DB75EC608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743466"/>
              </p:ext>
            </p:extLst>
          </p:nvPr>
        </p:nvGraphicFramePr>
        <p:xfrm>
          <a:off x="34276579" y="16697727"/>
          <a:ext cx="630399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41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31357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1070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5.1.1.2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296" name="Conector recto 295">
            <a:extLst>
              <a:ext uri="{FF2B5EF4-FFF2-40B4-BE49-F238E27FC236}">
                <a16:creationId xmlns:a16="http://schemas.microsoft.com/office/drawing/2014/main" id="{7EC0221F-EF64-BCAE-314B-286B26A57C8F}"/>
              </a:ext>
            </a:extLst>
          </p:cNvPr>
          <p:cNvCxnSpPr>
            <a:cxnSpLocks/>
            <a:stCxn id="294" idx="3"/>
            <a:endCxn id="295" idx="1"/>
          </p:cNvCxnSpPr>
          <p:nvPr/>
        </p:nvCxnSpPr>
        <p:spPr>
          <a:xfrm>
            <a:off x="34131962" y="17037186"/>
            <a:ext cx="1446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7" name="Tabla 4">
            <a:extLst>
              <a:ext uri="{FF2B5EF4-FFF2-40B4-BE49-F238E27FC236}">
                <a16:creationId xmlns:a16="http://schemas.microsoft.com/office/drawing/2014/main" id="{E3D9E68E-98CC-A0F5-C9C2-6113578B9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719409"/>
              </p:ext>
            </p:extLst>
          </p:nvPr>
        </p:nvGraphicFramePr>
        <p:xfrm>
          <a:off x="35025620" y="16697727"/>
          <a:ext cx="630399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41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31357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1070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5.1.1.3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298" name="Conector recto 297">
            <a:extLst>
              <a:ext uri="{FF2B5EF4-FFF2-40B4-BE49-F238E27FC236}">
                <a16:creationId xmlns:a16="http://schemas.microsoft.com/office/drawing/2014/main" id="{36A7CA6D-30B3-7AD2-8AD7-816F3A430D3B}"/>
              </a:ext>
            </a:extLst>
          </p:cNvPr>
          <p:cNvCxnSpPr>
            <a:cxnSpLocks/>
            <a:stCxn id="295" idx="3"/>
            <a:endCxn id="297" idx="1"/>
          </p:cNvCxnSpPr>
          <p:nvPr/>
        </p:nvCxnSpPr>
        <p:spPr>
          <a:xfrm>
            <a:off x="34906978" y="17037186"/>
            <a:ext cx="11864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9" name="Tabla 4">
            <a:extLst>
              <a:ext uri="{FF2B5EF4-FFF2-40B4-BE49-F238E27FC236}">
                <a16:creationId xmlns:a16="http://schemas.microsoft.com/office/drawing/2014/main" id="{D132DA9B-4DD9-020B-98F8-A2C0A08D9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635372"/>
              </p:ext>
            </p:extLst>
          </p:nvPr>
        </p:nvGraphicFramePr>
        <p:xfrm>
          <a:off x="35749104" y="16697727"/>
          <a:ext cx="63039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89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15201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40008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5.1.1.4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00" name="Conector recto 299">
            <a:extLst>
              <a:ext uri="{FF2B5EF4-FFF2-40B4-BE49-F238E27FC236}">
                <a16:creationId xmlns:a16="http://schemas.microsoft.com/office/drawing/2014/main" id="{63B574E0-1888-6105-B937-AB8E75A229A6}"/>
              </a:ext>
            </a:extLst>
          </p:cNvPr>
          <p:cNvCxnSpPr>
            <a:cxnSpLocks/>
            <a:stCxn id="297" idx="3"/>
            <a:endCxn id="299" idx="1"/>
          </p:cNvCxnSpPr>
          <p:nvPr/>
        </p:nvCxnSpPr>
        <p:spPr>
          <a:xfrm>
            <a:off x="35656019" y="17037186"/>
            <a:ext cx="930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1" name="Tabla 4">
            <a:extLst>
              <a:ext uri="{FF2B5EF4-FFF2-40B4-BE49-F238E27FC236}">
                <a16:creationId xmlns:a16="http://schemas.microsoft.com/office/drawing/2014/main" id="{513E736B-A2E2-2EFF-394F-BFEE1C9D8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951258"/>
              </p:ext>
            </p:extLst>
          </p:nvPr>
        </p:nvGraphicFramePr>
        <p:xfrm>
          <a:off x="36468596" y="16028880"/>
          <a:ext cx="674313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461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7473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5379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5.1.1.5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02" name="Conector recto 301">
            <a:extLst>
              <a:ext uri="{FF2B5EF4-FFF2-40B4-BE49-F238E27FC236}">
                <a16:creationId xmlns:a16="http://schemas.microsoft.com/office/drawing/2014/main" id="{64197131-B150-81EB-B974-1D979619FF1E}"/>
              </a:ext>
            </a:extLst>
          </p:cNvPr>
          <p:cNvCxnSpPr>
            <a:cxnSpLocks/>
            <a:stCxn id="297" idx="0"/>
          </p:cNvCxnSpPr>
          <p:nvPr/>
        </p:nvCxnSpPr>
        <p:spPr>
          <a:xfrm flipV="1">
            <a:off x="35340819" y="16361746"/>
            <a:ext cx="0" cy="3359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Conector recto 302">
            <a:extLst>
              <a:ext uri="{FF2B5EF4-FFF2-40B4-BE49-F238E27FC236}">
                <a16:creationId xmlns:a16="http://schemas.microsoft.com/office/drawing/2014/main" id="{CE0D54BB-C153-9FC4-C311-B359ECB4E79F}"/>
              </a:ext>
            </a:extLst>
          </p:cNvPr>
          <p:cNvCxnSpPr>
            <a:cxnSpLocks/>
            <a:stCxn id="299" idx="0"/>
          </p:cNvCxnSpPr>
          <p:nvPr/>
        </p:nvCxnSpPr>
        <p:spPr>
          <a:xfrm flipV="1">
            <a:off x="36064303" y="16368339"/>
            <a:ext cx="0" cy="329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4" name="Conector recto 303">
            <a:extLst>
              <a:ext uri="{FF2B5EF4-FFF2-40B4-BE49-F238E27FC236}">
                <a16:creationId xmlns:a16="http://schemas.microsoft.com/office/drawing/2014/main" id="{34DA3C88-2011-F249-04AF-62D89085AC6C}"/>
              </a:ext>
            </a:extLst>
          </p:cNvPr>
          <p:cNvCxnSpPr>
            <a:cxnSpLocks/>
            <a:endCxn id="301" idx="1"/>
          </p:cNvCxnSpPr>
          <p:nvPr/>
        </p:nvCxnSpPr>
        <p:spPr>
          <a:xfrm>
            <a:off x="35340819" y="16368339"/>
            <a:ext cx="112777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5" name="Tabla 4">
            <a:extLst>
              <a:ext uri="{FF2B5EF4-FFF2-40B4-BE49-F238E27FC236}">
                <a16:creationId xmlns:a16="http://schemas.microsoft.com/office/drawing/2014/main" id="{871407E0-87D4-D72D-47DE-50F27A894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410766"/>
              </p:ext>
            </p:extLst>
          </p:nvPr>
        </p:nvGraphicFramePr>
        <p:xfrm>
          <a:off x="36471218" y="17366573"/>
          <a:ext cx="656642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82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0988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19472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5.1.1.6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06" name="Conector recto 305">
            <a:extLst>
              <a:ext uri="{FF2B5EF4-FFF2-40B4-BE49-F238E27FC236}">
                <a16:creationId xmlns:a16="http://schemas.microsoft.com/office/drawing/2014/main" id="{B3BB5F05-61A3-4EC3-BF16-466C87DB0848}"/>
              </a:ext>
            </a:extLst>
          </p:cNvPr>
          <p:cNvCxnSpPr>
            <a:cxnSpLocks/>
            <a:endCxn id="297" idx="2"/>
          </p:cNvCxnSpPr>
          <p:nvPr/>
        </p:nvCxnSpPr>
        <p:spPr>
          <a:xfrm flipV="1">
            <a:off x="35340815" y="17376645"/>
            <a:ext cx="4" cy="3193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7" name="Conector recto 306">
            <a:extLst>
              <a:ext uri="{FF2B5EF4-FFF2-40B4-BE49-F238E27FC236}">
                <a16:creationId xmlns:a16="http://schemas.microsoft.com/office/drawing/2014/main" id="{78566A41-A983-8718-B7F6-3A61F0E436FF}"/>
              </a:ext>
            </a:extLst>
          </p:cNvPr>
          <p:cNvCxnSpPr>
            <a:cxnSpLocks/>
            <a:endCxn id="299" idx="2"/>
          </p:cNvCxnSpPr>
          <p:nvPr/>
        </p:nvCxnSpPr>
        <p:spPr>
          <a:xfrm flipV="1">
            <a:off x="36064303" y="17376645"/>
            <a:ext cx="0" cy="3293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8" name="Conector recto 307">
            <a:extLst>
              <a:ext uri="{FF2B5EF4-FFF2-40B4-BE49-F238E27FC236}">
                <a16:creationId xmlns:a16="http://schemas.microsoft.com/office/drawing/2014/main" id="{5C77FAE2-23F6-F9BC-11F4-B03E4D573E6F}"/>
              </a:ext>
            </a:extLst>
          </p:cNvPr>
          <p:cNvCxnSpPr>
            <a:cxnSpLocks/>
            <a:endCxn id="305" idx="1"/>
          </p:cNvCxnSpPr>
          <p:nvPr/>
        </p:nvCxnSpPr>
        <p:spPr>
          <a:xfrm>
            <a:off x="35340815" y="17706032"/>
            <a:ext cx="113040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9" name="Conector recto 308">
            <a:extLst>
              <a:ext uri="{FF2B5EF4-FFF2-40B4-BE49-F238E27FC236}">
                <a16:creationId xmlns:a16="http://schemas.microsoft.com/office/drawing/2014/main" id="{792256AC-29F5-33AF-C5CB-8633D16B2934}"/>
              </a:ext>
            </a:extLst>
          </p:cNvPr>
          <p:cNvCxnSpPr>
            <a:cxnSpLocks/>
            <a:stCxn id="305" idx="0"/>
            <a:endCxn id="301" idx="2"/>
          </p:cNvCxnSpPr>
          <p:nvPr/>
        </p:nvCxnSpPr>
        <p:spPr>
          <a:xfrm flipV="1">
            <a:off x="36799539" y="16707798"/>
            <a:ext cx="6213" cy="6587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" name="Conector recto 311">
            <a:extLst>
              <a:ext uri="{FF2B5EF4-FFF2-40B4-BE49-F238E27FC236}">
                <a16:creationId xmlns:a16="http://schemas.microsoft.com/office/drawing/2014/main" id="{CD382222-4201-63C0-917F-06FE500DD642}"/>
              </a:ext>
            </a:extLst>
          </p:cNvPr>
          <p:cNvCxnSpPr>
            <a:cxnSpLocks/>
            <a:endCxn id="294" idx="1"/>
          </p:cNvCxnSpPr>
          <p:nvPr/>
        </p:nvCxnSpPr>
        <p:spPr>
          <a:xfrm>
            <a:off x="33171257" y="17032149"/>
            <a:ext cx="339960" cy="50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15" name="Tabla 4">
            <a:extLst>
              <a:ext uri="{FF2B5EF4-FFF2-40B4-BE49-F238E27FC236}">
                <a16:creationId xmlns:a16="http://schemas.microsoft.com/office/drawing/2014/main" id="{4C62F529-736B-0032-0236-893DBB96A4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598051"/>
              </p:ext>
            </p:extLst>
          </p:nvPr>
        </p:nvGraphicFramePr>
        <p:xfrm>
          <a:off x="33469657" y="20878017"/>
          <a:ext cx="659684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90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210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0489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5.2.2.1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16" name="Tabla 4">
            <a:extLst>
              <a:ext uri="{FF2B5EF4-FFF2-40B4-BE49-F238E27FC236}">
                <a16:creationId xmlns:a16="http://schemas.microsoft.com/office/drawing/2014/main" id="{78021112-52F0-B6BD-0453-D54334952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753980"/>
              </p:ext>
            </p:extLst>
          </p:nvPr>
        </p:nvGraphicFramePr>
        <p:xfrm>
          <a:off x="34231503" y="20878017"/>
          <a:ext cx="61962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23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740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10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5.2.2.2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17" name="Conector recto 316">
            <a:extLst>
              <a:ext uri="{FF2B5EF4-FFF2-40B4-BE49-F238E27FC236}">
                <a16:creationId xmlns:a16="http://schemas.microsoft.com/office/drawing/2014/main" id="{6CF39662-7E09-D788-D1B4-A6D93D876D39}"/>
              </a:ext>
            </a:extLst>
          </p:cNvPr>
          <p:cNvCxnSpPr>
            <a:cxnSpLocks/>
            <a:stCxn id="315" idx="3"/>
            <a:endCxn id="316" idx="1"/>
          </p:cNvCxnSpPr>
          <p:nvPr/>
        </p:nvCxnSpPr>
        <p:spPr>
          <a:xfrm>
            <a:off x="34129341" y="21217476"/>
            <a:ext cx="1021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18" name="Tabla 4">
            <a:extLst>
              <a:ext uri="{FF2B5EF4-FFF2-40B4-BE49-F238E27FC236}">
                <a16:creationId xmlns:a16="http://schemas.microsoft.com/office/drawing/2014/main" id="{1EB0874E-D55C-2E1D-D7A8-F2F00FF28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604991"/>
              </p:ext>
            </p:extLst>
          </p:nvPr>
        </p:nvGraphicFramePr>
        <p:xfrm>
          <a:off x="34950548" y="20878016"/>
          <a:ext cx="61962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23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740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710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5.2.2.3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19" name="Conector recto 318">
            <a:extLst>
              <a:ext uri="{FF2B5EF4-FFF2-40B4-BE49-F238E27FC236}">
                <a16:creationId xmlns:a16="http://schemas.microsoft.com/office/drawing/2014/main" id="{295E0114-C1B7-5759-4AAD-14E00FFCEE55}"/>
              </a:ext>
            </a:extLst>
          </p:cNvPr>
          <p:cNvCxnSpPr>
            <a:cxnSpLocks/>
            <a:stCxn id="316" idx="3"/>
            <a:endCxn id="318" idx="1"/>
          </p:cNvCxnSpPr>
          <p:nvPr/>
        </p:nvCxnSpPr>
        <p:spPr>
          <a:xfrm flipV="1">
            <a:off x="34851131" y="21217475"/>
            <a:ext cx="99417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0" name="Tabla 4">
            <a:extLst>
              <a:ext uri="{FF2B5EF4-FFF2-40B4-BE49-F238E27FC236}">
                <a16:creationId xmlns:a16="http://schemas.microsoft.com/office/drawing/2014/main" id="{43E7B452-5140-86B3-6CD4-54CC08FCD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189772"/>
              </p:ext>
            </p:extLst>
          </p:nvPr>
        </p:nvGraphicFramePr>
        <p:xfrm>
          <a:off x="35694217" y="20878017"/>
          <a:ext cx="599442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92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19996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0354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5.2.2.4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21" name="Conector recto 320">
            <a:extLst>
              <a:ext uri="{FF2B5EF4-FFF2-40B4-BE49-F238E27FC236}">
                <a16:creationId xmlns:a16="http://schemas.microsoft.com/office/drawing/2014/main" id="{BB00E701-5300-7D6A-E67E-91F8C4A0A5F3}"/>
              </a:ext>
            </a:extLst>
          </p:cNvPr>
          <p:cNvCxnSpPr>
            <a:cxnSpLocks/>
            <a:stCxn id="318" idx="3"/>
            <a:endCxn id="320" idx="1"/>
          </p:cNvCxnSpPr>
          <p:nvPr/>
        </p:nvCxnSpPr>
        <p:spPr>
          <a:xfrm>
            <a:off x="35570176" y="21217475"/>
            <a:ext cx="124041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1" name="Conector recto 330">
            <a:extLst>
              <a:ext uri="{FF2B5EF4-FFF2-40B4-BE49-F238E27FC236}">
                <a16:creationId xmlns:a16="http://schemas.microsoft.com/office/drawing/2014/main" id="{FF322D30-EFFD-4651-1739-B1DD7053E066}"/>
              </a:ext>
            </a:extLst>
          </p:cNvPr>
          <p:cNvCxnSpPr>
            <a:cxnSpLocks/>
            <a:endCxn id="315" idx="1"/>
          </p:cNvCxnSpPr>
          <p:nvPr/>
        </p:nvCxnSpPr>
        <p:spPr>
          <a:xfrm>
            <a:off x="33168638" y="21217476"/>
            <a:ext cx="3010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33" name="Tabla 4">
            <a:extLst>
              <a:ext uri="{FF2B5EF4-FFF2-40B4-BE49-F238E27FC236}">
                <a16:creationId xmlns:a16="http://schemas.microsoft.com/office/drawing/2014/main" id="{6D35B987-25FB-F3C5-0E9B-DD2A9F3435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941574"/>
              </p:ext>
            </p:extLst>
          </p:nvPr>
        </p:nvGraphicFramePr>
        <p:xfrm>
          <a:off x="36379502" y="20878016"/>
          <a:ext cx="63150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72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3176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11072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5.2.2.5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34" name="Conector recto 333">
            <a:extLst>
              <a:ext uri="{FF2B5EF4-FFF2-40B4-BE49-F238E27FC236}">
                <a16:creationId xmlns:a16="http://schemas.microsoft.com/office/drawing/2014/main" id="{35AEC096-970B-51EF-9D29-34DF09854EE0}"/>
              </a:ext>
            </a:extLst>
          </p:cNvPr>
          <p:cNvCxnSpPr>
            <a:cxnSpLocks/>
            <a:stCxn id="320" idx="3"/>
            <a:endCxn id="333" idx="1"/>
          </p:cNvCxnSpPr>
          <p:nvPr/>
        </p:nvCxnSpPr>
        <p:spPr>
          <a:xfrm flipV="1">
            <a:off x="36293659" y="21217475"/>
            <a:ext cx="8584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36" name="Tabla 4">
            <a:extLst>
              <a:ext uri="{FF2B5EF4-FFF2-40B4-BE49-F238E27FC236}">
                <a16:creationId xmlns:a16="http://schemas.microsoft.com/office/drawing/2014/main" id="{489F70D3-1219-B713-3738-7EC79CDFC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699479"/>
              </p:ext>
            </p:extLst>
          </p:nvPr>
        </p:nvGraphicFramePr>
        <p:xfrm>
          <a:off x="37106307" y="20878015"/>
          <a:ext cx="63150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72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3176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11072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5.2.2.6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37" name="Conector recto 336">
            <a:extLst>
              <a:ext uri="{FF2B5EF4-FFF2-40B4-BE49-F238E27FC236}">
                <a16:creationId xmlns:a16="http://schemas.microsoft.com/office/drawing/2014/main" id="{8AC46315-8A29-9EA5-926B-4DCF8E2F99DD}"/>
              </a:ext>
            </a:extLst>
          </p:cNvPr>
          <p:cNvCxnSpPr>
            <a:cxnSpLocks/>
            <a:stCxn id="333" idx="3"/>
            <a:endCxn id="336" idx="1"/>
          </p:cNvCxnSpPr>
          <p:nvPr/>
        </p:nvCxnSpPr>
        <p:spPr>
          <a:xfrm flipV="1">
            <a:off x="37011010" y="21217474"/>
            <a:ext cx="95297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38" name="Tabla 4">
            <a:extLst>
              <a:ext uri="{FF2B5EF4-FFF2-40B4-BE49-F238E27FC236}">
                <a16:creationId xmlns:a16="http://schemas.microsoft.com/office/drawing/2014/main" id="{A644B3B6-B91D-D550-EAC1-8F11C58597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32979"/>
              </p:ext>
            </p:extLst>
          </p:nvPr>
        </p:nvGraphicFramePr>
        <p:xfrm>
          <a:off x="37907989" y="20878014"/>
          <a:ext cx="638907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83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34479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1354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5.2.2.7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39" name="Conector recto 338">
            <a:extLst>
              <a:ext uri="{FF2B5EF4-FFF2-40B4-BE49-F238E27FC236}">
                <a16:creationId xmlns:a16="http://schemas.microsoft.com/office/drawing/2014/main" id="{684564B2-E86A-1E46-7CA2-CC51912C1EE6}"/>
              </a:ext>
            </a:extLst>
          </p:cNvPr>
          <p:cNvCxnSpPr>
            <a:cxnSpLocks/>
            <a:stCxn id="336" idx="3"/>
            <a:endCxn id="338" idx="1"/>
          </p:cNvCxnSpPr>
          <p:nvPr/>
        </p:nvCxnSpPr>
        <p:spPr>
          <a:xfrm flipV="1">
            <a:off x="37737815" y="21217473"/>
            <a:ext cx="170174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1" name="Conector recto 340">
            <a:extLst>
              <a:ext uri="{FF2B5EF4-FFF2-40B4-BE49-F238E27FC236}">
                <a16:creationId xmlns:a16="http://schemas.microsoft.com/office/drawing/2014/main" id="{CC318BFF-0947-DE2D-6EC4-FAE10B0D6F8E}"/>
              </a:ext>
            </a:extLst>
          </p:cNvPr>
          <p:cNvCxnSpPr>
            <a:cxnSpLocks/>
            <a:stCxn id="231" idx="3"/>
          </p:cNvCxnSpPr>
          <p:nvPr/>
        </p:nvCxnSpPr>
        <p:spPr>
          <a:xfrm>
            <a:off x="32831299" y="17644270"/>
            <a:ext cx="175766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4" name="Conector recto 343">
            <a:extLst>
              <a:ext uri="{FF2B5EF4-FFF2-40B4-BE49-F238E27FC236}">
                <a16:creationId xmlns:a16="http://schemas.microsoft.com/office/drawing/2014/main" id="{E9902B5A-A44B-BDE1-3312-F6B6FAE10CFB}"/>
              </a:ext>
            </a:extLst>
          </p:cNvPr>
          <p:cNvCxnSpPr>
            <a:cxnSpLocks/>
            <a:endCxn id="295" idx="2"/>
          </p:cNvCxnSpPr>
          <p:nvPr/>
        </p:nvCxnSpPr>
        <p:spPr>
          <a:xfrm flipV="1">
            <a:off x="34591778" y="17376645"/>
            <a:ext cx="0" cy="2625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0" name="Conector recto 349">
            <a:extLst>
              <a:ext uri="{FF2B5EF4-FFF2-40B4-BE49-F238E27FC236}">
                <a16:creationId xmlns:a16="http://schemas.microsoft.com/office/drawing/2014/main" id="{B1B184F0-DD16-BB06-452E-5C94CE62440F}"/>
              </a:ext>
            </a:extLst>
          </p:cNvPr>
          <p:cNvCxnSpPr>
            <a:cxnSpLocks/>
            <a:stCxn id="232" idx="3"/>
          </p:cNvCxnSpPr>
          <p:nvPr/>
        </p:nvCxnSpPr>
        <p:spPr>
          <a:xfrm>
            <a:off x="32831300" y="18427605"/>
            <a:ext cx="3373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4" name="Conector recto 353">
            <a:extLst>
              <a:ext uri="{FF2B5EF4-FFF2-40B4-BE49-F238E27FC236}">
                <a16:creationId xmlns:a16="http://schemas.microsoft.com/office/drawing/2014/main" id="{2D408C95-2CE3-172E-2047-322D8806FA71}"/>
              </a:ext>
            </a:extLst>
          </p:cNvPr>
          <p:cNvCxnSpPr>
            <a:cxnSpLocks/>
            <a:stCxn id="234" idx="3"/>
          </p:cNvCxnSpPr>
          <p:nvPr/>
        </p:nvCxnSpPr>
        <p:spPr>
          <a:xfrm>
            <a:off x="32831296" y="19994275"/>
            <a:ext cx="396824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5" name="Conector recto 354">
            <a:extLst>
              <a:ext uri="{FF2B5EF4-FFF2-40B4-BE49-F238E27FC236}">
                <a16:creationId xmlns:a16="http://schemas.microsoft.com/office/drawing/2014/main" id="{FAF19E5E-BCFD-3ADA-3089-C34BB887C94C}"/>
              </a:ext>
            </a:extLst>
          </p:cNvPr>
          <p:cNvCxnSpPr>
            <a:cxnSpLocks/>
            <a:endCxn id="305" idx="2"/>
          </p:cNvCxnSpPr>
          <p:nvPr/>
        </p:nvCxnSpPr>
        <p:spPr>
          <a:xfrm flipV="1">
            <a:off x="36799539" y="18045491"/>
            <a:ext cx="0" cy="19437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0" name="Conector recto 359">
            <a:extLst>
              <a:ext uri="{FF2B5EF4-FFF2-40B4-BE49-F238E27FC236}">
                <a16:creationId xmlns:a16="http://schemas.microsoft.com/office/drawing/2014/main" id="{1DD242FA-0DB7-68BD-1880-CB5169391771}"/>
              </a:ext>
            </a:extLst>
          </p:cNvPr>
          <p:cNvCxnSpPr>
            <a:cxnSpLocks/>
            <a:stCxn id="301" idx="3"/>
          </p:cNvCxnSpPr>
          <p:nvPr/>
        </p:nvCxnSpPr>
        <p:spPr>
          <a:xfrm>
            <a:off x="37142909" y="16368339"/>
            <a:ext cx="16218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1" name="Conector recto 360">
            <a:extLst>
              <a:ext uri="{FF2B5EF4-FFF2-40B4-BE49-F238E27FC236}">
                <a16:creationId xmlns:a16="http://schemas.microsoft.com/office/drawing/2014/main" id="{939C07A2-C5EC-0849-0125-65280977DF3D}"/>
              </a:ext>
            </a:extLst>
          </p:cNvPr>
          <p:cNvCxnSpPr>
            <a:cxnSpLocks/>
            <a:stCxn id="305" idx="3"/>
          </p:cNvCxnSpPr>
          <p:nvPr/>
        </p:nvCxnSpPr>
        <p:spPr>
          <a:xfrm>
            <a:off x="37127860" y="17706032"/>
            <a:ext cx="16218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2" name="Conector recto 361">
            <a:extLst>
              <a:ext uri="{FF2B5EF4-FFF2-40B4-BE49-F238E27FC236}">
                <a16:creationId xmlns:a16="http://schemas.microsoft.com/office/drawing/2014/main" id="{0116CBDD-794E-392E-D192-AAE2DA01348A}"/>
              </a:ext>
            </a:extLst>
          </p:cNvPr>
          <p:cNvCxnSpPr>
            <a:cxnSpLocks/>
            <a:stCxn id="260" idx="3"/>
            <a:endCxn id="379" idx="1"/>
          </p:cNvCxnSpPr>
          <p:nvPr/>
        </p:nvCxnSpPr>
        <p:spPr>
          <a:xfrm flipV="1">
            <a:off x="36296280" y="19210937"/>
            <a:ext cx="2109086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3" name="Conector recto 362">
            <a:extLst>
              <a:ext uri="{FF2B5EF4-FFF2-40B4-BE49-F238E27FC236}">
                <a16:creationId xmlns:a16="http://schemas.microsoft.com/office/drawing/2014/main" id="{E4CE1B89-C926-FC67-8207-8842F76DCE27}"/>
              </a:ext>
            </a:extLst>
          </p:cNvPr>
          <p:cNvCxnSpPr>
            <a:cxnSpLocks/>
            <a:stCxn id="338" idx="3"/>
          </p:cNvCxnSpPr>
          <p:nvPr/>
        </p:nvCxnSpPr>
        <p:spPr>
          <a:xfrm>
            <a:off x="38546896" y="21217473"/>
            <a:ext cx="2028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Conector recto 372">
            <a:extLst>
              <a:ext uri="{FF2B5EF4-FFF2-40B4-BE49-F238E27FC236}">
                <a16:creationId xmlns:a16="http://schemas.microsoft.com/office/drawing/2014/main" id="{15E6F761-3541-0C35-9F37-08D28B6C7ED5}"/>
              </a:ext>
            </a:extLst>
          </p:cNvPr>
          <p:cNvCxnSpPr>
            <a:cxnSpLocks/>
            <a:endCxn id="379" idx="2"/>
          </p:cNvCxnSpPr>
          <p:nvPr/>
        </p:nvCxnSpPr>
        <p:spPr>
          <a:xfrm flipV="1">
            <a:off x="38749720" y="19550396"/>
            <a:ext cx="0" cy="16620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79" name="Tabla 4">
            <a:extLst>
              <a:ext uri="{FF2B5EF4-FFF2-40B4-BE49-F238E27FC236}">
                <a16:creationId xmlns:a16="http://schemas.microsoft.com/office/drawing/2014/main" id="{055C5E92-22B3-CAAA-1634-7106AD0527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835000"/>
              </p:ext>
            </p:extLst>
          </p:nvPr>
        </p:nvGraphicFramePr>
        <p:xfrm>
          <a:off x="38405366" y="18871478"/>
          <a:ext cx="688708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62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52756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30190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5.3.1.1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83" name="Conector recto 382">
            <a:extLst>
              <a:ext uri="{FF2B5EF4-FFF2-40B4-BE49-F238E27FC236}">
                <a16:creationId xmlns:a16="http://schemas.microsoft.com/office/drawing/2014/main" id="{D33E31E2-B430-C37C-DA83-E427A91B93E0}"/>
              </a:ext>
            </a:extLst>
          </p:cNvPr>
          <p:cNvCxnSpPr>
            <a:cxnSpLocks/>
            <a:stCxn id="379" idx="0"/>
          </p:cNvCxnSpPr>
          <p:nvPr/>
        </p:nvCxnSpPr>
        <p:spPr>
          <a:xfrm flipV="1">
            <a:off x="38749720" y="16361746"/>
            <a:ext cx="0" cy="25097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86" name="Tabla 4">
            <a:extLst>
              <a:ext uri="{FF2B5EF4-FFF2-40B4-BE49-F238E27FC236}">
                <a16:creationId xmlns:a16="http://schemas.microsoft.com/office/drawing/2014/main" id="{7AFAADCA-FF8A-1882-09B5-27420C5B1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754435"/>
              </p:ext>
            </p:extLst>
          </p:nvPr>
        </p:nvGraphicFramePr>
        <p:xfrm>
          <a:off x="39201076" y="18871477"/>
          <a:ext cx="612492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91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478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4716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5.3.1.2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87" name="Conector recto 386">
            <a:extLst>
              <a:ext uri="{FF2B5EF4-FFF2-40B4-BE49-F238E27FC236}">
                <a16:creationId xmlns:a16="http://schemas.microsoft.com/office/drawing/2014/main" id="{1EE7E6A3-5289-FF11-427D-6400B0D95045}"/>
              </a:ext>
            </a:extLst>
          </p:cNvPr>
          <p:cNvCxnSpPr>
            <a:cxnSpLocks/>
            <a:stCxn id="379" idx="3"/>
            <a:endCxn id="386" idx="1"/>
          </p:cNvCxnSpPr>
          <p:nvPr/>
        </p:nvCxnSpPr>
        <p:spPr>
          <a:xfrm flipV="1">
            <a:off x="39094074" y="19210936"/>
            <a:ext cx="10700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88" name="Tabla 4">
            <a:extLst>
              <a:ext uri="{FF2B5EF4-FFF2-40B4-BE49-F238E27FC236}">
                <a16:creationId xmlns:a16="http://schemas.microsoft.com/office/drawing/2014/main" id="{BD1D0476-890F-CEC0-E6E8-2B24D9EB5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286223"/>
              </p:ext>
            </p:extLst>
          </p:nvPr>
        </p:nvGraphicFramePr>
        <p:xfrm>
          <a:off x="39920120" y="18871477"/>
          <a:ext cx="612492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91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478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4716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5.3.1.3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89" name="Conector recto 388">
            <a:extLst>
              <a:ext uri="{FF2B5EF4-FFF2-40B4-BE49-F238E27FC236}">
                <a16:creationId xmlns:a16="http://schemas.microsoft.com/office/drawing/2014/main" id="{83DB2436-8CC0-8BDA-CB2B-E9F2247491F7}"/>
              </a:ext>
            </a:extLst>
          </p:cNvPr>
          <p:cNvCxnSpPr>
            <a:cxnSpLocks/>
            <a:stCxn id="386" idx="3"/>
            <a:endCxn id="388" idx="1"/>
          </p:cNvCxnSpPr>
          <p:nvPr/>
        </p:nvCxnSpPr>
        <p:spPr>
          <a:xfrm>
            <a:off x="39813568" y="19210936"/>
            <a:ext cx="10655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90" name="Tabla 4">
            <a:extLst>
              <a:ext uri="{FF2B5EF4-FFF2-40B4-BE49-F238E27FC236}">
                <a16:creationId xmlns:a16="http://schemas.microsoft.com/office/drawing/2014/main" id="{A7A2F52D-FEDF-F7C6-3567-09FC2F133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047616"/>
              </p:ext>
            </p:extLst>
          </p:nvPr>
        </p:nvGraphicFramePr>
        <p:xfrm>
          <a:off x="40639164" y="18871477"/>
          <a:ext cx="616933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18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641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6200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5.3.2.1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91" name="Conector recto 390">
            <a:extLst>
              <a:ext uri="{FF2B5EF4-FFF2-40B4-BE49-F238E27FC236}">
                <a16:creationId xmlns:a16="http://schemas.microsoft.com/office/drawing/2014/main" id="{00953BEE-C5B0-D50B-BF29-7A9CFE8729ED}"/>
              </a:ext>
            </a:extLst>
          </p:cNvPr>
          <p:cNvCxnSpPr>
            <a:cxnSpLocks/>
            <a:stCxn id="388" idx="3"/>
            <a:endCxn id="390" idx="1"/>
          </p:cNvCxnSpPr>
          <p:nvPr/>
        </p:nvCxnSpPr>
        <p:spPr>
          <a:xfrm>
            <a:off x="40532612" y="19210936"/>
            <a:ext cx="10655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93" name="Tabla 4">
            <a:extLst>
              <a:ext uri="{FF2B5EF4-FFF2-40B4-BE49-F238E27FC236}">
                <a16:creationId xmlns:a16="http://schemas.microsoft.com/office/drawing/2014/main" id="{F8E7E285-2CCE-516B-2104-15EC4294A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158788"/>
              </p:ext>
            </p:extLst>
          </p:nvPr>
        </p:nvGraphicFramePr>
        <p:xfrm>
          <a:off x="41361988" y="18871477"/>
          <a:ext cx="616933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18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641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6200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5.3.2.2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94" name="Conector recto 393">
            <a:extLst>
              <a:ext uri="{FF2B5EF4-FFF2-40B4-BE49-F238E27FC236}">
                <a16:creationId xmlns:a16="http://schemas.microsoft.com/office/drawing/2014/main" id="{113277B7-847D-E8DA-DE72-3BE7F808884C}"/>
              </a:ext>
            </a:extLst>
          </p:cNvPr>
          <p:cNvCxnSpPr>
            <a:cxnSpLocks/>
            <a:stCxn id="390" idx="3"/>
            <a:endCxn id="393" idx="1"/>
          </p:cNvCxnSpPr>
          <p:nvPr/>
        </p:nvCxnSpPr>
        <p:spPr>
          <a:xfrm>
            <a:off x="41256097" y="19210936"/>
            <a:ext cx="1058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95" name="Tabla 4">
            <a:extLst>
              <a:ext uri="{FF2B5EF4-FFF2-40B4-BE49-F238E27FC236}">
                <a16:creationId xmlns:a16="http://schemas.microsoft.com/office/drawing/2014/main" id="{6D386823-3660-9078-7778-8B70D9908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932657"/>
              </p:ext>
            </p:extLst>
          </p:nvPr>
        </p:nvGraphicFramePr>
        <p:xfrm>
          <a:off x="42084812" y="18871477"/>
          <a:ext cx="688709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62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52757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30190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5.3.2.3</a:t>
                      </a:r>
                      <a:endParaRPr lang="es-CO" sz="5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96" name="Conector recto 395">
            <a:extLst>
              <a:ext uri="{FF2B5EF4-FFF2-40B4-BE49-F238E27FC236}">
                <a16:creationId xmlns:a16="http://schemas.microsoft.com/office/drawing/2014/main" id="{D38C8737-D4B4-B011-8385-306719F2BC59}"/>
              </a:ext>
            </a:extLst>
          </p:cNvPr>
          <p:cNvCxnSpPr>
            <a:cxnSpLocks/>
            <a:stCxn id="393" idx="3"/>
            <a:endCxn id="395" idx="1"/>
          </p:cNvCxnSpPr>
          <p:nvPr/>
        </p:nvCxnSpPr>
        <p:spPr>
          <a:xfrm>
            <a:off x="41978921" y="19210936"/>
            <a:ext cx="1058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8" name="Conector recto 397">
            <a:extLst>
              <a:ext uri="{FF2B5EF4-FFF2-40B4-BE49-F238E27FC236}">
                <a16:creationId xmlns:a16="http://schemas.microsoft.com/office/drawing/2014/main" id="{7AA69E6B-B674-1D03-0FF2-E7A6382BE5C0}"/>
              </a:ext>
            </a:extLst>
          </p:cNvPr>
          <p:cNvCxnSpPr>
            <a:cxnSpLocks/>
          </p:cNvCxnSpPr>
          <p:nvPr/>
        </p:nvCxnSpPr>
        <p:spPr>
          <a:xfrm flipV="1">
            <a:off x="2089020" y="16973576"/>
            <a:ext cx="0" cy="16761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5" name="Conector recto 404">
            <a:extLst>
              <a:ext uri="{FF2B5EF4-FFF2-40B4-BE49-F238E27FC236}">
                <a16:creationId xmlns:a16="http://schemas.microsoft.com/office/drawing/2014/main" id="{A0C730F3-8964-2568-F254-677615D0599D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2089020" y="18649732"/>
            <a:ext cx="16774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9" name="Conector recto 408">
            <a:extLst>
              <a:ext uri="{FF2B5EF4-FFF2-40B4-BE49-F238E27FC236}">
                <a16:creationId xmlns:a16="http://schemas.microsoft.com/office/drawing/2014/main" id="{9871067D-B649-1F00-38DC-E00F6803FDA8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2089020" y="16980391"/>
            <a:ext cx="1738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3" name="Conector recto 412">
            <a:extLst>
              <a:ext uri="{FF2B5EF4-FFF2-40B4-BE49-F238E27FC236}">
                <a16:creationId xmlns:a16="http://schemas.microsoft.com/office/drawing/2014/main" id="{BB9E2ACA-4D2E-4A89-B47A-F8C091889F2E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>
            <a:off x="2841272" y="17847679"/>
            <a:ext cx="291348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7" name="Conector recto 416">
            <a:extLst>
              <a:ext uri="{FF2B5EF4-FFF2-40B4-BE49-F238E27FC236}">
                <a16:creationId xmlns:a16="http://schemas.microsoft.com/office/drawing/2014/main" id="{B40C2725-BECD-C06F-0834-DF7FC0E2B36E}"/>
              </a:ext>
            </a:extLst>
          </p:cNvPr>
          <p:cNvCxnSpPr>
            <a:cxnSpLocks/>
          </p:cNvCxnSpPr>
          <p:nvPr/>
        </p:nvCxnSpPr>
        <p:spPr>
          <a:xfrm flipV="1">
            <a:off x="2971681" y="16988640"/>
            <a:ext cx="0" cy="16610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8" name="Conector recto 417">
            <a:extLst>
              <a:ext uri="{FF2B5EF4-FFF2-40B4-BE49-F238E27FC236}">
                <a16:creationId xmlns:a16="http://schemas.microsoft.com/office/drawing/2014/main" id="{1D00FC8E-9674-8420-9E21-97C4F53C0F7E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2835401" y="18649732"/>
            <a:ext cx="1362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9" name="Conector recto 418">
            <a:extLst>
              <a:ext uri="{FF2B5EF4-FFF2-40B4-BE49-F238E27FC236}">
                <a16:creationId xmlns:a16="http://schemas.microsoft.com/office/drawing/2014/main" id="{C5E868BD-1070-F28D-91D1-34CCE04F20B9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810045" y="16980391"/>
            <a:ext cx="16842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22" name="Tabla 4">
            <a:extLst>
              <a:ext uri="{FF2B5EF4-FFF2-40B4-BE49-F238E27FC236}">
                <a16:creationId xmlns:a16="http://schemas.microsoft.com/office/drawing/2014/main" id="{28D1E010-F398-2391-0967-546B119B74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979865"/>
              </p:ext>
            </p:extLst>
          </p:nvPr>
        </p:nvGraphicFramePr>
        <p:xfrm>
          <a:off x="3854342" y="17508220"/>
          <a:ext cx="565694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540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3145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5009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1.1.2.1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23" name="Tabla 4">
            <a:extLst>
              <a:ext uri="{FF2B5EF4-FFF2-40B4-BE49-F238E27FC236}">
                <a16:creationId xmlns:a16="http://schemas.microsoft.com/office/drawing/2014/main" id="{618902DF-B533-AE69-9A3B-EFCB8953A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940936"/>
              </p:ext>
            </p:extLst>
          </p:nvPr>
        </p:nvGraphicFramePr>
        <p:xfrm>
          <a:off x="4761427" y="16601615"/>
          <a:ext cx="547176" cy="75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1.1.2.2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9722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39722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24" name="Tabla 4">
            <a:extLst>
              <a:ext uri="{FF2B5EF4-FFF2-40B4-BE49-F238E27FC236}">
                <a16:creationId xmlns:a16="http://schemas.microsoft.com/office/drawing/2014/main" id="{52C3A3BC-AAC0-F0F8-BB60-F17049EEB5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783252"/>
              </p:ext>
            </p:extLst>
          </p:nvPr>
        </p:nvGraphicFramePr>
        <p:xfrm>
          <a:off x="4711880" y="17469031"/>
          <a:ext cx="621845" cy="757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9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90562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7636">
                  <a:extLst>
                    <a:ext uri="{9D8B030D-6E8A-4147-A177-3AD203B41FA5}">
                      <a16:colId xmlns:a16="http://schemas.microsoft.com/office/drawing/2014/main" val="3066050817"/>
                    </a:ext>
                  </a:extLst>
                </a:gridCol>
                <a:gridCol w="18145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4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 gridSpan="2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4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1.1.2.3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25" name="Tabla 4">
            <a:extLst>
              <a:ext uri="{FF2B5EF4-FFF2-40B4-BE49-F238E27FC236}">
                <a16:creationId xmlns:a16="http://schemas.microsoft.com/office/drawing/2014/main" id="{4A1D37AB-AA08-32C7-FCF0-B74D99B447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413169"/>
              </p:ext>
            </p:extLst>
          </p:nvPr>
        </p:nvGraphicFramePr>
        <p:xfrm>
          <a:off x="4749214" y="18304697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1.1.2.4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26" name="Tabla 4">
            <a:extLst>
              <a:ext uri="{FF2B5EF4-FFF2-40B4-BE49-F238E27FC236}">
                <a16:creationId xmlns:a16="http://schemas.microsoft.com/office/drawing/2014/main" id="{884A0106-44DC-485E-F037-6A463D3F7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983032"/>
              </p:ext>
            </p:extLst>
          </p:nvPr>
        </p:nvGraphicFramePr>
        <p:xfrm>
          <a:off x="5637287" y="17508218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1.1.2.5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427" name="Conector recto 426">
            <a:extLst>
              <a:ext uri="{FF2B5EF4-FFF2-40B4-BE49-F238E27FC236}">
                <a16:creationId xmlns:a16="http://schemas.microsoft.com/office/drawing/2014/main" id="{B837D62A-BF1E-0A70-5B13-330DEC0FD9A3}"/>
              </a:ext>
            </a:extLst>
          </p:cNvPr>
          <p:cNvCxnSpPr>
            <a:cxnSpLocks/>
            <a:stCxn id="422" idx="3"/>
            <a:endCxn id="424" idx="1"/>
          </p:cNvCxnSpPr>
          <p:nvPr/>
        </p:nvCxnSpPr>
        <p:spPr>
          <a:xfrm>
            <a:off x="4420036" y="17847679"/>
            <a:ext cx="2918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8" name="Conector recto 427">
            <a:extLst>
              <a:ext uri="{FF2B5EF4-FFF2-40B4-BE49-F238E27FC236}">
                <a16:creationId xmlns:a16="http://schemas.microsoft.com/office/drawing/2014/main" id="{0EC34C3B-3330-CE05-BE72-9F3BB49E9E5B}"/>
              </a:ext>
            </a:extLst>
          </p:cNvPr>
          <p:cNvCxnSpPr>
            <a:cxnSpLocks/>
          </p:cNvCxnSpPr>
          <p:nvPr/>
        </p:nvCxnSpPr>
        <p:spPr>
          <a:xfrm flipV="1">
            <a:off x="4581472" y="16980391"/>
            <a:ext cx="0" cy="16693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9" name="Conector recto 428">
            <a:extLst>
              <a:ext uri="{FF2B5EF4-FFF2-40B4-BE49-F238E27FC236}">
                <a16:creationId xmlns:a16="http://schemas.microsoft.com/office/drawing/2014/main" id="{BB6FEB55-D2A1-D87A-DC54-76CB1CF7C203}"/>
              </a:ext>
            </a:extLst>
          </p:cNvPr>
          <p:cNvCxnSpPr>
            <a:cxnSpLocks/>
            <a:endCxn id="425" idx="1"/>
          </p:cNvCxnSpPr>
          <p:nvPr/>
        </p:nvCxnSpPr>
        <p:spPr>
          <a:xfrm>
            <a:off x="4581472" y="18644156"/>
            <a:ext cx="16774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0" name="Conector recto 429">
            <a:extLst>
              <a:ext uri="{FF2B5EF4-FFF2-40B4-BE49-F238E27FC236}">
                <a16:creationId xmlns:a16="http://schemas.microsoft.com/office/drawing/2014/main" id="{53C8A842-E7FA-D7B8-BD96-5B771D27FF38}"/>
              </a:ext>
            </a:extLst>
          </p:cNvPr>
          <p:cNvCxnSpPr>
            <a:cxnSpLocks/>
            <a:endCxn id="423" idx="1"/>
          </p:cNvCxnSpPr>
          <p:nvPr/>
        </p:nvCxnSpPr>
        <p:spPr>
          <a:xfrm>
            <a:off x="4581472" y="16980391"/>
            <a:ext cx="17995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1" name="Conector recto 430">
            <a:extLst>
              <a:ext uri="{FF2B5EF4-FFF2-40B4-BE49-F238E27FC236}">
                <a16:creationId xmlns:a16="http://schemas.microsoft.com/office/drawing/2014/main" id="{6488F2F3-A8AD-E927-1146-9D2EC79BF39A}"/>
              </a:ext>
            </a:extLst>
          </p:cNvPr>
          <p:cNvCxnSpPr>
            <a:cxnSpLocks/>
            <a:stCxn id="424" idx="3"/>
            <a:endCxn id="426" idx="1"/>
          </p:cNvCxnSpPr>
          <p:nvPr/>
        </p:nvCxnSpPr>
        <p:spPr>
          <a:xfrm flipV="1">
            <a:off x="5333725" y="17847677"/>
            <a:ext cx="303562" cy="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2" name="Conector recto 431">
            <a:extLst>
              <a:ext uri="{FF2B5EF4-FFF2-40B4-BE49-F238E27FC236}">
                <a16:creationId xmlns:a16="http://schemas.microsoft.com/office/drawing/2014/main" id="{E1394B9C-6BF8-FC09-19E5-13211B15851C}"/>
              </a:ext>
            </a:extLst>
          </p:cNvPr>
          <p:cNvCxnSpPr>
            <a:cxnSpLocks/>
          </p:cNvCxnSpPr>
          <p:nvPr/>
        </p:nvCxnSpPr>
        <p:spPr>
          <a:xfrm flipV="1">
            <a:off x="5464133" y="16980391"/>
            <a:ext cx="0" cy="16587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3" name="Conector recto 432">
            <a:extLst>
              <a:ext uri="{FF2B5EF4-FFF2-40B4-BE49-F238E27FC236}">
                <a16:creationId xmlns:a16="http://schemas.microsoft.com/office/drawing/2014/main" id="{4E5AD540-C051-1786-C04D-F3E52283CCBE}"/>
              </a:ext>
            </a:extLst>
          </p:cNvPr>
          <p:cNvCxnSpPr>
            <a:cxnSpLocks/>
            <a:stCxn id="425" idx="3"/>
          </p:cNvCxnSpPr>
          <p:nvPr/>
        </p:nvCxnSpPr>
        <p:spPr>
          <a:xfrm>
            <a:off x="5296390" y="18644156"/>
            <a:ext cx="16774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4" name="Conector recto 433">
            <a:extLst>
              <a:ext uri="{FF2B5EF4-FFF2-40B4-BE49-F238E27FC236}">
                <a16:creationId xmlns:a16="http://schemas.microsoft.com/office/drawing/2014/main" id="{7BEA920E-26E6-A3B9-A24F-26F3774321E3}"/>
              </a:ext>
            </a:extLst>
          </p:cNvPr>
          <p:cNvCxnSpPr>
            <a:cxnSpLocks/>
            <a:stCxn id="423" idx="3"/>
          </p:cNvCxnSpPr>
          <p:nvPr/>
        </p:nvCxnSpPr>
        <p:spPr>
          <a:xfrm>
            <a:off x="5308603" y="16980391"/>
            <a:ext cx="1555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5" name="Conector recto 434">
            <a:extLst>
              <a:ext uri="{FF2B5EF4-FFF2-40B4-BE49-F238E27FC236}">
                <a16:creationId xmlns:a16="http://schemas.microsoft.com/office/drawing/2014/main" id="{6252C1CB-97E5-D9E8-79B6-B935AA1ADE2E}"/>
              </a:ext>
            </a:extLst>
          </p:cNvPr>
          <p:cNvCxnSpPr>
            <a:cxnSpLocks/>
            <a:stCxn id="19" idx="3"/>
            <a:endCxn id="422" idx="1"/>
          </p:cNvCxnSpPr>
          <p:nvPr/>
        </p:nvCxnSpPr>
        <p:spPr>
          <a:xfrm flipV="1">
            <a:off x="3679796" y="17847679"/>
            <a:ext cx="174546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38" name="Tabla 4">
            <a:extLst>
              <a:ext uri="{FF2B5EF4-FFF2-40B4-BE49-F238E27FC236}">
                <a16:creationId xmlns:a16="http://schemas.microsoft.com/office/drawing/2014/main" id="{701A982F-CB64-14A5-8E0D-1E823E68E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230348"/>
              </p:ext>
            </p:extLst>
          </p:nvPr>
        </p:nvGraphicFramePr>
        <p:xfrm>
          <a:off x="6357614" y="1750751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1.1.3.1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39" name="Tabla 4">
            <a:extLst>
              <a:ext uri="{FF2B5EF4-FFF2-40B4-BE49-F238E27FC236}">
                <a16:creationId xmlns:a16="http://schemas.microsoft.com/office/drawing/2014/main" id="{F27FEC2D-037C-1344-5FC5-216FBE599E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784528"/>
              </p:ext>
            </p:extLst>
          </p:nvPr>
        </p:nvGraphicFramePr>
        <p:xfrm>
          <a:off x="7200199" y="16595906"/>
          <a:ext cx="618076" cy="75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60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2683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6582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1.1.3.2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9722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39722"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40" name="Tabla 4">
            <a:extLst>
              <a:ext uri="{FF2B5EF4-FFF2-40B4-BE49-F238E27FC236}">
                <a16:creationId xmlns:a16="http://schemas.microsoft.com/office/drawing/2014/main" id="{D415A228-572F-E719-9FBB-449D79827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456580"/>
              </p:ext>
            </p:extLst>
          </p:nvPr>
        </p:nvGraphicFramePr>
        <p:xfrm>
          <a:off x="7202938" y="17468326"/>
          <a:ext cx="621845" cy="757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9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90562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7636">
                  <a:extLst>
                    <a:ext uri="{9D8B030D-6E8A-4147-A177-3AD203B41FA5}">
                      <a16:colId xmlns:a16="http://schemas.microsoft.com/office/drawing/2014/main" val="3066050817"/>
                    </a:ext>
                  </a:extLst>
                </a:gridCol>
                <a:gridCol w="18145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4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 gridSpan="2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4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1.1.3.3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41" name="Tabla 4">
            <a:extLst>
              <a:ext uri="{FF2B5EF4-FFF2-40B4-BE49-F238E27FC236}">
                <a16:creationId xmlns:a16="http://schemas.microsoft.com/office/drawing/2014/main" id="{A5605530-2E8B-7E51-EF38-6AE542B385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346802"/>
              </p:ext>
            </p:extLst>
          </p:nvPr>
        </p:nvGraphicFramePr>
        <p:xfrm>
          <a:off x="7200713" y="18310273"/>
          <a:ext cx="625914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06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14362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37046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1.1.3.4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42" name="Tabla 4">
            <a:extLst>
              <a:ext uri="{FF2B5EF4-FFF2-40B4-BE49-F238E27FC236}">
                <a16:creationId xmlns:a16="http://schemas.microsoft.com/office/drawing/2014/main" id="{D12783CD-DB15-A18F-E46A-89956B1494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355335"/>
              </p:ext>
            </p:extLst>
          </p:nvPr>
        </p:nvGraphicFramePr>
        <p:xfrm>
          <a:off x="8122936" y="1750751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1.1.3.5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443" name="Conector recto 442">
            <a:extLst>
              <a:ext uri="{FF2B5EF4-FFF2-40B4-BE49-F238E27FC236}">
                <a16:creationId xmlns:a16="http://schemas.microsoft.com/office/drawing/2014/main" id="{4F373EE5-F55F-99F5-BC67-9484A1EBCBE5}"/>
              </a:ext>
            </a:extLst>
          </p:cNvPr>
          <p:cNvCxnSpPr>
            <a:cxnSpLocks/>
            <a:stCxn id="438" idx="3"/>
            <a:endCxn id="440" idx="1"/>
          </p:cNvCxnSpPr>
          <p:nvPr/>
        </p:nvCxnSpPr>
        <p:spPr>
          <a:xfrm>
            <a:off x="6904790" y="17846973"/>
            <a:ext cx="298148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4" name="Conector recto 443">
            <a:extLst>
              <a:ext uri="{FF2B5EF4-FFF2-40B4-BE49-F238E27FC236}">
                <a16:creationId xmlns:a16="http://schemas.microsoft.com/office/drawing/2014/main" id="{78CF9D32-9205-6BD3-F0A5-C1CE5647039B}"/>
              </a:ext>
            </a:extLst>
          </p:cNvPr>
          <p:cNvCxnSpPr>
            <a:cxnSpLocks/>
          </p:cNvCxnSpPr>
          <p:nvPr/>
        </p:nvCxnSpPr>
        <p:spPr>
          <a:xfrm flipV="1">
            <a:off x="7072530" y="16980391"/>
            <a:ext cx="0" cy="16668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5" name="Conector recto 444">
            <a:extLst>
              <a:ext uri="{FF2B5EF4-FFF2-40B4-BE49-F238E27FC236}">
                <a16:creationId xmlns:a16="http://schemas.microsoft.com/office/drawing/2014/main" id="{8DDC917D-1C7F-C370-AC65-1335E476A17F}"/>
              </a:ext>
            </a:extLst>
          </p:cNvPr>
          <p:cNvCxnSpPr>
            <a:cxnSpLocks/>
            <a:endCxn id="441" idx="1"/>
          </p:cNvCxnSpPr>
          <p:nvPr/>
        </p:nvCxnSpPr>
        <p:spPr>
          <a:xfrm>
            <a:off x="7067121" y="18649732"/>
            <a:ext cx="13359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6" name="Conector recto 445">
            <a:extLst>
              <a:ext uri="{FF2B5EF4-FFF2-40B4-BE49-F238E27FC236}">
                <a16:creationId xmlns:a16="http://schemas.microsoft.com/office/drawing/2014/main" id="{5099FB61-7AF5-B80E-0E36-A4E2C723FFA5}"/>
              </a:ext>
            </a:extLst>
          </p:cNvPr>
          <p:cNvCxnSpPr>
            <a:cxnSpLocks/>
            <a:endCxn id="439" idx="1"/>
          </p:cNvCxnSpPr>
          <p:nvPr/>
        </p:nvCxnSpPr>
        <p:spPr>
          <a:xfrm>
            <a:off x="7071493" y="16974682"/>
            <a:ext cx="1287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7" name="Conector recto 446">
            <a:extLst>
              <a:ext uri="{FF2B5EF4-FFF2-40B4-BE49-F238E27FC236}">
                <a16:creationId xmlns:a16="http://schemas.microsoft.com/office/drawing/2014/main" id="{1E56823D-94B4-1CD3-2FFC-F5F67CD26150}"/>
              </a:ext>
            </a:extLst>
          </p:cNvPr>
          <p:cNvCxnSpPr>
            <a:cxnSpLocks/>
            <a:stCxn id="440" idx="3"/>
            <a:endCxn id="442" idx="1"/>
          </p:cNvCxnSpPr>
          <p:nvPr/>
        </p:nvCxnSpPr>
        <p:spPr>
          <a:xfrm flipV="1">
            <a:off x="7824783" y="17846973"/>
            <a:ext cx="29815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8" name="Conector recto 447">
            <a:extLst>
              <a:ext uri="{FF2B5EF4-FFF2-40B4-BE49-F238E27FC236}">
                <a16:creationId xmlns:a16="http://schemas.microsoft.com/office/drawing/2014/main" id="{C7CE0D7F-1542-5717-6104-B63D32BFACB1}"/>
              </a:ext>
            </a:extLst>
          </p:cNvPr>
          <p:cNvCxnSpPr>
            <a:cxnSpLocks/>
          </p:cNvCxnSpPr>
          <p:nvPr/>
        </p:nvCxnSpPr>
        <p:spPr>
          <a:xfrm flipV="1">
            <a:off x="7955192" y="16972474"/>
            <a:ext cx="0" cy="16747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9" name="Conector recto 448">
            <a:extLst>
              <a:ext uri="{FF2B5EF4-FFF2-40B4-BE49-F238E27FC236}">
                <a16:creationId xmlns:a16="http://schemas.microsoft.com/office/drawing/2014/main" id="{6EF25314-4F95-2172-F85F-76561AC1BD6E}"/>
              </a:ext>
            </a:extLst>
          </p:cNvPr>
          <p:cNvCxnSpPr>
            <a:cxnSpLocks/>
            <a:stCxn id="441" idx="3"/>
          </p:cNvCxnSpPr>
          <p:nvPr/>
        </p:nvCxnSpPr>
        <p:spPr>
          <a:xfrm>
            <a:off x="7826627" y="18649732"/>
            <a:ext cx="1285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0" name="Conector recto 449">
            <a:extLst>
              <a:ext uri="{FF2B5EF4-FFF2-40B4-BE49-F238E27FC236}">
                <a16:creationId xmlns:a16="http://schemas.microsoft.com/office/drawing/2014/main" id="{31DDD1CD-E1CC-D92D-02BD-2BD0072F38A4}"/>
              </a:ext>
            </a:extLst>
          </p:cNvPr>
          <p:cNvCxnSpPr>
            <a:cxnSpLocks/>
            <a:stCxn id="439" idx="3"/>
          </p:cNvCxnSpPr>
          <p:nvPr/>
        </p:nvCxnSpPr>
        <p:spPr>
          <a:xfrm>
            <a:off x="7818275" y="16974682"/>
            <a:ext cx="1369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51" name="Tabla 4">
            <a:extLst>
              <a:ext uri="{FF2B5EF4-FFF2-40B4-BE49-F238E27FC236}">
                <a16:creationId xmlns:a16="http://schemas.microsoft.com/office/drawing/2014/main" id="{EBA87CF4-B912-65B0-6509-E032B52E9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019334"/>
              </p:ext>
            </p:extLst>
          </p:nvPr>
        </p:nvGraphicFramePr>
        <p:xfrm>
          <a:off x="8844659" y="1750751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1.1.4.1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52" name="Tabla 4">
            <a:extLst>
              <a:ext uri="{FF2B5EF4-FFF2-40B4-BE49-F238E27FC236}">
                <a16:creationId xmlns:a16="http://schemas.microsoft.com/office/drawing/2014/main" id="{090DD420-04A0-A3B7-3448-B51B224BF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914151"/>
              </p:ext>
            </p:extLst>
          </p:nvPr>
        </p:nvGraphicFramePr>
        <p:xfrm>
          <a:off x="9732742" y="16594800"/>
          <a:ext cx="661006" cy="75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42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80265">
                  <a:extLst>
                    <a:ext uri="{9D8B030D-6E8A-4147-A177-3AD203B41FA5}">
                      <a16:colId xmlns:a16="http://schemas.microsoft.com/office/drawing/2014/main" val="3528703981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4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4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1.1.4.2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9722">
                <a:tc gridSpan="2"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39722">
                <a:tc gridSpan="2"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53" name="Tabla 4">
            <a:extLst>
              <a:ext uri="{FF2B5EF4-FFF2-40B4-BE49-F238E27FC236}">
                <a16:creationId xmlns:a16="http://schemas.microsoft.com/office/drawing/2014/main" id="{17EA6FA5-7CC0-1A4F-6BE2-07DD82E39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596831"/>
              </p:ext>
            </p:extLst>
          </p:nvPr>
        </p:nvGraphicFramePr>
        <p:xfrm>
          <a:off x="9718578" y="17468325"/>
          <a:ext cx="674480" cy="757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25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98227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03519">
                  <a:extLst>
                    <a:ext uri="{9D8B030D-6E8A-4147-A177-3AD203B41FA5}">
                      <a16:colId xmlns:a16="http://schemas.microsoft.com/office/drawing/2014/main" val="3066050817"/>
                    </a:ext>
                  </a:extLst>
                </a:gridCol>
                <a:gridCol w="196809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4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 gridSpan="2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4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1.1.4.3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54" name="Tabla 4">
            <a:extLst>
              <a:ext uri="{FF2B5EF4-FFF2-40B4-BE49-F238E27FC236}">
                <a16:creationId xmlns:a16="http://schemas.microsoft.com/office/drawing/2014/main" id="{6B46EBA1-41BA-7302-6DAA-01DCC0D78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729273"/>
              </p:ext>
            </p:extLst>
          </p:nvPr>
        </p:nvGraphicFramePr>
        <p:xfrm>
          <a:off x="9723670" y="18304697"/>
          <a:ext cx="671867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30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46576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224561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1.1.4.4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55" name="Tabla 4">
            <a:extLst>
              <a:ext uri="{FF2B5EF4-FFF2-40B4-BE49-F238E27FC236}">
                <a16:creationId xmlns:a16="http://schemas.microsoft.com/office/drawing/2014/main" id="{B3C7CD34-301C-E1B0-3365-D1F8F6FF9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297848"/>
              </p:ext>
            </p:extLst>
          </p:nvPr>
        </p:nvGraphicFramePr>
        <p:xfrm>
          <a:off x="10615389" y="1750751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1.1.4.5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02CEA8E5-44C6-EB4F-28C7-5A4DDCFD958E}"/>
              </a:ext>
            </a:extLst>
          </p:cNvPr>
          <p:cNvCxnSpPr>
            <a:cxnSpLocks/>
            <a:stCxn id="451" idx="3"/>
            <a:endCxn id="453" idx="1"/>
          </p:cNvCxnSpPr>
          <p:nvPr/>
        </p:nvCxnSpPr>
        <p:spPr>
          <a:xfrm>
            <a:off x="9391835" y="17846973"/>
            <a:ext cx="32674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7" name="Conector recto 456">
            <a:extLst>
              <a:ext uri="{FF2B5EF4-FFF2-40B4-BE49-F238E27FC236}">
                <a16:creationId xmlns:a16="http://schemas.microsoft.com/office/drawing/2014/main" id="{679591BF-D3D3-5C9F-D306-528AF71931A0}"/>
              </a:ext>
            </a:extLst>
          </p:cNvPr>
          <p:cNvCxnSpPr>
            <a:cxnSpLocks/>
          </p:cNvCxnSpPr>
          <p:nvPr/>
        </p:nvCxnSpPr>
        <p:spPr>
          <a:xfrm flipV="1">
            <a:off x="9564983" y="16980391"/>
            <a:ext cx="0" cy="16668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8" name="Conector recto 457">
            <a:extLst>
              <a:ext uri="{FF2B5EF4-FFF2-40B4-BE49-F238E27FC236}">
                <a16:creationId xmlns:a16="http://schemas.microsoft.com/office/drawing/2014/main" id="{F92986DA-E2CA-09AE-BB0A-C5BB64B78918}"/>
              </a:ext>
            </a:extLst>
          </p:cNvPr>
          <p:cNvCxnSpPr>
            <a:cxnSpLocks/>
            <a:endCxn id="454" idx="1"/>
          </p:cNvCxnSpPr>
          <p:nvPr/>
        </p:nvCxnSpPr>
        <p:spPr>
          <a:xfrm>
            <a:off x="9564983" y="18644156"/>
            <a:ext cx="1586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9" name="Conector recto 458">
            <a:extLst>
              <a:ext uri="{FF2B5EF4-FFF2-40B4-BE49-F238E27FC236}">
                <a16:creationId xmlns:a16="http://schemas.microsoft.com/office/drawing/2014/main" id="{756D45E6-3EE2-5FD8-5073-88884D2282BB}"/>
              </a:ext>
            </a:extLst>
          </p:cNvPr>
          <p:cNvCxnSpPr>
            <a:cxnSpLocks/>
            <a:endCxn id="452" idx="1"/>
          </p:cNvCxnSpPr>
          <p:nvPr/>
        </p:nvCxnSpPr>
        <p:spPr>
          <a:xfrm>
            <a:off x="9564983" y="16973576"/>
            <a:ext cx="167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0" name="Conector recto 459">
            <a:extLst>
              <a:ext uri="{FF2B5EF4-FFF2-40B4-BE49-F238E27FC236}">
                <a16:creationId xmlns:a16="http://schemas.microsoft.com/office/drawing/2014/main" id="{B760F28D-9C73-4B1B-E9D7-D47BD401DD52}"/>
              </a:ext>
            </a:extLst>
          </p:cNvPr>
          <p:cNvCxnSpPr>
            <a:cxnSpLocks/>
            <a:stCxn id="453" idx="3"/>
            <a:endCxn id="455" idx="1"/>
          </p:cNvCxnSpPr>
          <p:nvPr/>
        </p:nvCxnSpPr>
        <p:spPr>
          <a:xfrm>
            <a:off x="10393058" y="17846973"/>
            <a:ext cx="2223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1" name="Conector recto 460">
            <a:extLst>
              <a:ext uri="{FF2B5EF4-FFF2-40B4-BE49-F238E27FC236}">
                <a16:creationId xmlns:a16="http://schemas.microsoft.com/office/drawing/2014/main" id="{5BA453C1-04D7-7E12-B58D-D633DA8EA957}"/>
              </a:ext>
            </a:extLst>
          </p:cNvPr>
          <p:cNvCxnSpPr>
            <a:cxnSpLocks/>
          </p:cNvCxnSpPr>
          <p:nvPr/>
        </p:nvCxnSpPr>
        <p:spPr>
          <a:xfrm flipV="1">
            <a:off x="10447644" y="16972474"/>
            <a:ext cx="0" cy="16747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2" name="Conector recto 461">
            <a:extLst>
              <a:ext uri="{FF2B5EF4-FFF2-40B4-BE49-F238E27FC236}">
                <a16:creationId xmlns:a16="http://schemas.microsoft.com/office/drawing/2014/main" id="{5F910852-3561-1A9B-8F7C-FC375B07EC33}"/>
              </a:ext>
            </a:extLst>
          </p:cNvPr>
          <p:cNvCxnSpPr>
            <a:cxnSpLocks/>
            <a:stCxn id="454" idx="3"/>
          </p:cNvCxnSpPr>
          <p:nvPr/>
        </p:nvCxnSpPr>
        <p:spPr>
          <a:xfrm>
            <a:off x="10395537" y="18644156"/>
            <a:ext cx="521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3" name="Conector recto 462">
            <a:extLst>
              <a:ext uri="{FF2B5EF4-FFF2-40B4-BE49-F238E27FC236}">
                <a16:creationId xmlns:a16="http://schemas.microsoft.com/office/drawing/2014/main" id="{FBAF5A74-D77E-D4B8-5A90-CA5500F26334}"/>
              </a:ext>
            </a:extLst>
          </p:cNvPr>
          <p:cNvCxnSpPr>
            <a:cxnSpLocks/>
            <a:stCxn id="452" idx="3"/>
          </p:cNvCxnSpPr>
          <p:nvPr/>
        </p:nvCxnSpPr>
        <p:spPr>
          <a:xfrm>
            <a:off x="10393748" y="16973576"/>
            <a:ext cx="53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4" name="Conector recto 463">
            <a:extLst>
              <a:ext uri="{FF2B5EF4-FFF2-40B4-BE49-F238E27FC236}">
                <a16:creationId xmlns:a16="http://schemas.microsoft.com/office/drawing/2014/main" id="{695B28C8-0C74-7C26-715F-7D1A92C524D0}"/>
              </a:ext>
            </a:extLst>
          </p:cNvPr>
          <p:cNvCxnSpPr>
            <a:cxnSpLocks/>
            <a:stCxn id="442" idx="3"/>
            <a:endCxn id="451" idx="1"/>
          </p:cNvCxnSpPr>
          <p:nvPr/>
        </p:nvCxnSpPr>
        <p:spPr>
          <a:xfrm>
            <a:off x="8670112" y="17846973"/>
            <a:ext cx="1745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5" name="Conector recto 464">
            <a:extLst>
              <a:ext uri="{FF2B5EF4-FFF2-40B4-BE49-F238E27FC236}">
                <a16:creationId xmlns:a16="http://schemas.microsoft.com/office/drawing/2014/main" id="{3CFF63B7-B924-C00C-0510-69A85AAD8CB3}"/>
              </a:ext>
            </a:extLst>
          </p:cNvPr>
          <p:cNvCxnSpPr>
            <a:cxnSpLocks/>
            <a:stCxn id="426" idx="3"/>
            <a:endCxn id="438" idx="1"/>
          </p:cNvCxnSpPr>
          <p:nvPr/>
        </p:nvCxnSpPr>
        <p:spPr>
          <a:xfrm flipV="1">
            <a:off x="6184463" y="17846973"/>
            <a:ext cx="173151" cy="7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06" name="Tabla 4">
            <a:extLst>
              <a:ext uri="{FF2B5EF4-FFF2-40B4-BE49-F238E27FC236}">
                <a16:creationId xmlns:a16="http://schemas.microsoft.com/office/drawing/2014/main" id="{C9D0F539-082B-CA51-5049-F9F8AA408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089190"/>
              </p:ext>
            </p:extLst>
          </p:nvPr>
        </p:nvGraphicFramePr>
        <p:xfrm>
          <a:off x="11423426" y="1750751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6.1.1.1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507" name="Conector recto 506">
            <a:extLst>
              <a:ext uri="{FF2B5EF4-FFF2-40B4-BE49-F238E27FC236}">
                <a16:creationId xmlns:a16="http://schemas.microsoft.com/office/drawing/2014/main" id="{41A7788E-8C3F-AFC5-4C2D-81C9B4528375}"/>
              </a:ext>
            </a:extLst>
          </p:cNvPr>
          <p:cNvCxnSpPr>
            <a:cxnSpLocks/>
            <a:stCxn id="455" idx="3"/>
            <a:endCxn id="506" idx="1"/>
          </p:cNvCxnSpPr>
          <p:nvPr/>
        </p:nvCxnSpPr>
        <p:spPr>
          <a:xfrm>
            <a:off x="11162565" y="17846973"/>
            <a:ext cx="2608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DDEF3D71-2D08-CB72-9512-218C1AA3C860}"/>
              </a:ext>
            </a:extLst>
          </p:cNvPr>
          <p:cNvCxnSpPr>
            <a:cxnSpLocks/>
            <a:stCxn id="506" idx="0"/>
          </p:cNvCxnSpPr>
          <p:nvPr/>
        </p:nvCxnSpPr>
        <p:spPr>
          <a:xfrm flipV="1">
            <a:off x="11697014" y="12174715"/>
            <a:ext cx="0" cy="53327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103">
            <a:extLst>
              <a:ext uri="{FF2B5EF4-FFF2-40B4-BE49-F238E27FC236}">
                <a16:creationId xmlns:a16="http://schemas.microsoft.com/office/drawing/2014/main" id="{0BAFDB37-678F-8ECB-0E58-EB7B230B0906}"/>
              </a:ext>
            </a:extLst>
          </p:cNvPr>
          <p:cNvCxnSpPr>
            <a:cxnSpLocks/>
            <a:endCxn id="506" idx="2"/>
          </p:cNvCxnSpPr>
          <p:nvPr/>
        </p:nvCxnSpPr>
        <p:spPr>
          <a:xfrm flipV="1">
            <a:off x="11697014" y="18186432"/>
            <a:ext cx="0" cy="54840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7" name="Tabla 4">
            <a:extLst>
              <a:ext uri="{FF2B5EF4-FFF2-40B4-BE49-F238E27FC236}">
                <a16:creationId xmlns:a16="http://schemas.microsoft.com/office/drawing/2014/main" id="{ED87EF96-B91F-C3AC-0FB4-4FFE6BE23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187184"/>
              </p:ext>
            </p:extLst>
          </p:nvPr>
        </p:nvGraphicFramePr>
        <p:xfrm>
          <a:off x="11977918" y="13872997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6.2.2.1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108" name="Conector recto 107">
            <a:extLst>
              <a:ext uri="{FF2B5EF4-FFF2-40B4-BE49-F238E27FC236}">
                <a16:creationId xmlns:a16="http://schemas.microsoft.com/office/drawing/2014/main" id="{9BEF2BA5-88A6-F3A7-B257-85F5437F95F4}"/>
              </a:ext>
            </a:extLst>
          </p:cNvPr>
          <p:cNvCxnSpPr>
            <a:cxnSpLocks/>
            <a:endCxn id="107" idx="1"/>
          </p:cNvCxnSpPr>
          <p:nvPr/>
        </p:nvCxnSpPr>
        <p:spPr>
          <a:xfrm>
            <a:off x="11697014" y="14212456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5" name="Tabla 4">
            <a:extLst>
              <a:ext uri="{FF2B5EF4-FFF2-40B4-BE49-F238E27FC236}">
                <a16:creationId xmlns:a16="http://schemas.microsoft.com/office/drawing/2014/main" id="{2E04E98D-D7CF-C869-9684-20FB132E0D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905727"/>
              </p:ext>
            </p:extLst>
          </p:nvPr>
        </p:nvGraphicFramePr>
        <p:xfrm>
          <a:off x="11977918" y="1183525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6.1.2.1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168" name="Conector recto 167">
            <a:extLst>
              <a:ext uri="{FF2B5EF4-FFF2-40B4-BE49-F238E27FC236}">
                <a16:creationId xmlns:a16="http://schemas.microsoft.com/office/drawing/2014/main" id="{7053AD4C-0A2E-0C71-DAE9-2BB29561C383}"/>
              </a:ext>
            </a:extLst>
          </p:cNvPr>
          <p:cNvCxnSpPr>
            <a:cxnSpLocks/>
            <a:endCxn id="155" idx="1"/>
          </p:cNvCxnSpPr>
          <p:nvPr/>
        </p:nvCxnSpPr>
        <p:spPr>
          <a:xfrm>
            <a:off x="11697014" y="12174715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69" name="Tabla 4">
            <a:extLst>
              <a:ext uri="{FF2B5EF4-FFF2-40B4-BE49-F238E27FC236}">
                <a16:creationId xmlns:a16="http://schemas.microsoft.com/office/drawing/2014/main" id="{CC6ADB4B-969C-9FF6-4ABE-B6FDD81B4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979703"/>
              </p:ext>
            </p:extLst>
          </p:nvPr>
        </p:nvGraphicFramePr>
        <p:xfrm>
          <a:off x="12866189" y="10923481"/>
          <a:ext cx="547176" cy="75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211622"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6.2.1.1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9722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39722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171" name="Tabla 4">
            <a:extLst>
              <a:ext uri="{FF2B5EF4-FFF2-40B4-BE49-F238E27FC236}">
                <a16:creationId xmlns:a16="http://schemas.microsoft.com/office/drawing/2014/main" id="{3D78CCA1-4922-B573-1BDE-B472689E97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201171"/>
              </p:ext>
            </p:extLst>
          </p:nvPr>
        </p:nvGraphicFramePr>
        <p:xfrm>
          <a:off x="12857118" y="12633378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6.2.1.2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172" name="Conector recto 171">
            <a:extLst>
              <a:ext uri="{FF2B5EF4-FFF2-40B4-BE49-F238E27FC236}">
                <a16:creationId xmlns:a16="http://schemas.microsoft.com/office/drawing/2014/main" id="{18075F1C-CC9B-0EB5-3E20-9D490EDA0CB1}"/>
              </a:ext>
            </a:extLst>
          </p:cNvPr>
          <p:cNvCxnSpPr>
            <a:cxnSpLocks/>
            <a:stCxn id="155" idx="3"/>
          </p:cNvCxnSpPr>
          <p:nvPr/>
        </p:nvCxnSpPr>
        <p:spPr>
          <a:xfrm>
            <a:off x="12525094" y="12174715"/>
            <a:ext cx="173336" cy="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Conector recto 173">
            <a:extLst>
              <a:ext uri="{FF2B5EF4-FFF2-40B4-BE49-F238E27FC236}">
                <a16:creationId xmlns:a16="http://schemas.microsoft.com/office/drawing/2014/main" id="{7D292C33-C7F1-2A49-3737-D5A757641FD8}"/>
              </a:ext>
            </a:extLst>
          </p:cNvPr>
          <p:cNvCxnSpPr>
            <a:cxnSpLocks/>
          </p:cNvCxnSpPr>
          <p:nvPr/>
        </p:nvCxnSpPr>
        <p:spPr>
          <a:xfrm flipV="1">
            <a:off x="12698430" y="11300216"/>
            <a:ext cx="0" cy="16756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Conector recto 174">
            <a:extLst>
              <a:ext uri="{FF2B5EF4-FFF2-40B4-BE49-F238E27FC236}">
                <a16:creationId xmlns:a16="http://schemas.microsoft.com/office/drawing/2014/main" id="{5182814D-C40C-31CC-0291-7B66514A6B59}"/>
              </a:ext>
            </a:extLst>
          </p:cNvPr>
          <p:cNvCxnSpPr>
            <a:cxnSpLocks/>
            <a:endCxn id="171" idx="1"/>
          </p:cNvCxnSpPr>
          <p:nvPr/>
        </p:nvCxnSpPr>
        <p:spPr>
          <a:xfrm>
            <a:off x="12698430" y="12972837"/>
            <a:ext cx="1586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Conector recto 176">
            <a:extLst>
              <a:ext uri="{FF2B5EF4-FFF2-40B4-BE49-F238E27FC236}">
                <a16:creationId xmlns:a16="http://schemas.microsoft.com/office/drawing/2014/main" id="{CE6F30E0-8E54-1C31-1E9A-59A4D15B4C5B}"/>
              </a:ext>
            </a:extLst>
          </p:cNvPr>
          <p:cNvCxnSpPr>
            <a:cxnSpLocks/>
            <a:endCxn id="169" idx="1"/>
          </p:cNvCxnSpPr>
          <p:nvPr/>
        </p:nvCxnSpPr>
        <p:spPr>
          <a:xfrm>
            <a:off x="12698430" y="11302257"/>
            <a:ext cx="167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recto 177">
            <a:extLst>
              <a:ext uri="{FF2B5EF4-FFF2-40B4-BE49-F238E27FC236}">
                <a16:creationId xmlns:a16="http://schemas.microsoft.com/office/drawing/2014/main" id="{E8553BE9-F0C4-9D51-9FD3-45218BF61EE1}"/>
              </a:ext>
            </a:extLst>
          </p:cNvPr>
          <p:cNvCxnSpPr>
            <a:cxnSpLocks/>
            <a:endCxn id="183" idx="1"/>
          </p:cNvCxnSpPr>
          <p:nvPr/>
        </p:nvCxnSpPr>
        <p:spPr>
          <a:xfrm flipV="1">
            <a:off x="13581091" y="12174715"/>
            <a:ext cx="176798" cy="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Conector recto 179">
            <a:extLst>
              <a:ext uri="{FF2B5EF4-FFF2-40B4-BE49-F238E27FC236}">
                <a16:creationId xmlns:a16="http://schemas.microsoft.com/office/drawing/2014/main" id="{BAFBBB60-1716-96E1-5C4A-84E518025026}"/>
              </a:ext>
            </a:extLst>
          </p:cNvPr>
          <p:cNvCxnSpPr>
            <a:cxnSpLocks/>
          </p:cNvCxnSpPr>
          <p:nvPr/>
        </p:nvCxnSpPr>
        <p:spPr>
          <a:xfrm flipV="1">
            <a:off x="13581091" y="11301155"/>
            <a:ext cx="0" cy="16747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Conector recto 180">
            <a:extLst>
              <a:ext uri="{FF2B5EF4-FFF2-40B4-BE49-F238E27FC236}">
                <a16:creationId xmlns:a16="http://schemas.microsoft.com/office/drawing/2014/main" id="{D589D0B2-5C41-6D80-61BE-7B25C943AD79}"/>
              </a:ext>
            </a:extLst>
          </p:cNvPr>
          <p:cNvCxnSpPr>
            <a:cxnSpLocks/>
            <a:stCxn id="171" idx="3"/>
          </p:cNvCxnSpPr>
          <p:nvPr/>
        </p:nvCxnSpPr>
        <p:spPr>
          <a:xfrm>
            <a:off x="13404294" y="12972837"/>
            <a:ext cx="1767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Conector recto 181">
            <a:extLst>
              <a:ext uri="{FF2B5EF4-FFF2-40B4-BE49-F238E27FC236}">
                <a16:creationId xmlns:a16="http://schemas.microsoft.com/office/drawing/2014/main" id="{60829DE4-6A54-6B01-2A29-7E03E6E9E4B6}"/>
              </a:ext>
            </a:extLst>
          </p:cNvPr>
          <p:cNvCxnSpPr>
            <a:cxnSpLocks/>
            <a:stCxn id="169" idx="3"/>
          </p:cNvCxnSpPr>
          <p:nvPr/>
        </p:nvCxnSpPr>
        <p:spPr>
          <a:xfrm>
            <a:off x="13413365" y="11302257"/>
            <a:ext cx="1677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3" name="Tabla 4">
            <a:extLst>
              <a:ext uri="{FF2B5EF4-FFF2-40B4-BE49-F238E27FC236}">
                <a16:creationId xmlns:a16="http://schemas.microsoft.com/office/drawing/2014/main" id="{7A1DF2E1-2A22-D5BD-B149-8A1A583B0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548975"/>
              </p:ext>
            </p:extLst>
          </p:nvPr>
        </p:nvGraphicFramePr>
        <p:xfrm>
          <a:off x="13757889" y="1183525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6.2.1.3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68" name="Tabla 4">
            <a:extLst>
              <a:ext uri="{FF2B5EF4-FFF2-40B4-BE49-F238E27FC236}">
                <a16:creationId xmlns:a16="http://schemas.microsoft.com/office/drawing/2014/main" id="{E9FB4CB1-C5E1-1760-7AB8-6D058B97EE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83257"/>
              </p:ext>
            </p:extLst>
          </p:nvPr>
        </p:nvGraphicFramePr>
        <p:xfrm>
          <a:off x="12692870" y="1387094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6.2.2.2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69" name="Tabla 4">
            <a:extLst>
              <a:ext uri="{FF2B5EF4-FFF2-40B4-BE49-F238E27FC236}">
                <a16:creationId xmlns:a16="http://schemas.microsoft.com/office/drawing/2014/main" id="{B127AC56-D95A-CA93-E697-0E03456968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932972"/>
              </p:ext>
            </p:extLst>
          </p:nvPr>
        </p:nvGraphicFramePr>
        <p:xfrm>
          <a:off x="13407805" y="13867830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6.2.2.3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70" name="Tabla 4">
            <a:extLst>
              <a:ext uri="{FF2B5EF4-FFF2-40B4-BE49-F238E27FC236}">
                <a16:creationId xmlns:a16="http://schemas.microsoft.com/office/drawing/2014/main" id="{55603F3F-FB0F-EEAC-F94B-7BB0DA348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817429"/>
              </p:ext>
            </p:extLst>
          </p:nvPr>
        </p:nvGraphicFramePr>
        <p:xfrm>
          <a:off x="14122757" y="13865779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6.2.2.4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71" name="Tabla 4">
            <a:extLst>
              <a:ext uri="{FF2B5EF4-FFF2-40B4-BE49-F238E27FC236}">
                <a16:creationId xmlns:a16="http://schemas.microsoft.com/office/drawing/2014/main" id="{FD40EF39-EB7B-E3CF-E294-8407F974F5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045575"/>
              </p:ext>
            </p:extLst>
          </p:nvPr>
        </p:nvGraphicFramePr>
        <p:xfrm>
          <a:off x="14837709" y="13868577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6.2.2.5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72" name="Tabla 4">
            <a:extLst>
              <a:ext uri="{FF2B5EF4-FFF2-40B4-BE49-F238E27FC236}">
                <a16:creationId xmlns:a16="http://schemas.microsoft.com/office/drawing/2014/main" id="{3F56E2A5-FD45-60EE-4F55-216C8BF1A3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026260"/>
              </p:ext>
            </p:extLst>
          </p:nvPr>
        </p:nvGraphicFramePr>
        <p:xfrm>
          <a:off x="15552644" y="13865461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6.2.2.6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273" name="Tabla 4">
            <a:extLst>
              <a:ext uri="{FF2B5EF4-FFF2-40B4-BE49-F238E27FC236}">
                <a16:creationId xmlns:a16="http://schemas.microsoft.com/office/drawing/2014/main" id="{F50E0873-A17B-5616-4A11-8BD8BFDABB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099507"/>
              </p:ext>
            </p:extLst>
          </p:nvPr>
        </p:nvGraphicFramePr>
        <p:xfrm>
          <a:off x="16267596" y="13863410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6.2.2.7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274" name="Conector recto 273">
            <a:extLst>
              <a:ext uri="{FF2B5EF4-FFF2-40B4-BE49-F238E27FC236}">
                <a16:creationId xmlns:a16="http://schemas.microsoft.com/office/drawing/2014/main" id="{A92CC5C1-5BD3-8828-16CA-45061300DB1B}"/>
              </a:ext>
            </a:extLst>
          </p:cNvPr>
          <p:cNvCxnSpPr>
            <a:cxnSpLocks/>
            <a:stCxn id="107" idx="3"/>
            <a:endCxn id="268" idx="1"/>
          </p:cNvCxnSpPr>
          <p:nvPr/>
        </p:nvCxnSpPr>
        <p:spPr>
          <a:xfrm flipV="1">
            <a:off x="12525094" y="14210405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7" name="Conector recto 276">
            <a:extLst>
              <a:ext uri="{FF2B5EF4-FFF2-40B4-BE49-F238E27FC236}">
                <a16:creationId xmlns:a16="http://schemas.microsoft.com/office/drawing/2014/main" id="{C5806CF8-39F5-3368-8DDC-6D9D842FEB67}"/>
              </a:ext>
            </a:extLst>
          </p:cNvPr>
          <p:cNvCxnSpPr>
            <a:cxnSpLocks/>
            <a:stCxn id="268" idx="3"/>
            <a:endCxn id="269" idx="1"/>
          </p:cNvCxnSpPr>
          <p:nvPr/>
        </p:nvCxnSpPr>
        <p:spPr>
          <a:xfrm flipV="1">
            <a:off x="13240046" y="14207289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0" name="Conector recto 279">
            <a:extLst>
              <a:ext uri="{FF2B5EF4-FFF2-40B4-BE49-F238E27FC236}">
                <a16:creationId xmlns:a16="http://schemas.microsoft.com/office/drawing/2014/main" id="{A74167CC-89F3-FB61-FB67-6B24C6C1479C}"/>
              </a:ext>
            </a:extLst>
          </p:cNvPr>
          <p:cNvCxnSpPr>
            <a:cxnSpLocks/>
            <a:stCxn id="269" idx="3"/>
            <a:endCxn id="270" idx="1"/>
          </p:cNvCxnSpPr>
          <p:nvPr/>
        </p:nvCxnSpPr>
        <p:spPr>
          <a:xfrm flipV="1">
            <a:off x="13954981" y="14205238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Conector recto 282">
            <a:extLst>
              <a:ext uri="{FF2B5EF4-FFF2-40B4-BE49-F238E27FC236}">
                <a16:creationId xmlns:a16="http://schemas.microsoft.com/office/drawing/2014/main" id="{016C2091-9037-AC81-888E-986FF28B1620}"/>
              </a:ext>
            </a:extLst>
          </p:cNvPr>
          <p:cNvCxnSpPr>
            <a:cxnSpLocks/>
            <a:stCxn id="270" idx="3"/>
            <a:endCxn id="271" idx="1"/>
          </p:cNvCxnSpPr>
          <p:nvPr/>
        </p:nvCxnSpPr>
        <p:spPr>
          <a:xfrm>
            <a:off x="14669933" y="14205238"/>
            <a:ext cx="167776" cy="2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6" name="Conector recto 285">
            <a:extLst>
              <a:ext uri="{FF2B5EF4-FFF2-40B4-BE49-F238E27FC236}">
                <a16:creationId xmlns:a16="http://schemas.microsoft.com/office/drawing/2014/main" id="{853C5E9F-8D79-344B-5ADC-F2F90A9BC5FE}"/>
              </a:ext>
            </a:extLst>
          </p:cNvPr>
          <p:cNvCxnSpPr>
            <a:cxnSpLocks/>
            <a:stCxn id="271" idx="3"/>
            <a:endCxn id="272" idx="1"/>
          </p:cNvCxnSpPr>
          <p:nvPr/>
        </p:nvCxnSpPr>
        <p:spPr>
          <a:xfrm flipV="1">
            <a:off x="15384885" y="14204920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9" name="Conector recto 288">
            <a:extLst>
              <a:ext uri="{FF2B5EF4-FFF2-40B4-BE49-F238E27FC236}">
                <a16:creationId xmlns:a16="http://schemas.microsoft.com/office/drawing/2014/main" id="{79667A00-2792-310B-05DA-EB5B8C744FEC}"/>
              </a:ext>
            </a:extLst>
          </p:cNvPr>
          <p:cNvCxnSpPr>
            <a:cxnSpLocks/>
            <a:stCxn id="272" idx="3"/>
            <a:endCxn id="273" idx="1"/>
          </p:cNvCxnSpPr>
          <p:nvPr/>
        </p:nvCxnSpPr>
        <p:spPr>
          <a:xfrm flipV="1">
            <a:off x="16099820" y="14202869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3" name="Tabla 4">
            <a:extLst>
              <a:ext uri="{FF2B5EF4-FFF2-40B4-BE49-F238E27FC236}">
                <a16:creationId xmlns:a16="http://schemas.microsoft.com/office/drawing/2014/main" id="{B59E8981-D8B6-80DB-BE24-9CB8C40C3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394614"/>
              </p:ext>
            </p:extLst>
          </p:nvPr>
        </p:nvGraphicFramePr>
        <p:xfrm>
          <a:off x="11977918" y="15055652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6.2.3.1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10" name="Conector recto 309">
            <a:extLst>
              <a:ext uri="{FF2B5EF4-FFF2-40B4-BE49-F238E27FC236}">
                <a16:creationId xmlns:a16="http://schemas.microsoft.com/office/drawing/2014/main" id="{E7415026-22D5-D80B-AE43-F5C862842573}"/>
              </a:ext>
            </a:extLst>
          </p:cNvPr>
          <p:cNvCxnSpPr>
            <a:cxnSpLocks/>
            <a:endCxn id="293" idx="1"/>
          </p:cNvCxnSpPr>
          <p:nvPr/>
        </p:nvCxnSpPr>
        <p:spPr>
          <a:xfrm>
            <a:off x="11697014" y="15395111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11" name="Tabla 4">
            <a:extLst>
              <a:ext uri="{FF2B5EF4-FFF2-40B4-BE49-F238E27FC236}">
                <a16:creationId xmlns:a16="http://schemas.microsoft.com/office/drawing/2014/main" id="{9D9995AA-0216-689E-CE4D-9A7191DAB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215296"/>
              </p:ext>
            </p:extLst>
          </p:nvPr>
        </p:nvGraphicFramePr>
        <p:xfrm>
          <a:off x="12692870" y="15053601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6.2.3.2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13" name="Tabla 4">
            <a:extLst>
              <a:ext uri="{FF2B5EF4-FFF2-40B4-BE49-F238E27FC236}">
                <a16:creationId xmlns:a16="http://schemas.microsoft.com/office/drawing/2014/main" id="{25D59DD5-AD7C-B3D2-60B8-B4719F70C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477836"/>
              </p:ext>
            </p:extLst>
          </p:nvPr>
        </p:nvGraphicFramePr>
        <p:xfrm>
          <a:off x="13407805" y="15050485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6.2.3.3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14" name="Tabla 4">
            <a:extLst>
              <a:ext uri="{FF2B5EF4-FFF2-40B4-BE49-F238E27FC236}">
                <a16:creationId xmlns:a16="http://schemas.microsoft.com/office/drawing/2014/main" id="{C8640C9E-FE21-33CF-9D8F-8048CE31D5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164633"/>
              </p:ext>
            </p:extLst>
          </p:nvPr>
        </p:nvGraphicFramePr>
        <p:xfrm>
          <a:off x="14122757" y="1504843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6.2.3.4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22" name="Tabla 4">
            <a:extLst>
              <a:ext uri="{FF2B5EF4-FFF2-40B4-BE49-F238E27FC236}">
                <a16:creationId xmlns:a16="http://schemas.microsoft.com/office/drawing/2014/main" id="{C6BADD90-CCD4-8D0E-5B84-433FE71AF3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89823"/>
              </p:ext>
            </p:extLst>
          </p:nvPr>
        </p:nvGraphicFramePr>
        <p:xfrm>
          <a:off x="14837709" y="15051232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6.2.3.5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25" name="Conector recto 324">
            <a:extLst>
              <a:ext uri="{FF2B5EF4-FFF2-40B4-BE49-F238E27FC236}">
                <a16:creationId xmlns:a16="http://schemas.microsoft.com/office/drawing/2014/main" id="{E5C1ACBE-FB47-F4C3-3E78-FC76EA879EAB}"/>
              </a:ext>
            </a:extLst>
          </p:cNvPr>
          <p:cNvCxnSpPr>
            <a:cxnSpLocks/>
            <a:stCxn id="293" idx="3"/>
            <a:endCxn id="311" idx="1"/>
          </p:cNvCxnSpPr>
          <p:nvPr/>
        </p:nvCxnSpPr>
        <p:spPr>
          <a:xfrm flipV="1">
            <a:off x="12525094" y="15393060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6" name="Conector recto 325">
            <a:extLst>
              <a:ext uri="{FF2B5EF4-FFF2-40B4-BE49-F238E27FC236}">
                <a16:creationId xmlns:a16="http://schemas.microsoft.com/office/drawing/2014/main" id="{A2D52C05-414B-6945-3A0A-963E951B30F7}"/>
              </a:ext>
            </a:extLst>
          </p:cNvPr>
          <p:cNvCxnSpPr>
            <a:cxnSpLocks/>
            <a:stCxn id="311" idx="3"/>
            <a:endCxn id="313" idx="1"/>
          </p:cNvCxnSpPr>
          <p:nvPr/>
        </p:nvCxnSpPr>
        <p:spPr>
          <a:xfrm flipV="1">
            <a:off x="13240046" y="15389944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7" name="Conector recto 326">
            <a:extLst>
              <a:ext uri="{FF2B5EF4-FFF2-40B4-BE49-F238E27FC236}">
                <a16:creationId xmlns:a16="http://schemas.microsoft.com/office/drawing/2014/main" id="{BD8543FC-C6A5-259F-A409-8724A9FCA0D2}"/>
              </a:ext>
            </a:extLst>
          </p:cNvPr>
          <p:cNvCxnSpPr>
            <a:cxnSpLocks/>
            <a:stCxn id="313" idx="3"/>
            <a:endCxn id="314" idx="1"/>
          </p:cNvCxnSpPr>
          <p:nvPr/>
        </p:nvCxnSpPr>
        <p:spPr>
          <a:xfrm flipV="1">
            <a:off x="13954981" y="15387893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8" name="Conector recto 327">
            <a:extLst>
              <a:ext uri="{FF2B5EF4-FFF2-40B4-BE49-F238E27FC236}">
                <a16:creationId xmlns:a16="http://schemas.microsoft.com/office/drawing/2014/main" id="{17A13B00-D9C8-71A0-DD71-54EB15ADAC2C}"/>
              </a:ext>
            </a:extLst>
          </p:cNvPr>
          <p:cNvCxnSpPr>
            <a:cxnSpLocks/>
            <a:stCxn id="314" idx="3"/>
            <a:endCxn id="322" idx="1"/>
          </p:cNvCxnSpPr>
          <p:nvPr/>
        </p:nvCxnSpPr>
        <p:spPr>
          <a:xfrm>
            <a:off x="14669933" y="15387893"/>
            <a:ext cx="167776" cy="2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32" name="Tabla 4">
            <a:extLst>
              <a:ext uri="{FF2B5EF4-FFF2-40B4-BE49-F238E27FC236}">
                <a16:creationId xmlns:a16="http://schemas.microsoft.com/office/drawing/2014/main" id="{24064F82-D23A-BCD3-E35F-D16E65F97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699068"/>
              </p:ext>
            </p:extLst>
          </p:nvPr>
        </p:nvGraphicFramePr>
        <p:xfrm>
          <a:off x="11977918" y="16268352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6.2.4.1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35" name="Conector recto 334">
            <a:extLst>
              <a:ext uri="{FF2B5EF4-FFF2-40B4-BE49-F238E27FC236}">
                <a16:creationId xmlns:a16="http://schemas.microsoft.com/office/drawing/2014/main" id="{EA23EFEA-FB92-E467-D3D5-002FA6914C7E}"/>
              </a:ext>
            </a:extLst>
          </p:cNvPr>
          <p:cNvCxnSpPr>
            <a:cxnSpLocks/>
            <a:endCxn id="332" idx="1"/>
          </p:cNvCxnSpPr>
          <p:nvPr/>
        </p:nvCxnSpPr>
        <p:spPr>
          <a:xfrm>
            <a:off x="11697014" y="16607811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40" name="Tabla 4">
            <a:extLst>
              <a:ext uri="{FF2B5EF4-FFF2-40B4-BE49-F238E27FC236}">
                <a16:creationId xmlns:a16="http://schemas.microsoft.com/office/drawing/2014/main" id="{AF8995CE-5F05-BB61-1EC2-AD60611CD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379249"/>
              </p:ext>
            </p:extLst>
          </p:nvPr>
        </p:nvGraphicFramePr>
        <p:xfrm>
          <a:off x="12692870" y="16266301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6.2.4.2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42" name="Tabla 4">
            <a:extLst>
              <a:ext uri="{FF2B5EF4-FFF2-40B4-BE49-F238E27FC236}">
                <a16:creationId xmlns:a16="http://schemas.microsoft.com/office/drawing/2014/main" id="{E5167C1B-8942-503C-ADDA-036314E77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37393"/>
              </p:ext>
            </p:extLst>
          </p:nvPr>
        </p:nvGraphicFramePr>
        <p:xfrm>
          <a:off x="13407805" y="16263185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6.2.4.3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43" name="Tabla 4">
            <a:extLst>
              <a:ext uri="{FF2B5EF4-FFF2-40B4-BE49-F238E27FC236}">
                <a16:creationId xmlns:a16="http://schemas.microsoft.com/office/drawing/2014/main" id="{882CE6C3-D262-BA25-1831-E243AB8D9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360523"/>
              </p:ext>
            </p:extLst>
          </p:nvPr>
        </p:nvGraphicFramePr>
        <p:xfrm>
          <a:off x="14122757" y="1626113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6.2.4.4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45" name="Tabla 4">
            <a:extLst>
              <a:ext uri="{FF2B5EF4-FFF2-40B4-BE49-F238E27FC236}">
                <a16:creationId xmlns:a16="http://schemas.microsoft.com/office/drawing/2014/main" id="{8AA9A9FC-192D-66D5-9C3F-242231C89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575695"/>
              </p:ext>
            </p:extLst>
          </p:nvPr>
        </p:nvGraphicFramePr>
        <p:xfrm>
          <a:off x="14837709" y="16263932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6.2.4.5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46" name="Conector recto 345">
            <a:extLst>
              <a:ext uri="{FF2B5EF4-FFF2-40B4-BE49-F238E27FC236}">
                <a16:creationId xmlns:a16="http://schemas.microsoft.com/office/drawing/2014/main" id="{54155931-7B8B-05CD-D460-94ADD37E742B}"/>
              </a:ext>
            </a:extLst>
          </p:cNvPr>
          <p:cNvCxnSpPr>
            <a:cxnSpLocks/>
            <a:stCxn id="332" idx="3"/>
            <a:endCxn id="340" idx="1"/>
          </p:cNvCxnSpPr>
          <p:nvPr/>
        </p:nvCxnSpPr>
        <p:spPr>
          <a:xfrm flipV="1">
            <a:off x="12525094" y="16605760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7" name="Conector recto 346">
            <a:extLst>
              <a:ext uri="{FF2B5EF4-FFF2-40B4-BE49-F238E27FC236}">
                <a16:creationId xmlns:a16="http://schemas.microsoft.com/office/drawing/2014/main" id="{0BD661B1-30A4-C8B7-5C2B-67D2AA904F2A}"/>
              </a:ext>
            </a:extLst>
          </p:cNvPr>
          <p:cNvCxnSpPr>
            <a:cxnSpLocks/>
            <a:stCxn id="340" idx="3"/>
            <a:endCxn id="342" idx="1"/>
          </p:cNvCxnSpPr>
          <p:nvPr/>
        </p:nvCxnSpPr>
        <p:spPr>
          <a:xfrm flipV="1">
            <a:off x="13240046" y="16602644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8" name="Conector recto 347">
            <a:extLst>
              <a:ext uri="{FF2B5EF4-FFF2-40B4-BE49-F238E27FC236}">
                <a16:creationId xmlns:a16="http://schemas.microsoft.com/office/drawing/2014/main" id="{CAA18F7C-8A38-1419-2FF2-91B8D5775E81}"/>
              </a:ext>
            </a:extLst>
          </p:cNvPr>
          <p:cNvCxnSpPr>
            <a:cxnSpLocks/>
            <a:stCxn id="342" idx="3"/>
            <a:endCxn id="343" idx="1"/>
          </p:cNvCxnSpPr>
          <p:nvPr/>
        </p:nvCxnSpPr>
        <p:spPr>
          <a:xfrm flipV="1">
            <a:off x="13954981" y="16600593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9" name="Conector recto 348">
            <a:extLst>
              <a:ext uri="{FF2B5EF4-FFF2-40B4-BE49-F238E27FC236}">
                <a16:creationId xmlns:a16="http://schemas.microsoft.com/office/drawing/2014/main" id="{20A1DB62-4B7F-CF0F-419C-B91720F07D70}"/>
              </a:ext>
            </a:extLst>
          </p:cNvPr>
          <p:cNvCxnSpPr>
            <a:cxnSpLocks/>
            <a:stCxn id="343" idx="3"/>
            <a:endCxn id="345" idx="1"/>
          </p:cNvCxnSpPr>
          <p:nvPr/>
        </p:nvCxnSpPr>
        <p:spPr>
          <a:xfrm>
            <a:off x="14669933" y="16600593"/>
            <a:ext cx="167776" cy="2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52" name="Tabla 4">
            <a:extLst>
              <a:ext uri="{FF2B5EF4-FFF2-40B4-BE49-F238E27FC236}">
                <a16:creationId xmlns:a16="http://schemas.microsoft.com/office/drawing/2014/main" id="{790B34A9-E139-A217-0FCE-D2854D826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382986"/>
              </p:ext>
            </p:extLst>
          </p:nvPr>
        </p:nvGraphicFramePr>
        <p:xfrm>
          <a:off x="15540878" y="1626113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6.2.4.6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53" name="Conector recto 352">
            <a:extLst>
              <a:ext uri="{FF2B5EF4-FFF2-40B4-BE49-F238E27FC236}">
                <a16:creationId xmlns:a16="http://schemas.microsoft.com/office/drawing/2014/main" id="{85913E27-167E-D870-D5AC-4FAD16A56174}"/>
              </a:ext>
            </a:extLst>
          </p:cNvPr>
          <p:cNvCxnSpPr>
            <a:cxnSpLocks/>
            <a:stCxn id="345" idx="3"/>
            <a:endCxn id="352" idx="1"/>
          </p:cNvCxnSpPr>
          <p:nvPr/>
        </p:nvCxnSpPr>
        <p:spPr>
          <a:xfrm flipV="1">
            <a:off x="15384885" y="16600593"/>
            <a:ext cx="155993" cy="2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57" name="Tabla 4">
            <a:extLst>
              <a:ext uri="{FF2B5EF4-FFF2-40B4-BE49-F238E27FC236}">
                <a16:creationId xmlns:a16="http://schemas.microsoft.com/office/drawing/2014/main" id="{6673FE48-FC62-C416-D224-FD3D2BF517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794867"/>
              </p:ext>
            </p:extLst>
          </p:nvPr>
        </p:nvGraphicFramePr>
        <p:xfrm>
          <a:off x="11977918" y="18725358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6.2.5.1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58" name="Conector recto 357">
            <a:extLst>
              <a:ext uri="{FF2B5EF4-FFF2-40B4-BE49-F238E27FC236}">
                <a16:creationId xmlns:a16="http://schemas.microsoft.com/office/drawing/2014/main" id="{983A34E6-7179-B4BA-65B1-2E655EF5D549}"/>
              </a:ext>
            </a:extLst>
          </p:cNvPr>
          <p:cNvCxnSpPr>
            <a:cxnSpLocks/>
            <a:endCxn id="357" idx="1"/>
          </p:cNvCxnSpPr>
          <p:nvPr/>
        </p:nvCxnSpPr>
        <p:spPr>
          <a:xfrm>
            <a:off x="11697014" y="19064817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59" name="Tabla 4">
            <a:extLst>
              <a:ext uri="{FF2B5EF4-FFF2-40B4-BE49-F238E27FC236}">
                <a16:creationId xmlns:a16="http://schemas.microsoft.com/office/drawing/2014/main" id="{CE15999A-A293-C30C-B312-458FD62EB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904489"/>
              </p:ext>
            </p:extLst>
          </p:nvPr>
        </p:nvGraphicFramePr>
        <p:xfrm>
          <a:off x="12692870" y="18723307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6.2.5.2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64" name="Tabla 4">
            <a:extLst>
              <a:ext uri="{FF2B5EF4-FFF2-40B4-BE49-F238E27FC236}">
                <a16:creationId xmlns:a16="http://schemas.microsoft.com/office/drawing/2014/main" id="{2A183FCA-5B6D-ECCB-8F8A-33A97F1DD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619672"/>
              </p:ext>
            </p:extLst>
          </p:nvPr>
        </p:nvGraphicFramePr>
        <p:xfrm>
          <a:off x="13407805" y="18720191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6.2.5.3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65" name="Tabla 4">
            <a:extLst>
              <a:ext uri="{FF2B5EF4-FFF2-40B4-BE49-F238E27FC236}">
                <a16:creationId xmlns:a16="http://schemas.microsoft.com/office/drawing/2014/main" id="{077B73F1-902E-2B39-A9E7-B5ADEAF88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895088"/>
              </p:ext>
            </p:extLst>
          </p:nvPr>
        </p:nvGraphicFramePr>
        <p:xfrm>
          <a:off x="14122757" y="18718140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6.2.5.4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66" name="Tabla 4">
            <a:extLst>
              <a:ext uri="{FF2B5EF4-FFF2-40B4-BE49-F238E27FC236}">
                <a16:creationId xmlns:a16="http://schemas.microsoft.com/office/drawing/2014/main" id="{0269E22B-E2C4-024B-D655-B53EBED50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376559"/>
              </p:ext>
            </p:extLst>
          </p:nvPr>
        </p:nvGraphicFramePr>
        <p:xfrm>
          <a:off x="14837709" y="18720938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6.2.5.5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69" name="Conector recto 368">
            <a:extLst>
              <a:ext uri="{FF2B5EF4-FFF2-40B4-BE49-F238E27FC236}">
                <a16:creationId xmlns:a16="http://schemas.microsoft.com/office/drawing/2014/main" id="{94D3E020-B88E-419D-05C4-1FC945AC5591}"/>
              </a:ext>
            </a:extLst>
          </p:cNvPr>
          <p:cNvCxnSpPr>
            <a:cxnSpLocks/>
            <a:stCxn id="357" idx="3"/>
            <a:endCxn id="359" idx="1"/>
          </p:cNvCxnSpPr>
          <p:nvPr/>
        </p:nvCxnSpPr>
        <p:spPr>
          <a:xfrm flipV="1">
            <a:off x="12525094" y="19062766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0" name="Conector recto 369">
            <a:extLst>
              <a:ext uri="{FF2B5EF4-FFF2-40B4-BE49-F238E27FC236}">
                <a16:creationId xmlns:a16="http://schemas.microsoft.com/office/drawing/2014/main" id="{686BC600-F922-CD1B-0CBE-65AF6D97D408}"/>
              </a:ext>
            </a:extLst>
          </p:cNvPr>
          <p:cNvCxnSpPr>
            <a:cxnSpLocks/>
            <a:stCxn id="359" idx="3"/>
            <a:endCxn id="364" idx="1"/>
          </p:cNvCxnSpPr>
          <p:nvPr/>
        </p:nvCxnSpPr>
        <p:spPr>
          <a:xfrm flipV="1">
            <a:off x="13240046" y="19059650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1" name="Conector recto 370">
            <a:extLst>
              <a:ext uri="{FF2B5EF4-FFF2-40B4-BE49-F238E27FC236}">
                <a16:creationId xmlns:a16="http://schemas.microsoft.com/office/drawing/2014/main" id="{6C8E243B-49A1-CEB9-4FE7-5DCD9388BCDF}"/>
              </a:ext>
            </a:extLst>
          </p:cNvPr>
          <p:cNvCxnSpPr>
            <a:cxnSpLocks/>
            <a:stCxn id="364" idx="3"/>
            <a:endCxn id="365" idx="1"/>
          </p:cNvCxnSpPr>
          <p:nvPr/>
        </p:nvCxnSpPr>
        <p:spPr>
          <a:xfrm flipV="1">
            <a:off x="13954981" y="19057599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2" name="Conector recto 371">
            <a:extLst>
              <a:ext uri="{FF2B5EF4-FFF2-40B4-BE49-F238E27FC236}">
                <a16:creationId xmlns:a16="http://schemas.microsoft.com/office/drawing/2014/main" id="{9625CFBB-01BC-72CE-2821-AB1BAE07FA33}"/>
              </a:ext>
            </a:extLst>
          </p:cNvPr>
          <p:cNvCxnSpPr>
            <a:cxnSpLocks/>
            <a:stCxn id="365" idx="3"/>
            <a:endCxn id="366" idx="1"/>
          </p:cNvCxnSpPr>
          <p:nvPr/>
        </p:nvCxnSpPr>
        <p:spPr>
          <a:xfrm>
            <a:off x="14669933" y="19057599"/>
            <a:ext cx="167776" cy="2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76" name="Tabla 4">
            <a:extLst>
              <a:ext uri="{FF2B5EF4-FFF2-40B4-BE49-F238E27FC236}">
                <a16:creationId xmlns:a16="http://schemas.microsoft.com/office/drawing/2014/main" id="{428165C5-D440-A33F-8DB1-46432D23F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422614"/>
              </p:ext>
            </p:extLst>
          </p:nvPr>
        </p:nvGraphicFramePr>
        <p:xfrm>
          <a:off x="11977918" y="19908013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77" name="Conector recto 376">
            <a:extLst>
              <a:ext uri="{FF2B5EF4-FFF2-40B4-BE49-F238E27FC236}">
                <a16:creationId xmlns:a16="http://schemas.microsoft.com/office/drawing/2014/main" id="{7A60BC73-1C8A-A561-7666-37D21B5739F9}"/>
              </a:ext>
            </a:extLst>
          </p:cNvPr>
          <p:cNvCxnSpPr>
            <a:cxnSpLocks/>
            <a:endCxn id="376" idx="1"/>
          </p:cNvCxnSpPr>
          <p:nvPr/>
        </p:nvCxnSpPr>
        <p:spPr>
          <a:xfrm>
            <a:off x="11697014" y="20247472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78" name="Tabla 4">
            <a:extLst>
              <a:ext uri="{FF2B5EF4-FFF2-40B4-BE49-F238E27FC236}">
                <a16:creationId xmlns:a16="http://schemas.microsoft.com/office/drawing/2014/main" id="{5AAB6EE8-7AC8-E13A-E33A-5C3E785D1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784061"/>
              </p:ext>
            </p:extLst>
          </p:nvPr>
        </p:nvGraphicFramePr>
        <p:xfrm>
          <a:off x="12692870" y="19905962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80" name="Tabla 4">
            <a:extLst>
              <a:ext uri="{FF2B5EF4-FFF2-40B4-BE49-F238E27FC236}">
                <a16:creationId xmlns:a16="http://schemas.microsoft.com/office/drawing/2014/main" id="{212555A2-FDCD-BD9E-C9D2-B1884ACEC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309909"/>
              </p:ext>
            </p:extLst>
          </p:nvPr>
        </p:nvGraphicFramePr>
        <p:xfrm>
          <a:off x="13407805" y="1990284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81" name="Tabla 4">
            <a:extLst>
              <a:ext uri="{FF2B5EF4-FFF2-40B4-BE49-F238E27FC236}">
                <a16:creationId xmlns:a16="http://schemas.microsoft.com/office/drawing/2014/main" id="{E4C85678-34B3-071C-10CC-89AD62F19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415070"/>
              </p:ext>
            </p:extLst>
          </p:nvPr>
        </p:nvGraphicFramePr>
        <p:xfrm>
          <a:off x="14122757" y="19900795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382" name="Tabla 4">
            <a:extLst>
              <a:ext uri="{FF2B5EF4-FFF2-40B4-BE49-F238E27FC236}">
                <a16:creationId xmlns:a16="http://schemas.microsoft.com/office/drawing/2014/main" id="{04909E17-0D6D-3CD3-A353-D11D3E9B2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356957"/>
              </p:ext>
            </p:extLst>
          </p:nvPr>
        </p:nvGraphicFramePr>
        <p:xfrm>
          <a:off x="14837709" y="19903593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384" name="Conector recto 383">
            <a:extLst>
              <a:ext uri="{FF2B5EF4-FFF2-40B4-BE49-F238E27FC236}">
                <a16:creationId xmlns:a16="http://schemas.microsoft.com/office/drawing/2014/main" id="{2D5CF839-3B68-6C5A-5667-39C9F1D7F6ED}"/>
              </a:ext>
            </a:extLst>
          </p:cNvPr>
          <p:cNvCxnSpPr>
            <a:cxnSpLocks/>
            <a:stCxn id="376" idx="3"/>
            <a:endCxn id="378" idx="1"/>
          </p:cNvCxnSpPr>
          <p:nvPr/>
        </p:nvCxnSpPr>
        <p:spPr>
          <a:xfrm flipV="1">
            <a:off x="12525094" y="20245421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5" name="Conector recto 384">
            <a:extLst>
              <a:ext uri="{FF2B5EF4-FFF2-40B4-BE49-F238E27FC236}">
                <a16:creationId xmlns:a16="http://schemas.microsoft.com/office/drawing/2014/main" id="{ACFDF1A1-67DF-ED8B-8F63-29B8C9C9F3CB}"/>
              </a:ext>
            </a:extLst>
          </p:cNvPr>
          <p:cNvCxnSpPr>
            <a:cxnSpLocks/>
            <a:stCxn id="378" idx="3"/>
            <a:endCxn id="380" idx="1"/>
          </p:cNvCxnSpPr>
          <p:nvPr/>
        </p:nvCxnSpPr>
        <p:spPr>
          <a:xfrm flipV="1">
            <a:off x="13240046" y="20242305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2" name="Conector recto 391">
            <a:extLst>
              <a:ext uri="{FF2B5EF4-FFF2-40B4-BE49-F238E27FC236}">
                <a16:creationId xmlns:a16="http://schemas.microsoft.com/office/drawing/2014/main" id="{9EF90A04-1FD2-0339-785C-24392469E1C3}"/>
              </a:ext>
            </a:extLst>
          </p:cNvPr>
          <p:cNvCxnSpPr>
            <a:cxnSpLocks/>
            <a:stCxn id="380" idx="3"/>
            <a:endCxn id="381" idx="1"/>
          </p:cNvCxnSpPr>
          <p:nvPr/>
        </p:nvCxnSpPr>
        <p:spPr>
          <a:xfrm flipV="1">
            <a:off x="13954981" y="20240254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7" name="Conector recto 396">
            <a:extLst>
              <a:ext uri="{FF2B5EF4-FFF2-40B4-BE49-F238E27FC236}">
                <a16:creationId xmlns:a16="http://schemas.microsoft.com/office/drawing/2014/main" id="{71EECA4F-7549-FDC1-5053-313B946FD953}"/>
              </a:ext>
            </a:extLst>
          </p:cNvPr>
          <p:cNvCxnSpPr>
            <a:cxnSpLocks/>
            <a:stCxn id="381" idx="3"/>
            <a:endCxn id="382" idx="1"/>
          </p:cNvCxnSpPr>
          <p:nvPr/>
        </p:nvCxnSpPr>
        <p:spPr>
          <a:xfrm>
            <a:off x="14669933" y="20240254"/>
            <a:ext cx="167776" cy="2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99" name="Tabla 4">
            <a:extLst>
              <a:ext uri="{FF2B5EF4-FFF2-40B4-BE49-F238E27FC236}">
                <a16:creationId xmlns:a16="http://schemas.microsoft.com/office/drawing/2014/main" id="{02C67F4A-AFED-FB94-C42D-ECB66D33F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497136"/>
              </p:ext>
            </p:extLst>
          </p:nvPr>
        </p:nvGraphicFramePr>
        <p:xfrm>
          <a:off x="11977918" y="21120713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6.2.7.1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400" name="Conector recto 399">
            <a:extLst>
              <a:ext uri="{FF2B5EF4-FFF2-40B4-BE49-F238E27FC236}">
                <a16:creationId xmlns:a16="http://schemas.microsoft.com/office/drawing/2014/main" id="{BCA17675-4049-BD46-4325-367BBD970127}"/>
              </a:ext>
            </a:extLst>
          </p:cNvPr>
          <p:cNvCxnSpPr>
            <a:cxnSpLocks/>
            <a:endCxn id="399" idx="1"/>
          </p:cNvCxnSpPr>
          <p:nvPr/>
        </p:nvCxnSpPr>
        <p:spPr>
          <a:xfrm>
            <a:off x="11697014" y="21460172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1" name="Tabla 4">
            <a:extLst>
              <a:ext uri="{FF2B5EF4-FFF2-40B4-BE49-F238E27FC236}">
                <a16:creationId xmlns:a16="http://schemas.microsoft.com/office/drawing/2014/main" id="{58E92F7A-CFC6-AA14-BBE5-4D05272B3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696628"/>
              </p:ext>
            </p:extLst>
          </p:nvPr>
        </p:nvGraphicFramePr>
        <p:xfrm>
          <a:off x="12692870" y="21118662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6.2.7.2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02" name="Tabla 4">
            <a:extLst>
              <a:ext uri="{FF2B5EF4-FFF2-40B4-BE49-F238E27FC236}">
                <a16:creationId xmlns:a16="http://schemas.microsoft.com/office/drawing/2014/main" id="{C3B2E830-0163-BB68-0C88-8D7D8841B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795858"/>
              </p:ext>
            </p:extLst>
          </p:nvPr>
        </p:nvGraphicFramePr>
        <p:xfrm>
          <a:off x="13407805" y="2111554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6.2.7.3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406" name="Conector recto 405">
            <a:extLst>
              <a:ext uri="{FF2B5EF4-FFF2-40B4-BE49-F238E27FC236}">
                <a16:creationId xmlns:a16="http://schemas.microsoft.com/office/drawing/2014/main" id="{BCA21CB6-2E61-4E7F-469F-D0D090078241}"/>
              </a:ext>
            </a:extLst>
          </p:cNvPr>
          <p:cNvCxnSpPr>
            <a:cxnSpLocks/>
            <a:stCxn id="399" idx="3"/>
            <a:endCxn id="401" idx="1"/>
          </p:cNvCxnSpPr>
          <p:nvPr/>
        </p:nvCxnSpPr>
        <p:spPr>
          <a:xfrm flipV="1">
            <a:off x="12525094" y="21458121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7" name="Conector recto 406">
            <a:extLst>
              <a:ext uri="{FF2B5EF4-FFF2-40B4-BE49-F238E27FC236}">
                <a16:creationId xmlns:a16="http://schemas.microsoft.com/office/drawing/2014/main" id="{E9BCA545-F880-0B66-88E9-B1BBE01A04C0}"/>
              </a:ext>
            </a:extLst>
          </p:cNvPr>
          <p:cNvCxnSpPr>
            <a:cxnSpLocks/>
            <a:stCxn id="401" idx="3"/>
            <a:endCxn id="402" idx="1"/>
          </p:cNvCxnSpPr>
          <p:nvPr/>
        </p:nvCxnSpPr>
        <p:spPr>
          <a:xfrm flipV="1">
            <a:off x="13240046" y="21455005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14" name="Tabla 4">
            <a:extLst>
              <a:ext uri="{FF2B5EF4-FFF2-40B4-BE49-F238E27FC236}">
                <a16:creationId xmlns:a16="http://schemas.microsoft.com/office/drawing/2014/main" id="{0D5A4F4A-AC63-4FAC-5111-4930AFADF9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493372"/>
              </p:ext>
            </p:extLst>
          </p:nvPr>
        </p:nvGraphicFramePr>
        <p:xfrm>
          <a:off x="15559959" y="19908013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15" name="Tabla 4">
            <a:extLst>
              <a:ext uri="{FF2B5EF4-FFF2-40B4-BE49-F238E27FC236}">
                <a16:creationId xmlns:a16="http://schemas.microsoft.com/office/drawing/2014/main" id="{D72FBCD9-394B-4523-6C9D-02C74DB075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431696"/>
              </p:ext>
            </p:extLst>
          </p:nvPr>
        </p:nvGraphicFramePr>
        <p:xfrm>
          <a:off x="16274894" y="19904897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16" name="Tabla 4">
            <a:extLst>
              <a:ext uri="{FF2B5EF4-FFF2-40B4-BE49-F238E27FC236}">
                <a16:creationId xmlns:a16="http://schemas.microsoft.com/office/drawing/2014/main" id="{20277EB2-03D8-707D-0EC8-666F03612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844711"/>
              </p:ext>
            </p:extLst>
          </p:nvPr>
        </p:nvGraphicFramePr>
        <p:xfrm>
          <a:off x="16989846" y="1990284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420" name="Tabla 4">
            <a:extLst>
              <a:ext uri="{FF2B5EF4-FFF2-40B4-BE49-F238E27FC236}">
                <a16:creationId xmlns:a16="http://schemas.microsoft.com/office/drawing/2014/main" id="{4CA19164-095D-BD01-F917-24E0EF1A7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860142"/>
              </p:ext>
            </p:extLst>
          </p:nvPr>
        </p:nvGraphicFramePr>
        <p:xfrm>
          <a:off x="17704798" y="1990564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436" name="Conector recto 435">
            <a:extLst>
              <a:ext uri="{FF2B5EF4-FFF2-40B4-BE49-F238E27FC236}">
                <a16:creationId xmlns:a16="http://schemas.microsoft.com/office/drawing/2014/main" id="{0754C98F-B4AD-9EEC-8EB2-74B598982048}"/>
              </a:ext>
            </a:extLst>
          </p:cNvPr>
          <p:cNvCxnSpPr>
            <a:cxnSpLocks/>
            <a:stCxn id="414" idx="3"/>
            <a:endCxn id="415" idx="1"/>
          </p:cNvCxnSpPr>
          <p:nvPr/>
        </p:nvCxnSpPr>
        <p:spPr>
          <a:xfrm flipV="1">
            <a:off x="16107135" y="20244356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7" name="Conector recto 436">
            <a:extLst>
              <a:ext uri="{FF2B5EF4-FFF2-40B4-BE49-F238E27FC236}">
                <a16:creationId xmlns:a16="http://schemas.microsoft.com/office/drawing/2014/main" id="{8326447C-2FA5-A6E0-6E57-FB6C139BFCB4}"/>
              </a:ext>
            </a:extLst>
          </p:cNvPr>
          <p:cNvCxnSpPr>
            <a:cxnSpLocks/>
            <a:stCxn id="415" idx="3"/>
            <a:endCxn id="416" idx="1"/>
          </p:cNvCxnSpPr>
          <p:nvPr/>
        </p:nvCxnSpPr>
        <p:spPr>
          <a:xfrm flipV="1">
            <a:off x="16822070" y="20242305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2" name="Conector recto 511">
            <a:extLst>
              <a:ext uri="{FF2B5EF4-FFF2-40B4-BE49-F238E27FC236}">
                <a16:creationId xmlns:a16="http://schemas.microsoft.com/office/drawing/2014/main" id="{64A754C8-2798-712C-2CC6-FED59211B298}"/>
              </a:ext>
            </a:extLst>
          </p:cNvPr>
          <p:cNvCxnSpPr>
            <a:cxnSpLocks/>
            <a:stCxn id="416" idx="3"/>
            <a:endCxn id="420" idx="1"/>
          </p:cNvCxnSpPr>
          <p:nvPr/>
        </p:nvCxnSpPr>
        <p:spPr>
          <a:xfrm>
            <a:off x="17537022" y="20242305"/>
            <a:ext cx="167776" cy="2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5" name="Conector recto 514">
            <a:extLst>
              <a:ext uri="{FF2B5EF4-FFF2-40B4-BE49-F238E27FC236}">
                <a16:creationId xmlns:a16="http://schemas.microsoft.com/office/drawing/2014/main" id="{43B69F36-3F26-CCE9-4C1C-0D123F257FCF}"/>
              </a:ext>
            </a:extLst>
          </p:cNvPr>
          <p:cNvCxnSpPr>
            <a:cxnSpLocks/>
            <a:stCxn id="382" idx="3"/>
            <a:endCxn id="414" idx="1"/>
          </p:cNvCxnSpPr>
          <p:nvPr/>
        </p:nvCxnSpPr>
        <p:spPr>
          <a:xfrm>
            <a:off x="15384885" y="20243052"/>
            <a:ext cx="175074" cy="44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18" name="Tabla 4">
            <a:extLst>
              <a:ext uri="{FF2B5EF4-FFF2-40B4-BE49-F238E27FC236}">
                <a16:creationId xmlns:a16="http://schemas.microsoft.com/office/drawing/2014/main" id="{EB684847-6247-A3D2-D36B-DE206E2B4A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371405"/>
              </p:ext>
            </p:extLst>
          </p:nvPr>
        </p:nvGraphicFramePr>
        <p:xfrm>
          <a:off x="18408782" y="19908013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6.2.6.10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519" name="Conector recto 518">
            <a:extLst>
              <a:ext uri="{FF2B5EF4-FFF2-40B4-BE49-F238E27FC236}">
                <a16:creationId xmlns:a16="http://schemas.microsoft.com/office/drawing/2014/main" id="{45343361-1EB4-706F-6C08-C5477AA2C236}"/>
              </a:ext>
            </a:extLst>
          </p:cNvPr>
          <p:cNvCxnSpPr>
            <a:cxnSpLocks/>
          </p:cNvCxnSpPr>
          <p:nvPr/>
        </p:nvCxnSpPr>
        <p:spPr>
          <a:xfrm>
            <a:off x="18251974" y="20239352"/>
            <a:ext cx="156808" cy="23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21" name="Tabla 4">
            <a:extLst>
              <a:ext uri="{FF2B5EF4-FFF2-40B4-BE49-F238E27FC236}">
                <a16:creationId xmlns:a16="http://schemas.microsoft.com/office/drawing/2014/main" id="{076D7295-756D-3B88-2B60-067A57049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879869"/>
              </p:ext>
            </p:extLst>
          </p:nvPr>
        </p:nvGraphicFramePr>
        <p:xfrm>
          <a:off x="11983478" y="22082797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6.2.8.1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522" name="Conector recto 521">
            <a:extLst>
              <a:ext uri="{FF2B5EF4-FFF2-40B4-BE49-F238E27FC236}">
                <a16:creationId xmlns:a16="http://schemas.microsoft.com/office/drawing/2014/main" id="{E8FB4B59-1963-ACE3-DFDE-D0D201879D05}"/>
              </a:ext>
            </a:extLst>
          </p:cNvPr>
          <p:cNvCxnSpPr>
            <a:cxnSpLocks/>
            <a:endCxn id="521" idx="1"/>
          </p:cNvCxnSpPr>
          <p:nvPr/>
        </p:nvCxnSpPr>
        <p:spPr>
          <a:xfrm>
            <a:off x="11702574" y="22422256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23" name="Tabla 4">
            <a:extLst>
              <a:ext uri="{FF2B5EF4-FFF2-40B4-BE49-F238E27FC236}">
                <a16:creationId xmlns:a16="http://schemas.microsoft.com/office/drawing/2014/main" id="{02131C02-B15C-FD14-D000-5AF8B3E39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747042"/>
              </p:ext>
            </p:extLst>
          </p:nvPr>
        </p:nvGraphicFramePr>
        <p:xfrm>
          <a:off x="12698430" y="22080746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6.2.8.2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524" name="Tabla 4">
            <a:extLst>
              <a:ext uri="{FF2B5EF4-FFF2-40B4-BE49-F238E27FC236}">
                <a16:creationId xmlns:a16="http://schemas.microsoft.com/office/drawing/2014/main" id="{637BC786-4D4F-F1B8-0835-B0050A569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972554"/>
              </p:ext>
            </p:extLst>
          </p:nvPr>
        </p:nvGraphicFramePr>
        <p:xfrm>
          <a:off x="13413365" y="22077630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6.2.8.3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525" name="Conector recto 524">
            <a:extLst>
              <a:ext uri="{FF2B5EF4-FFF2-40B4-BE49-F238E27FC236}">
                <a16:creationId xmlns:a16="http://schemas.microsoft.com/office/drawing/2014/main" id="{21F14288-29D6-9167-1ABA-FB6814377A7B}"/>
              </a:ext>
            </a:extLst>
          </p:cNvPr>
          <p:cNvCxnSpPr>
            <a:cxnSpLocks/>
            <a:stCxn id="521" idx="3"/>
            <a:endCxn id="523" idx="1"/>
          </p:cNvCxnSpPr>
          <p:nvPr/>
        </p:nvCxnSpPr>
        <p:spPr>
          <a:xfrm flipV="1">
            <a:off x="12530654" y="22420205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6" name="Conector recto 525">
            <a:extLst>
              <a:ext uri="{FF2B5EF4-FFF2-40B4-BE49-F238E27FC236}">
                <a16:creationId xmlns:a16="http://schemas.microsoft.com/office/drawing/2014/main" id="{030E4EBA-2000-E600-6A8C-3A49BFFB0B9C}"/>
              </a:ext>
            </a:extLst>
          </p:cNvPr>
          <p:cNvCxnSpPr>
            <a:cxnSpLocks/>
            <a:stCxn id="523" idx="3"/>
            <a:endCxn id="524" idx="1"/>
          </p:cNvCxnSpPr>
          <p:nvPr/>
        </p:nvCxnSpPr>
        <p:spPr>
          <a:xfrm flipV="1">
            <a:off x="13245606" y="22417089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27" name="Tabla 4">
            <a:extLst>
              <a:ext uri="{FF2B5EF4-FFF2-40B4-BE49-F238E27FC236}">
                <a16:creationId xmlns:a16="http://schemas.microsoft.com/office/drawing/2014/main" id="{AA9B161E-F571-BF7E-7A7D-5050A428C7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634660"/>
              </p:ext>
            </p:extLst>
          </p:nvPr>
        </p:nvGraphicFramePr>
        <p:xfrm>
          <a:off x="14122774" y="22077630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6.2.8.4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528" name="Tabla 4">
            <a:extLst>
              <a:ext uri="{FF2B5EF4-FFF2-40B4-BE49-F238E27FC236}">
                <a16:creationId xmlns:a16="http://schemas.microsoft.com/office/drawing/2014/main" id="{B7986933-9B80-D5DE-78F8-26576B6D7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575876"/>
              </p:ext>
            </p:extLst>
          </p:nvPr>
        </p:nvGraphicFramePr>
        <p:xfrm>
          <a:off x="14837709" y="22077630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6.2.8.5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529" name="Conector recto 528">
            <a:extLst>
              <a:ext uri="{FF2B5EF4-FFF2-40B4-BE49-F238E27FC236}">
                <a16:creationId xmlns:a16="http://schemas.microsoft.com/office/drawing/2014/main" id="{3D1B3584-AA75-422C-1DC8-CCA37415EAE6}"/>
              </a:ext>
            </a:extLst>
          </p:cNvPr>
          <p:cNvCxnSpPr>
            <a:cxnSpLocks/>
            <a:stCxn id="524" idx="3"/>
            <a:endCxn id="527" idx="1"/>
          </p:cNvCxnSpPr>
          <p:nvPr/>
        </p:nvCxnSpPr>
        <p:spPr>
          <a:xfrm>
            <a:off x="13960541" y="22417089"/>
            <a:ext cx="16223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0" name="Conector recto 529">
            <a:extLst>
              <a:ext uri="{FF2B5EF4-FFF2-40B4-BE49-F238E27FC236}">
                <a16:creationId xmlns:a16="http://schemas.microsoft.com/office/drawing/2014/main" id="{EDECC7B9-5B5A-95B2-4763-9C36A04E8D38}"/>
              </a:ext>
            </a:extLst>
          </p:cNvPr>
          <p:cNvCxnSpPr>
            <a:cxnSpLocks/>
            <a:stCxn id="527" idx="3"/>
            <a:endCxn id="528" idx="1"/>
          </p:cNvCxnSpPr>
          <p:nvPr/>
        </p:nvCxnSpPr>
        <p:spPr>
          <a:xfrm>
            <a:off x="14669950" y="22417089"/>
            <a:ext cx="167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35" name="Tabla 4">
            <a:extLst>
              <a:ext uri="{FF2B5EF4-FFF2-40B4-BE49-F238E27FC236}">
                <a16:creationId xmlns:a16="http://schemas.microsoft.com/office/drawing/2014/main" id="{7CADFB9F-89D9-5DD8-D5A3-75C12E7EC1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748970"/>
              </p:ext>
            </p:extLst>
          </p:nvPr>
        </p:nvGraphicFramePr>
        <p:xfrm>
          <a:off x="11977918" y="23330985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3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6.2.9.1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536" name="Conector recto 535">
            <a:extLst>
              <a:ext uri="{FF2B5EF4-FFF2-40B4-BE49-F238E27FC236}">
                <a16:creationId xmlns:a16="http://schemas.microsoft.com/office/drawing/2014/main" id="{7BD65C41-FF35-1676-6C5C-51CC7072471C}"/>
              </a:ext>
            </a:extLst>
          </p:cNvPr>
          <p:cNvCxnSpPr>
            <a:cxnSpLocks/>
            <a:endCxn id="535" idx="1"/>
          </p:cNvCxnSpPr>
          <p:nvPr/>
        </p:nvCxnSpPr>
        <p:spPr>
          <a:xfrm>
            <a:off x="11697014" y="23670444"/>
            <a:ext cx="280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37" name="Tabla 4">
            <a:extLst>
              <a:ext uri="{FF2B5EF4-FFF2-40B4-BE49-F238E27FC236}">
                <a16:creationId xmlns:a16="http://schemas.microsoft.com/office/drawing/2014/main" id="{11DFBBCD-6BC1-E4E1-B985-DB51078B3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852002"/>
              </p:ext>
            </p:extLst>
          </p:nvPr>
        </p:nvGraphicFramePr>
        <p:xfrm>
          <a:off x="12692870" y="23328934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6.2.9.2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538" name="Tabla 4">
            <a:extLst>
              <a:ext uri="{FF2B5EF4-FFF2-40B4-BE49-F238E27FC236}">
                <a16:creationId xmlns:a16="http://schemas.microsoft.com/office/drawing/2014/main" id="{BCABFBBC-6C15-55CF-4C1B-22DA148F87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841479"/>
              </p:ext>
            </p:extLst>
          </p:nvPr>
        </p:nvGraphicFramePr>
        <p:xfrm>
          <a:off x="13407805" y="23325818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6.2.9.3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539" name="Conector recto 538">
            <a:extLst>
              <a:ext uri="{FF2B5EF4-FFF2-40B4-BE49-F238E27FC236}">
                <a16:creationId xmlns:a16="http://schemas.microsoft.com/office/drawing/2014/main" id="{FC1C17C5-FC46-56D4-57C7-6FB50E0C2F14}"/>
              </a:ext>
            </a:extLst>
          </p:cNvPr>
          <p:cNvCxnSpPr>
            <a:cxnSpLocks/>
            <a:stCxn id="535" idx="3"/>
            <a:endCxn id="537" idx="1"/>
          </p:cNvCxnSpPr>
          <p:nvPr/>
        </p:nvCxnSpPr>
        <p:spPr>
          <a:xfrm flipV="1">
            <a:off x="12525094" y="23668393"/>
            <a:ext cx="167776" cy="20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0" name="Conector recto 539">
            <a:extLst>
              <a:ext uri="{FF2B5EF4-FFF2-40B4-BE49-F238E27FC236}">
                <a16:creationId xmlns:a16="http://schemas.microsoft.com/office/drawing/2014/main" id="{8E029F29-8ACD-4946-BF0D-9B218299F91F}"/>
              </a:ext>
            </a:extLst>
          </p:cNvPr>
          <p:cNvCxnSpPr>
            <a:cxnSpLocks/>
            <a:stCxn id="537" idx="3"/>
            <a:endCxn id="538" idx="1"/>
          </p:cNvCxnSpPr>
          <p:nvPr/>
        </p:nvCxnSpPr>
        <p:spPr>
          <a:xfrm flipV="1">
            <a:off x="13240046" y="23665277"/>
            <a:ext cx="167759" cy="31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41" name="Tabla 4">
            <a:extLst>
              <a:ext uri="{FF2B5EF4-FFF2-40B4-BE49-F238E27FC236}">
                <a16:creationId xmlns:a16="http://schemas.microsoft.com/office/drawing/2014/main" id="{F9E4E8C4-45C4-6AF5-71F2-77641F497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64929"/>
              </p:ext>
            </p:extLst>
          </p:nvPr>
        </p:nvGraphicFramePr>
        <p:xfrm>
          <a:off x="14117214" y="23325818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6.2.9.4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graphicFrame>
        <p:nvGraphicFramePr>
          <p:cNvPr id="542" name="Tabla 4">
            <a:extLst>
              <a:ext uri="{FF2B5EF4-FFF2-40B4-BE49-F238E27FC236}">
                <a16:creationId xmlns:a16="http://schemas.microsoft.com/office/drawing/2014/main" id="{7C8EA653-A1FB-6FF9-D38D-8600B8D564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483035"/>
              </p:ext>
            </p:extLst>
          </p:nvPr>
        </p:nvGraphicFramePr>
        <p:xfrm>
          <a:off x="14832149" y="23325818"/>
          <a:ext cx="547176" cy="67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">
                  <a:extLst>
                    <a:ext uri="{9D8B030D-6E8A-4147-A177-3AD203B41FA5}">
                      <a16:colId xmlns:a16="http://schemas.microsoft.com/office/drawing/2014/main" val="2148372820"/>
                    </a:ext>
                  </a:extLst>
                </a:gridCol>
                <a:gridCol w="200814">
                  <a:extLst>
                    <a:ext uri="{9D8B030D-6E8A-4147-A177-3AD203B41FA5}">
                      <a16:colId xmlns:a16="http://schemas.microsoft.com/office/drawing/2014/main" val="1713172172"/>
                    </a:ext>
                  </a:extLst>
                </a:gridCol>
                <a:gridCol w="182885">
                  <a:extLst>
                    <a:ext uri="{9D8B030D-6E8A-4147-A177-3AD203B41FA5}">
                      <a16:colId xmlns:a16="http://schemas.microsoft.com/office/drawing/2014/main" val="1322649814"/>
                    </a:ext>
                  </a:extLst>
                </a:gridCol>
              </a:tblGrid>
              <a:tr h="133243">
                <a:tc gridSpan="3"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1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17955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r>
                        <a:rPr lang="es-ES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CO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532"/>
                  </a:ext>
                </a:extLst>
              </a:tr>
              <a:tr h="133243">
                <a:tc gridSpan="3">
                  <a:txBody>
                    <a:bodyPr/>
                    <a:lstStyle/>
                    <a:p>
                      <a:pPr marL="0" marR="0" lvl="0" indent="0" algn="ctr" defTabSz="33599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6.2.9.5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69433"/>
                  </a:ext>
                </a:extLst>
              </a:tr>
              <a:tr h="133243"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196229"/>
                  </a:ext>
                </a:extLst>
              </a:tr>
              <a:tr h="145946">
                <a:tc>
                  <a:txBody>
                    <a:bodyPr/>
                    <a:lstStyle/>
                    <a:p>
                      <a:pPr algn="ctr"/>
                      <a:r>
                        <a:rPr lang="es-CO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54865" marR="54865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772467"/>
                  </a:ext>
                </a:extLst>
              </a:tr>
            </a:tbl>
          </a:graphicData>
        </a:graphic>
      </p:graphicFrame>
      <p:cxnSp>
        <p:nvCxnSpPr>
          <p:cNvPr id="543" name="Conector recto 542">
            <a:extLst>
              <a:ext uri="{FF2B5EF4-FFF2-40B4-BE49-F238E27FC236}">
                <a16:creationId xmlns:a16="http://schemas.microsoft.com/office/drawing/2014/main" id="{E8DDDA39-01B8-E157-2690-D6FACB4C611D}"/>
              </a:ext>
            </a:extLst>
          </p:cNvPr>
          <p:cNvCxnSpPr>
            <a:cxnSpLocks/>
            <a:stCxn id="538" idx="3"/>
            <a:endCxn id="541" idx="1"/>
          </p:cNvCxnSpPr>
          <p:nvPr/>
        </p:nvCxnSpPr>
        <p:spPr>
          <a:xfrm>
            <a:off x="13954981" y="23665277"/>
            <a:ext cx="16223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4" name="Conector recto 543">
            <a:extLst>
              <a:ext uri="{FF2B5EF4-FFF2-40B4-BE49-F238E27FC236}">
                <a16:creationId xmlns:a16="http://schemas.microsoft.com/office/drawing/2014/main" id="{0C68204C-FEC6-AA4D-EDA1-26EFE1606DFB}"/>
              </a:ext>
            </a:extLst>
          </p:cNvPr>
          <p:cNvCxnSpPr>
            <a:cxnSpLocks/>
            <a:stCxn id="541" idx="3"/>
            <a:endCxn id="542" idx="1"/>
          </p:cNvCxnSpPr>
          <p:nvPr/>
        </p:nvCxnSpPr>
        <p:spPr>
          <a:xfrm>
            <a:off x="14664390" y="23665277"/>
            <a:ext cx="167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6" name="Conector recto 545">
            <a:extLst>
              <a:ext uri="{FF2B5EF4-FFF2-40B4-BE49-F238E27FC236}">
                <a16:creationId xmlns:a16="http://schemas.microsoft.com/office/drawing/2014/main" id="{47B76067-30A1-C22A-B8C5-222C6E6C073F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3406208" y="15846422"/>
            <a:ext cx="0" cy="16617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8" name="Conector recto 547">
            <a:extLst>
              <a:ext uri="{FF2B5EF4-FFF2-40B4-BE49-F238E27FC236}">
                <a16:creationId xmlns:a16="http://schemas.microsoft.com/office/drawing/2014/main" id="{90214581-7C43-E096-BED0-9A73B0D668C7}"/>
              </a:ext>
            </a:extLst>
          </p:cNvPr>
          <p:cNvCxnSpPr>
            <a:cxnSpLocks/>
            <a:stCxn id="426" idx="0"/>
          </p:cNvCxnSpPr>
          <p:nvPr/>
        </p:nvCxnSpPr>
        <p:spPr>
          <a:xfrm flipV="1">
            <a:off x="5910875" y="15846422"/>
            <a:ext cx="0" cy="16617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5" name="Conector recto 554">
            <a:extLst>
              <a:ext uri="{FF2B5EF4-FFF2-40B4-BE49-F238E27FC236}">
                <a16:creationId xmlns:a16="http://schemas.microsoft.com/office/drawing/2014/main" id="{31BF7F78-7FFD-E14B-625F-059270955DB3}"/>
              </a:ext>
            </a:extLst>
          </p:cNvPr>
          <p:cNvCxnSpPr>
            <a:cxnSpLocks/>
            <a:stCxn id="442" idx="0"/>
          </p:cNvCxnSpPr>
          <p:nvPr/>
        </p:nvCxnSpPr>
        <p:spPr>
          <a:xfrm flipV="1">
            <a:off x="8396524" y="15846422"/>
            <a:ext cx="0" cy="16610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6" name="Conector recto 555">
            <a:extLst>
              <a:ext uri="{FF2B5EF4-FFF2-40B4-BE49-F238E27FC236}">
                <a16:creationId xmlns:a16="http://schemas.microsoft.com/office/drawing/2014/main" id="{5E9B7EFC-D211-6A09-59C9-0DFE852BB125}"/>
              </a:ext>
            </a:extLst>
          </p:cNvPr>
          <p:cNvCxnSpPr>
            <a:cxnSpLocks/>
            <a:stCxn id="455" idx="0"/>
          </p:cNvCxnSpPr>
          <p:nvPr/>
        </p:nvCxnSpPr>
        <p:spPr>
          <a:xfrm flipV="1">
            <a:off x="10888977" y="15846422"/>
            <a:ext cx="0" cy="16610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9" name="Conector recto 558">
            <a:extLst>
              <a:ext uri="{FF2B5EF4-FFF2-40B4-BE49-F238E27FC236}">
                <a16:creationId xmlns:a16="http://schemas.microsoft.com/office/drawing/2014/main" id="{B82BE662-869C-B6EB-427B-3F466E7D5349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3406208" y="18187139"/>
            <a:ext cx="0" cy="16905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0" name="Conector recto 559">
            <a:extLst>
              <a:ext uri="{FF2B5EF4-FFF2-40B4-BE49-F238E27FC236}">
                <a16:creationId xmlns:a16="http://schemas.microsoft.com/office/drawing/2014/main" id="{E493B8F7-A5CC-9111-61BA-DC665F17EC73}"/>
              </a:ext>
            </a:extLst>
          </p:cNvPr>
          <p:cNvCxnSpPr>
            <a:cxnSpLocks/>
            <a:endCxn id="426" idx="2"/>
          </p:cNvCxnSpPr>
          <p:nvPr/>
        </p:nvCxnSpPr>
        <p:spPr>
          <a:xfrm flipV="1">
            <a:off x="5910875" y="18187136"/>
            <a:ext cx="0" cy="16905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1" name="Conector recto 560">
            <a:extLst>
              <a:ext uri="{FF2B5EF4-FFF2-40B4-BE49-F238E27FC236}">
                <a16:creationId xmlns:a16="http://schemas.microsoft.com/office/drawing/2014/main" id="{F81F79C1-CD61-E552-AD63-BEC1061EB439}"/>
              </a:ext>
            </a:extLst>
          </p:cNvPr>
          <p:cNvCxnSpPr>
            <a:cxnSpLocks/>
            <a:endCxn id="442" idx="2"/>
          </p:cNvCxnSpPr>
          <p:nvPr/>
        </p:nvCxnSpPr>
        <p:spPr>
          <a:xfrm flipV="1">
            <a:off x="8396524" y="18186432"/>
            <a:ext cx="0" cy="16912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2" name="Conector recto 561">
            <a:extLst>
              <a:ext uri="{FF2B5EF4-FFF2-40B4-BE49-F238E27FC236}">
                <a16:creationId xmlns:a16="http://schemas.microsoft.com/office/drawing/2014/main" id="{82356C0F-DEC9-44F1-5BF2-76248AE98B49}"/>
              </a:ext>
            </a:extLst>
          </p:cNvPr>
          <p:cNvCxnSpPr>
            <a:cxnSpLocks/>
            <a:endCxn id="455" idx="2"/>
          </p:cNvCxnSpPr>
          <p:nvPr/>
        </p:nvCxnSpPr>
        <p:spPr>
          <a:xfrm flipV="1">
            <a:off x="10888977" y="18186432"/>
            <a:ext cx="0" cy="16912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1" name="Conector recto 580">
            <a:extLst>
              <a:ext uri="{FF2B5EF4-FFF2-40B4-BE49-F238E27FC236}">
                <a16:creationId xmlns:a16="http://schemas.microsoft.com/office/drawing/2014/main" id="{808C0E52-418C-5842-ACC8-7CD2CD0F9802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3406208" y="15841185"/>
            <a:ext cx="35550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6" name="Conector recto 585">
            <a:extLst>
              <a:ext uri="{FF2B5EF4-FFF2-40B4-BE49-F238E27FC236}">
                <a16:creationId xmlns:a16="http://schemas.microsoft.com/office/drawing/2014/main" id="{B08E5A7E-15BD-B0C4-EF5A-27972F720DCD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7508452" y="15841185"/>
            <a:ext cx="33805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9" name="Conector recto 588">
            <a:extLst>
              <a:ext uri="{FF2B5EF4-FFF2-40B4-BE49-F238E27FC236}">
                <a16:creationId xmlns:a16="http://schemas.microsoft.com/office/drawing/2014/main" id="{9C147A15-4B9B-3CAC-2C4E-7626C5C6DC91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3406208" y="19877691"/>
            <a:ext cx="353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0" name="Conector recto 589">
            <a:extLst>
              <a:ext uri="{FF2B5EF4-FFF2-40B4-BE49-F238E27FC236}">
                <a16:creationId xmlns:a16="http://schemas.microsoft.com/office/drawing/2014/main" id="{F6D5FDD5-4192-3A66-8AC1-CB50C2FBB03F}"/>
              </a:ext>
            </a:extLst>
          </p:cNvPr>
          <p:cNvCxnSpPr>
            <a:cxnSpLocks/>
            <a:stCxn id="36" idx="3"/>
          </p:cNvCxnSpPr>
          <p:nvPr/>
        </p:nvCxnSpPr>
        <p:spPr>
          <a:xfrm>
            <a:off x="7484188" y="19877691"/>
            <a:ext cx="34047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192C4E6F-DD83-A2F3-BB5B-F2A75E521A18}"/>
              </a:ext>
            </a:extLst>
          </p:cNvPr>
          <p:cNvCxnSpPr>
            <a:cxnSpLocks/>
            <a:stCxn id="542" idx="3"/>
          </p:cNvCxnSpPr>
          <p:nvPr/>
        </p:nvCxnSpPr>
        <p:spPr>
          <a:xfrm>
            <a:off x="15379325" y="23665277"/>
            <a:ext cx="394039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6F8A93B-8D52-5152-BA0D-6FE45DAAA8AD}"/>
              </a:ext>
            </a:extLst>
          </p:cNvPr>
          <p:cNvCxnSpPr>
            <a:cxnSpLocks/>
            <a:stCxn id="528" idx="3"/>
          </p:cNvCxnSpPr>
          <p:nvPr/>
        </p:nvCxnSpPr>
        <p:spPr>
          <a:xfrm>
            <a:off x="15384885" y="22417089"/>
            <a:ext cx="393483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81E57BC4-5FF0-59E8-7D08-467A0D8F82EA}"/>
              </a:ext>
            </a:extLst>
          </p:cNvPr>
          <p:cNvCxnSpPr>
            <a:cxnSpLocks/>
            <a:stCxn id="402" idx="3"/>
          </p:cNvCxnSpPr>
          <p:nvPr/>
        </p:nvCxnSpPr>
        <p:spPr>
          <a:xfrm>
            <a:off x="13954981" y="21455005"/>
            <a:ext cx="53647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48797FC3-A713-D5E0-F79E-53F1F856EBA6}"/>
              </a:ext>
            </a:extLst>
          </p:cNvPr>
          <p:cNvCxnSpPr>
            <a:cxnSpLocks/>
            <a:stCxn id="366" idx="3"/>
          </p:cNvCxnSpPr>
          <p:nvPr/>
        </p:nvCxnSpPr>
        <p:spPr>
          <a:xfrm>
            <a:off x="15384885" y="19060397"/>
            <a:ext cx="393483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F62618C-306C-F1A8-E8F7-11323CBDA4FF}"/>
              </a:ext>
            </a:extLst>
          </p:cNvPr>
          <p:cNvCxnSpPr>
            <a:cxnSpLocks/>
            <a:stCxn id="352" idx="3"/>
          </p:cNvCxnSpPr>
          <p:nvPr/>
        </p:nvCxnSpPr>
        <p:spPr>
          <a:xfrm>
            <a:off x="16088054" y="16600593"/>
            <a:ext cx="32474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295E5F18-A931-32B9-238E-8F4214AA94C6}"/>
              </a:ext>
            </a:extLst>
          </p:cNvPr>
          <p:cNvCxnSpPr>
            <a:cxnSpLocks/>
            <a:stCxn id="273" idx="3"/>
          </p:cNvCxnSpPr>
          <p:nvPr/>
        </p:nvCxnSpPr>
        <p:spPr>
          <a:xfrm>
            <a:off x="16814772" y="14202869"/>
            <a:ext cx="24993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CDE5C61F-312D-FDEA-F4E9-15AEB2464575}"/>
              </a:ext>
            </a:extLst>
          </p:cNvPr>
          <p:cNvCxnSpPr>
            <a:cxnSpLocks/>
            <a:stCxn id="183" idx="3"/>
          </p:cNvCxnSpPr>
          <p:nvPr/>
        </p:nvCxnSpPr>
        <p:spPr>
          <a:xfrm>
            <a:off x="14305065" y="12174715"/>
            <a:ext cx="500909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E1EDCA68-7936-2560-4215-A7BBDDEADC16}"/>
              </a:ext>
            </a:extLst>
          </p:cNvPr>
          <p:cNvCxnSpPr>
            <a:cxnSpLocks/>
          </p:cNvCxnSpPr>
          <p:nvPr/>
        </p:nvCxnSpPr>
        <p:spPr>
          <a:xfrm flipV="1">
            <a:off x="19319718" y="12170901"/>
            <a:ext cx="0" cy="114943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7379FBC-480B-06C1-489B-FEF2E1E95237}"/>
              </a:ext>
            </a:extLst>
          </p:cNvPr>
          <p:cNvCxnSpPr>
            <a:cxnSpLocks/>
            <a:stCxn id="322" idx="3"/>
          </p:cNvCxnSpPr>
          <p:nvPr/>
        </p:nvCxnSpPr>
        <p:spPr>
          <a:xfrm>
            <a:off x="15384885" y="15390691"/>
            <a:ext cx="392927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0" name="Conector recto 469">
            <a:extLst>
              <a:ext uri="{FF2B5EF4-FFF2-40B4-BE49-F238E27FC236}">
                <a16:creationId xmlns:a16="http://schemas.microsoft.com/office/drawing/2014/main" id="{66D184BB-F055-B499-67AB-FBDBDE5722FA}"/>
              </a:ext>
            </a:extLst>
          </p:cNvPr>
          <p:cNvCxnSpPr>
            <a:cxnSpLocks/>
          </p:cNvCxnSpPr>
          <p:nvPr/>
        </p:nvCxnSpPr>
        <p:spPr>
          <a:xfrm>
            <a:off x="18976093" y="20250831"/>
            <a:ext cx="3594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2" name="Conector recto 471">
            <a:extLst>
              <a:ext uri="{FF2B5EF4-FFF2-40B4-BE49-F238E27FC236}">
                <a16:creationId xmlns:a16="http://schemas.microsoft.com/office/drawing/2014/main" id="{C827D084-CF6E-64CB-CE87-19FA1DD54F79}"/>
              </a:ext>
            </a:extLst>
          </p:cNvPr>
          <p:cNvCxnSpPr>
            <a:cxnSpLocks/>
            <a:endCxn id="37" idx="1"/>
          </p:cNvCxnSpPr>
          <p:nvPr/>
        </p:nvCxnSpPr>
        <p:spPr>
          <a:xfrm>
            <a:off x="19335499" y="17965238"/>
            <a:ext cx="2890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8" name="Título 1">
            <a:extLst>
              <a:ext uri="{FF2B5EF4-FFF2-40B4-BE49-F238E27FC236}">
                <a16:creationId xmlns:a16="http://schemas.microsoft.com/office/drawing/2014/main" id="{7DC47665-FE4B-E1CC-E6D3-1398BD2848DB}"/>
              </a:ext>
            </a:extLst>
          </p:cNvPr>
          <p:cNvSpPr txBox="1">
            <a:spLocks/>
          </p:cNvSpPr>
          <p:nvPr/>
        </p:nvSpPr>
        <p:spPr>
          <a:xfrm>
            <a:off x="824252" y="870678"/>
            <a:ext cx="20371825" cy="1765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32400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5000" b="1" dirty="0">
                <a:solidFill>
                  <a:srgbClr val="FF0000"/>
                </a:solidFill>
              </a:rPr>
              <a:t>Proyecto: Diseño del Servicio del Mantenimiento Locativo en la Vivienda</a:t>
            </a:r>
          </a:p>
          <a:p>
            <a:pPr algn="l"/>
            <a:r>
              <a:rPr lang="es-MX" sz="5000" b="1" dirty="0">
                <a:solidFill>
                  <a:srgbClr val="FF0000"/>
                </a:solidFill>
              </a:rPr>
              <a:t>Diagrama de Red - Ruta Crítica</a:t>
            </a:r>
          </a:p>
        </p:txBody>
      </p:sp>
      <p:sp>
        <p:nvSpPr>
          <p:cNvPr id="123" name="Título 1">
            <a:extLst>
              <a:ext uri="{FF2B5EF4-FFF2-40B4-BE49-F238E27FC236}">
                <a16:creationId xmlns:a16="http://schemas.microsoft.com/office/drawing/2014/main" id="{BB93530A-C951-33F3-213E-84AA6B881930}"/>
              </a:ext>
            </a:extLst>
          </p:cNvPr>
          <p:cNvSpPr txBox="1">
            <a:spLocks/>
          </p:cNvSpPr>
          <p:nvPr/>
        </p:nvSpPr>
        <p:spPr>
          <a:xfrm>
            <a:off x="2106801" y="4454705"/>
            <a:ext cx="1492634" cy="7894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32400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Actividades</a:t>
            </a:r>
          </a:p>
          <a:p>
            <a:pPr algn="l"/>
            <a:r>
              <a:rPr lang="es-MX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Ruta Crítica</a:t>
            </a:r>
          </a:p>
          <a:p>
            <a:pPr algn="l"/>
            <a:r>
              <a:rPr lang="es-MX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1.1.1.1 = 5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1.1.1.2 = 8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1.1.1.5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1.1.2.1 = 5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1.1.2.2 = 8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1.1.2.5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1.1.3.1 = 5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1.1.3.2 = 8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1.1.3.5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1.1.4.1 = 5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1.1.4.2 = 8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1.1.4.5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6.1.1.1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6.2.6.1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6.2.6.2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6.2.6.3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6.2.6.4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6.2.6.5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6.2.6.6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6.2.6.7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6.2.6.8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6.2.6.9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6.2.6.10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1.2.2.1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1.2.2.2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1.2.3.1 = 2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20FC6F5-C551-A04F-BA63-273B036E9C49}"/>
              </a:ext>
            </a:extLst>
          </p:cNvPr>
          <p:cNvSpPr txBox="1">
            <a:spLocks/>
          </p:cNvSpPr>
          <p:nvPr/>
        </p:nvSpPr>
        <p:spPr>
          <a:xfrm>
            <a:off x="4301065" y="4476495"/>
            <a:ext cx="1558735" cy="7894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32400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1.2.3.2 = 1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2.1.1.1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2.1.2.1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2.1.3.1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2.1.4.1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3.1.1.1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3.1.1.2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3.1.2.1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3.1.2.2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3.1.3.1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3.1.3.2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3.1.4.1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3.1.4.2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3.2.1.1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4.1.1.1 = 1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4.1.2.1 = 1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4.2.1.1 = 1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4.2.2.3 = 1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5.2.2.1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5.2.2.2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5.2.2.3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5.2.2.4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5.2.2.5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5.2.2.6 = 5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5.2.2.7 = 3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5.3.1.1 = 1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5.3.1.2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5.3.1.3 = 2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5.3.2.1 = 1</a:t>
            </a:r>
          </a:p>
          <a:p>
            <a:pPr algn="l"/>
            <a:r>
              <a:rPr lang="es-C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5.3.2.2 = 1</a:t>
            </a:r>
          </a:p>
          <a:p>
            <a:pPr algn="l"/>
            <a:r>
              <a:rPr lang="es-C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5.3.2.3 = 1</a:t>
            </a:r>
            <a:endParaRPr lang="es-CO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5125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38339</TotalTime>
  <Words>1153</Words>
  <Application>Microsoft Office PowerPoint</Application>
  <PresentationFormat>Personalizado</PresentationFormat>
  <Paragraphs>903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Lina Maria Rodriguez Escobar</dc:creator>
  <cp:lastModifiedBy>Lina Maria Rodriguez Escobar</cp:lastModifiedBy>
  <cp:revision>136</cp:revision>
  <dcterms:created xsi:type="dcterms:W3CDTF">2023-03-23T01:54:34Z</dcterms:created>
  <dcterms:modified xsi:type="dcterms:W3CDTF">2023-05-18T22:11:52Z</dcterms:modified>
</cp:coreProperties>
</file>