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469" r:id="rId5"/>
    <p:sldMasterId id="2147493480" r:id="rId6"/>
    <p:sldMasterId id="2147493492" r:id="rId7"/>
  </p:sldMasterIdLst>
  <p:notesMasterIdLst>
    <p:notesMasterId r:id="rId29"/>
  </p:notesMasterIdLst>
  <p:handoutMasterIdLst>
    <p:handoutMasterId r:id="rId30"/>
  </p:handoutMasterIdLst>
  <p:sldIdLst>
    <p:sldId id="256" r:id="rId8"/>
    <p:sldId id="333" r:id="rId9"/>
    <p:sldId id="283" r:id="rId10"/>
    <p:sldId id="337" r:id="rId11"/>
    <p:sldId id="334" r:id="rId12"/>
    <p:sldId id="332" r:id="rId13"/>
    <p:sldId id="286" r:id="rId14"/>
    <p:sldId id="348" r:id="rId15"/>
    <p:sldId id="336" r:id="rId16"/>
    <p:sldId id="335" r:id="rId17"/>
    <p:sldId id="341" r:id="rId18"/>
    <p:sldId id="338" r:id="rId19"/>
    <p:sldId id="340" r:id="rId20"/>
    <p:sldId id="339" r:id="rId21"/>
    <p:sldId id="345" r:id="rId22"/>
    <p:sldId id="349" r:id="rId23"/>
    <p:sldId id="344" r:id="rId24"/>
    <p:sldId id="342" r:id="rId25"/>
    <p:sldId id="346" r:id="rId26"/>
    <p:sldId id="347" r:id="rId27"/>
    <p:sldId id="284" r:id="rId2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419">
          <p15:clr>
            <a:srgbClr val="A4A3A4"/>
          </p15:clr>
        </p15:guide>
        <p15:guide id="3" pos="57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80BE"/>
    <a:srgbClr val="F78C1F"/>
    <a:srgbClr val="F6F6F6"/>
    <a:srgbClr val="EFEFEF"/>
    <a:srgbClr val="F4F4F4"/>
    <a:srgbClr val="F5F5F5"/>
    <a:srgbClr val="66FF99"/>
    <a:srgbClr val="6D654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64F9AF-BF1A-48C7-A9DA-05CF2212D5E6}" v="144" dt="2023-05-31T21:33:10.0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89" autoAdjust="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528" y="72"/>
      </p:cViewPr>
      <p:guideLst>
        <p:guide orient="horz"/>
        <p:guide pos="5419"/>
        <p:guide pos="575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Isabel Bernal" userId="20f34778-2dcc-4e81-a19b-39de29ea60e6" providerId="ADAL" clId="{41434357-1793-40DF-A34F-57F4BC053111}"/>
    <pc:docChg chg="undo custSel addSld delSld modSld sldOrd">
      <pc:chgData name="Diana Isabel Bernal" userId="20f34778-2dcc-4e81-a19b-39de29ea60e6" providerId="ADAL" clId="{41434357-1793-40DF-A34F-57F4BC053111}" dt="2023-05-20T16:22:51.297" v="2775" actId="207"/>
      <pc:docMkLst>
        <pc:docMk/>
      </pc:docMkLst>
      <pc:sldChg chg="del">
        <pc:chgData name="Diana Isabel Bernal" userId="20f34778-2dcc-4e81-a19b-39de29ea60e6" providerId="ADAL" clId="{41434357-1793-40DF-A34F-57F4BC053111}" dt="2023-05-08T00:07:26.185" v="2071" actId="47"/>
        <pc:sldMkLst>
          <pc:docMk/>
          <pc:sldMk cId="934237826" sldId="260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343797867" sldId="261"/>
        </pc:sldMkLst>
      </pc:sldChg>
      <pc:sldChg chg="addSp delSp modSp del mod">
        <pc:chgData name="Diana Isabel Bernal" userId="20f34778-2dcc-4e81-a19b-39de29ea60e6" providerId="ADAL" clId="{41434357-1793-40DF-A34F-57F4BC053111}" dt="2023-05-13T00:53:18.429" v="2207" actId="2696"/>
        <pc:sldMkLst>
          <pc:docMk/>
          <pc:sldMk cId="4033384841" sldId="262"/>
        </pc:sldMkLst>
        <pc:spChg chg="mod">
          <ac:chgData name="Diana Isabel Bernal" userId="20f34778-2dcc-4e81-a19b-39de29ea60e6" providerId="ADAL" clId="{41434357-1793-40DF-A34F-57F4BC053111}" dt="2023-05-06T20:33:55.979" v="536" actId="20577"/>
          <ac:spMkLst>
            <pc:docMk/>
            <pc:sldMk cId="4033384841" sldId="262"/>
            <ac:spMk id="6" creationId="{3F45B245-0521-E4AF-263F-6E1ED92ECB02}"/>
          </ac:spMkLst>
        </pc:spChg>
        <pc:spChg chg="mod">
          <ac:chgData name="Diana Isabel Bernal" userId="20f34778-2dcc-4e81-a19b-39de29ea60e6" providerId="ADAL" clId="{41434357-1793-40DF-A34F-57F4BC053111}" dt="2023-05-06T20:36:09.448" v="569" actId="20577"/>
          <ac:spMkLst>
            <pc:docMk/>
            <pc:sldMk cId="4033384841" sldId="262"/>
            <ac:spMk id="9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6T20:39:05.009" v="586" actId="20577"/>
          <ac:spMkLst>
            <pc:docMk/>
            <pc:sldMk cId="4033384841" sldId="262"/>
            <ac:spMk id="11" creationId="{94D216F5-FF40-1C85-C30D-D5B19D2A9023}"/>
          </ac:spMkLst>
        </pc:spChg>
        <pc:spChg chg="mod">
          <ac:chgData name="Diana Isabel Bernal" userId="20f34778-2dcc-4e81-a19b-39de29ea60e6" providerId="ADAL" clId="{41434357-1793-40DF-A34F-57F4BC053111}" dt="2023-05-06T20:34:31.959" v="561" actId="255"/>
          <ac:spMkLst>
            <pc:docMk/>
            <pc:sldMk cId="4033384841" sldId="262"/>
            <ac:spMk id="13" creationId="{11986D45-D9F0-6386-14C8-76E12C5C12E2}"/>
          </ac:spMkLst>
        </pc:spChg>
        <pc:spChg chg="mod">
          <ac:chgData name="Diana Isabel Bernal" userId="20f34778-2dcc-4e81-a19b-39de29ea60e6" providerId="ADAL" clId="{41434357-1793-40DF-A34F-57F4BC053111}" dt="2023-05-06T20:34:09.004" v="549" actId="20577"/>
          <ac:spMkLst>
            <pc:docMk/>
            <pc:sldMk cId="4033384841" sldId="262"/>
            <ac:spMk id="14" creationId="{ED41EF59-25A2-D876-3311-E2DC2BEADDFB}"/>
          </ac:spMkLst>
        </pc:spChg>
        <pc:spChg chg="mod">
          <ac:chgData name="Diana Isabel Bernal" userId="20f34778-2dcc-4e81-a19b-39de29ea60e6" providerId="ADAL" clId="{41434357-1793-40DF-A34F-57F4BC053111}" dt="2023-05-06T20:39:19.492" v="592" actId="20577"/>
          <ac:spMkLst>
            <pc:docMk/>
            <pc:sldMk cId="4033384841" sldId="262"/>
            <ac:spMk id="16" creationId="{DC818E0B-192D-DEF7-7827-CF0DDED3DD7E}"/>
          </ac:spMkLst>
        </pc:spChg>
        <pc:spChg chg="mod">
          <ac:chgData name="Diana Isabel Bernal" userId="20f34778-2dcc-4e81-a19b-39de29ea60e6" providerId="ADAL" clId="{41434357-1793-40DF-A34F-57F4BC053111}" dt="2023-05-06T20:18:22.721" v="44" actId="20577"/>
          <ac:spMkLst>
            <pc:docMk/>
            <pc:sldMk cId="4033384841" sldId="262"/>
            <ac:spMk id="17" creationId="{038F9CBD-AAFE-8CC2-9D31-70FCEFE6756E}"/>
          </ac:spMkLst>
        </pc:spChg>
        <pc:spChg chg="mod">
          <ac:chgData name="Diana Isabel Bernal" userId="20f34778-2dcc-4e81-a19b-39de29ea60e6" providerId="ADAL" clId="{41434357-1793-40DF-A34F-57F4BC053111}" dt="2023-05-06T20:39:25.071" v="597" actId="20577"/>
          <ac:spMkLst>
            <pc:docMk/>
            <pc:sldMk cId="4033384841" sldId="262"/>
            <ac:spMk id="19" creationId="{06457361-6E93-4532-C895-B32BAB2C35DB}"/>
          </ac:spMkLst>
        </pc:spChg>
        <pc:spChg chg="mod">
          <ac:chgData name="Diana Isabel Bernal" userId="20f34778-2dcc-4e81-a19b-39de29ea60e6" providerId="ADAL" clId="{41434357-1793-40DF-A34F-57F4BC053111}" dt="2023-05-06T20:32:25.099" v="416"/>
          <ac:spMkLst>
            <pc:docMk/>
            <pc:sldMk cId="4033384841" sldId="262"/>
            <ac:spMk id="20" creationId="{31F88DBE-7B10-9528-64DC-E1941C6BBC53}"/>
          </ac:spMkLst>
        </pc:spChg>
        <pc:spChg chg="mod">
          <ac:chgData name="Diana Isabel Bernal" userId="20f34778-2dcc-4e81-a19b-39de29ea60e6" providerId="ADAL" clId="{41434357-1793-40DF-A34F-57F4BC053111}" dt="2023-05-06T20:36:21.521" v="575" actId="20577"/>
          <ac:spMkLst>
            <pc:docMk/>
            <pc:sldMk cId="4033384841" sldId="262"/>
            <ac:spMk id="523" creationId="{B831105A-5E4E-47C1-8CFA-567C10A0F2EB}"/>
          </ac:spMkLst>
        </pc:spChg>
        <pc:spChg chg="mod">
          <ac:chgData name="Diana Isabel Bernal" userId="20f34778-2dcc-4e81-a19b-39de29ea60e6" providerId="ADAL" clId="{41434357-1793-40DF-A34F-57F4BC053111}" dt="2023-05-06T20:38:57.790" v="581" actId="20577"/>
          <ac:spMkLst>
            <pc:docMk/>
            <pc:sldMk cId="4033384841" sldId="262"/>
            <ac:spMk id="528" creationId="{EF6561FD-7370-4EC5-9755-4A2683568965}"/>
          </ac:spMkLst>
        </pc:spChg>
        <pc:spChg chg="mod">
          <ac:chgData name="Diana Isabel Bernal" userId="20f34778-2dcc-4e81-a19b-39de29ea60e6" providerId="ADAL" clId="{41434357-1793-40DF-A34F-57F4BC053111}" dt="2023-05-06T20:18:24.443" v="46" actId="20577"/>
          <ac:spMkLst>
            <pc:docMk/>
            <pc:sldMk cId="4033384841" sldId="262"/>
            <ac:spMk id="531" creationId="{5C81FCFF-3D2F-4EF9-A74F-806FD3150BD8}"/>
          </ac:spMkLst>
        </pc:spChg>
        <pc:grpChg chg="mod">
          <ac:chgData name="Diana Isabel Bernal" userId="20f34778-2dcc-4e81-a19b-39de29ea60e6" providerId="ADAL" clId="{41434357-1793-40DF-A34F-57F4BC053111}" dt="2023-05-06T20:33:52.410" v="534" actId="1076"/>
          <ac:grpSpMkLst>
            <pc:docMk/>
            <pc:sldMk cId="4033384841" sldId="262"/>
            <ac:grpSpMk id="3" creationId="{45385471-302E-663E-5F2F-1AC2965406C4}"/>
          </ac:grpSpMkLst>
        </pc:grpChg>
        <pc:grpChg chg="mod">
          <ac:chgData name="Diana Isabel Bernal" userId="20f34778-2dcc-4e81-a19b-39de29ea60e6" providerId="ADAL" clId="{41434357-1793-40DF-A34F-57F4BC053111}" dt="2023-05-06T20:34:07.286" v="547" actId="1076"/>
          <ac:grpSpMkLst>
            <pc:docMk/>
            <pc:sldMk cId="4033384841" sldId="262"/>
            <ac:grpSpMk id="12" creationId="{4CC59AC0-7E66-58FD-2F3A-25B99F3BE5F0}"/>
          </ac:grpSpMkLst>
        </pc:grpChg>
        <pc:grpChg chg="add mod">
          <ac:chgData name="Diana Isabel Bernal" userId="20f34778-2dcc-4e81-a19b-39de29ea60e6" providerId="ADAL" clId="{41434357-1793-40DF-A34F-57F4BC053111}" dt="2023-05-06T20:33:32.639" v="523" actId="1076"/>
          <ac:grpSpMkLst>
            <pc:docMk/>
            <pc:sldMk cId="4033384841" sldId="262"/>
            <ac:grpSpMk id="15" creationId="{36856972-2B6E-78CB-3FA2-7D3E95FD15D9}"/>
          </ac:grpSpMkLst>
        </pc:grpChg>
        <pc:grpChg chg="add mod">
          <ac:chgData name="Diana Isabel Bernal" userId="20f34778-2dcc-4e81-a19b-39de29ea60e6" providerId="ADAL" clId="{41434357-1793-40DF-A34F-57F4BC053111}" dt="2023-05-06T20:33:39.565" v="524" actId="1076"/>
          <ac:grpSpMkLst>
            <pc:docMk/>
            <pc:sldMk cId="4033384841" sldId="262"/>
            <ac:grpSpMk id="18" creationId="{921742DB-E0EA-646E-43B8-A29A92F57152}"/>
          </ac:grpSpMkLst>
        </pc:grpChg>
        <pc:grpChg chg="mod">
          <ac:chgData name="Diana Isabel Bernal" userId="20f34778-2dcc-4e81-a19b-39de29ea60e6" providerId="ADAL" clId="{41434357-1793-40DF-A34F-57F4BC053111}" dt="2023-05-06T20:33:22.018" v="521" actId="1076"/>
          <ac:grpSpMkLst>
            <pc:docMk/>
            <pc:sldMk cId="4033384841" sldId="262"/>
            <ac:grpSpMk id="519" creationId="{A8FAD785-8AC8-49C3-9097-096756178E13}"/>
          </ac:grpSpMkLst>
        </pc:grpChg>
        <pc:grpChg chg="mod">
          <ac:chgData name="Diana Isabel Bernal" userId="20f34778-2dcc-4e81-a19b-39de29ea60e6" providerId="ADAL" clId="{41434357-1793-40DF-A34F-57F4BC053111}" dt="2023-05-06T20:33:26.888" v="522" actId="1076"/>
          <ac:grpSpMkLst>
            <pc:docMk/>
            <pc:sldMk cId="4033384841" sldId="262"/>
            <ac:grpSpMk id="524" creationId="{41ECBB98-E891-4FC6-BDE8-370D937679A8}"/>
          </ac:grpSpMkLst>
        </pc:grpChg>
        <pc:grpChg chg="del mod">
          <ac:chgData name="Diana Isabel Bernal" userId="20f34778-2dcc-4e81-a19b-39de29ea60e6" providerId="ADAL" clId="{41434357-1793-40DF-A34F-57F4BC053111}" dt="2023-05-06T20:18:32.467" v="49" actId="478"/>
          <ac:grpSpMkLst>
            <pc:docMk/>
            <pc:sldMk cId="4033384841" sldId="262"/>
            <ac:grpSpMk id="529" creationId="{BE6A5442-66B9-4C76-BA02-4CE800AE5CE2}"/>
          </ac:grpSpMkLst>
        </pc:grpChg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114721381" sldId="263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614443498" sldId="265"/>
        </pc:sldMkLst>
      </pc:sldChg>
      <pc:sldChg chg="addSp delSp modSp mod modClrScheme chgLayout">
        <pc:chgData name="Diana Isabel Bernal" userId="20f34778-2dcc-4e81-a19b-39de29ea60e6" providerId="ADAL" clId="{41434357-1793-40DF-A34F-57F4BC053111}" dt="2023-05-07T01:58:38.838" v="1472" actId="255"/>
        <pc:sldMkLst>
          <pc:docMk/>
          <pc:sldMk cId="1014708233" sldId="283"/>
        </pc:sldMkLst>
        <pc:spChg chg="del">
          <ac:chgData name="Diana Isabel Bernal" userId="20f34778-2dcc-4e81-a19b-39de29ea60e6" providerId="ADAL" clId="{41434357-1793-40DF-A34F-57F4BC053111}" dt="2023-05-07T00:42:18.577" v="703" actId="478"/>
          <ac:spMkLst>
            <pc:docMk/>
            <pc:sldMk cId="1014708233" sldId="283"/>
            <ac:spMk id="4" creationId="{A08624DF-C574-EAB7-DCDB-716BD6EDA279}"/>
          </ac:spMkLst>
        </pc:spChg>
        <pc:spChg chg="del">
          <ac:chgData name="Diana Isabel Bernal" userId="20f34778-2dcc-4e81-a19b-39de29ea60e6" providerId="ADAL" clId="{41434357-1793-40DF-A34F-57F4BC053111}" dt="2023-05-07T00:42:18.577" v="703" actId="478"/>
          <ac:spMkLst>
            <pc:docMk/>
            <pc:sldMk cId="1014708233" sldId="283"/>
            <ac:spMk id="5" creationId="{95167665-75F7-DB44-B6E4-A5D18FE459DA}"/>
          </ac:spMkLst>
        </pc:spChg>
        <pc:spChg chg="del">
          <ac:chgData name="Diana Isabel Bernal" userId="20f34778-2dcc-4e81-a19b-39de29ea60e6" providerId="ADAL" clId="{41434357-1793-40DF-A34F-57F4BC053111}" dt="2023-05-07T00:42:18.577" v="703" actId="478"/>
          <ac:spMkLst>
            <pc:docMk/>
            <pc:sldMk cId="1014708233" sldId="283"/>
            <ac:spMk id="6" creationId="{CE10CD1F-A7DE-2CA3-6189-B16E13A7BE06}"/>
          </ac:spMkLst>
        </pc:spChg>
        <pc:spChg chg="del">
          <ac:chgData name="Diana Isabel Bernal" userId="20f34778-2dcc-4e81-a19b-39de29ea60e6" providerId="ADAL" clId="{41434357-1793-40DF-A34F-57F4BC053111}" dt="2023-05-07T00:42:18.577" v="703" actId="478"/>
          <ac:spMkLst>
            <pc:docMk/>
            <pc:sldMk cId="1014708233" sldId="283"/>
            <ac:spMk id="7" creationId="{1E4A08FE-1287-0235-4694-A31A1420FD10}"/>
          </ac:spMkLst>
        </pc:spChg>
        <pc:spChg chg="del">
          <ac:chgData name="Diana Isabel Bernal" userId="20f34778-2dcc-4e81-a19b-39de29ea60e6" providerId="ADAL" clId="{41434357-1793-40DF-A34F-57F4BC053111}" dt="2023-05-07T00:42:23.869" v="705" actId="478"/>
          <ac:spMkLst>
            <pc:docMk/>
            <pc:sldMk cId="1014708233" sldId="283"/>
            <ac:spMk id="8" creationId="{D1F1190F-EC4A-F0D9-AAF7-E523BF155B88}"/>
          </ac:spMkLst>
        </pc:spChg>
        <pc:spChg chg="del">
          <ac:chgData name="Diana Isabel Bernal" userId="20f34778-2dcc-4e81-a19b-39de29ea60e6" providerId="ADAL" clId="{41434357-1793-40DF-A34F-57F4BC053111}" dt="2023-05-07T00:42:26.074" v="707" actId="478"/>
          <ac:spMkLst>
            <pc:docMk/>
            <pc:sldMk cId="1014708233" sldId="283"/>
            <ac:spMk id="9" creationId="{B504BE46-2054-F112-26CC-D42039492135}"/>
          </ac:spMkLst>
        </pc:spChg>
        <pc:spChg chg="del">
          <ac:chgData name="Diana Isabel Bernal" userId="20f34778-2dcc-4e81-a19b-39de29ea60e6" providerId="ADAL" clId="{41434357-1793-40DF-A34F-57F4BC053111}" dt="2023-05-07T00:42:23.869" v="705" actId="478"/>
          <ac:spMkLst>
            <pc:docMk/>
            <pc:sldMk cId="1014708233" sldId="283"/>
            <ac:spMk id="10" creationId="{31868338-62E4-A792-E4A0-B66474B597A4}"/>
          </ac:spMkLst>
        </pc:spChg>
        <pc:spChg chg="del">
          <ac:chgData name="Diana Isabel Bernal" userId="20f34778-2dcc-4e81-a19b-39de29ea60e6" providerId="ADAL" clId="{41434357-1793-40DF-A34F-57F4BC053111}" dt="2023-05-07T00:42:23.869" v="705" actId="478"/>
          <ac:spMkLst>
            <pc:docMk/>
            <pc:sldMk cId="1014708233" sldId="283"/>
            <ac:spMk id="11" creationId="{BAF52DCF-06A2-756D-E495-CA6C3076E1A4}"/>
          </ac:spMkLst>
        </pc:spChg>
        <pc:spChg chg="del">
          <ac:chgData name="Diana Isabel Bernal" userId="20f34778-2dcc-4e81-a19b-39de29ea60e6" providerId="ADAL" clId="{41434357-1793-40DF-A34F-57F4BC053111}" dt="2023-05-07T00:42:18.577" v="703" actId="478"/>
          <ac:spMkLst>
            <pc:docMk/>
            <pc:sldMk cId="1014708233" sldId="283"/>
            <ac:spMk id="24" creationId="{D0A8A711-AF2E-F983-A880-6AE7067B9003}"/>
          </ac:spMkLst>
        </pc:spChg>
        <pc:spChg chg="del">
          <ac:chgData name="Diana Isabel Bernal" userId="20f34778-2dcc-4e81-a19b-39de29ea60e6" providerId="ADAL" clId="{41434357-1793-40DF-A34F-57F4BC053111}" dt="2023-05-07T00:42:18.577" v="703" actId="478"/>
          <ac:spMkLst>
            <pc:docMk/>
            <pc:sldMk cId="1014708233" sldId="283"/>
            <ac:spMk id="25" creationId="{8843ADC1-3A37-05C4-2201-03646F0C4016}"/>
          </ac:spMkLst>
        </pc:spChg>
        <pc:spChg chg="del">
          <ac:chgData name="Diana Isabel Bernal" userId="20f34778-2dcc-4e81-a19b-39de29ea60e6" providerId="ADAL" clId="{41434357-1793-40DF-A34F-57F4BC053111}" dt="2023-05-07T00:42:18.577" v="703" actId="478"/>
          <ac:spMkLst>
            <pc:docMk/>
            <pc:sldMk cId="1014708233" sldId="283"/>
            <ac:spMk id="26" creationId="{AFF58ABD-C180-D697-F5D6-6BD4B2CD2E8A}"/>
          </ac:spMkLst>
        </pc:spChg>
        <pc:spChg chg="del">
          <ac:chgData name="Diana Isabel Bernal" userId="20f34778-2dcc-4e81-a19b-39de29ea60e6" providerId="ADAL" clId="{41434357-1793-40DF-A34F-57F4BC053111}" dt="2023-05-07T00:42:18.577" v="703" actId="478"/>
          <ac:spMkLst>
            <pc:docMk/>
            <pc:sldMk cId="1014708233" sldId="283"/>
            <ac:spMk id="27" creationId="{D77FCEDA-3FA9-8F48-1DDC-254177F87E82}"/>
          </ac:spMkLst>
        </pc:spChg>
        <pc:spChg chg="add del mod">
          <ac:chgData name="Diana Isabel Bernal" userId="20f34778-2dcc-4e81-a19b-39de29ea60e6" providerId="ADAL" clId="{41434357-1793-40DF-A34F-57F4BC053111}" dt="2023-05-07T01:58:38.838" v="1472" actId="255"/>
          <ac:spMkLst>
            <pc:docMk/>
            <pc:sldMk cId="1014708233" sldId="283"/>
            <ac:spMk id="32" creationId="{749DE34F-22E6-6EEA-87B4-8CA104A15E3C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36" creationId="{08BB167E-8490-FCE5-7F12-4485968756D7}"/>
          </ac:spMkLst>
        </pc:spChg>
        <pc:spChg chg="add del mod">
          <ac:chgData name="Diana Isabel Bernal" userId="20f34778-2dcc-4e81-a19b-39de29ea60e6" providerId="ADAL" clId="{41434357-1793-40DF-A34F-57F4BC053111}" dt="2023-05-07T00:44:25.098" v="717" actId="26606"/>
          <ac:spMkLst>
            <pc:docMk/>
            <pc:sldMk cId="1014708233" sldId="283"/>
            <ac:spMk id="37" creationId="{C5AAECA6-FF48-1C0A-2738-D952D16A23B8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38" creationId="{A64D0B9F-3622-62DF-D880-0A916ADBCF9B}"/>
          </ac:spMkLst>
        </pc:spChg>
        <pc:spChg chg="add del mod">
          <ac:chgData name="Diana Isabel Bernal" userId="20f34778-2dcc-4e81-a19b-39de29ea60e6" providerId="ADAL" clId="{41434357-1793-40DF-A34F-57F4BC053111}" dt="2023-05-07T00:44:25.098" v="717" actId="26606"/>
          <ac:spMkLst>
            <pc:docMk/>
            <pc:sldMk cId="1014708233" sldId="283"/>
            <ac:spMk id="39" creationId="{64F1DE09-88DD-EEBA-2CB0-A36DCD8224EB}"/>
          </ac:spMkLst>
        </pc:spChg>
        <pc:spChg chg="add del mod">
          <ac:chgData name="Diana Isabel Bernal" userId="20f34778-2dcc-4e81-a19b-39de29ea60e6" providerId="ADAL" clId="{41434357-1793-40DF-A34F-57F4BC053111}" dt="2023-05-07T00:44:25.098" v="717" actId="26606"/>
          <ac:spMkLst>
            <pc:docMk/>
            <pc:sldMk cId="1014708233" sldId="283"/>
            <ac:spMk id="41" creationId="{135BCDDF-1BEF-1C46-A22C-F8C084486896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42" creationId="{A53D62CC-03B1-2B6A-E697-48F5C7B396F2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43" creationId="{37A3D0B4-D4A8-EA08-A006-D9586C4C6BD8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45" creationId="{8D7CFB28-31BD-CA30-24DF-9F34B96D6DCF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46" creationId="{A27DBABC-F559-30E2-8320-AA48DE71F06F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48" creationId="{BE8CD91F-697A-56FB-2835-48F095DD98A2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49" creationId="{94056E8D-D191-9764-EA19-2ECA8530498B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51" creationId="{0FFE8EFF-99C4-0A2E-AEB4-E88EAD404509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52" creationId="{80880817-7749-A6FC-433E-9BCBA52CD5A6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54" creationId="{74BC5CD7-E492-2C59-B7F9-E1A8931C4E60}"/>
          </ac:spMkLst>
        </pc:spChg>
        <pc:spChg chg="mod">
          <ac:chgData name="Diana Isabel Bernal" userId="20f34778-2dcc-4e81-a19b-39de29ea60e6" providerId="ADAL" clId="{41434357-1793-40DF-A34F-57F4BC053111}" dt="2023-05-07T01:03:02.058" v="771"/>
          <ac:spMkLst>
            <pc:docMk/>
            <pc:sldMk cId="1014708233" sldId="283"/>
            <ac:spMk id="55" creationId="{EDB36E6A-04AE-A454-E7AA-E357E7D91D4F}"/>
          </ac:spMkLst>
        </pc:spChg>
        <pc:spChg chg="add del mod">
          <ac:chgData name="Diana Isabel Bernal" userId="20f34778-2dcc-4e81-a19b-39de29ea60e6" providerId="ADAL" clId="{41434357-1793-40DF-A34F-57F4BC053111}" dt="2023-05-07T01:03:10.088" v="772"/>
          <ac:spMkLst>
            <pc:docMk/>
            <pc:sldMk cId="1014708233" sldId="283"/>
            <ac:spMk id="56" creationId="{E5886919-8CCC-29D6-BC67-313170E3F7C9}"/>
          </ac:spMkLst>
        </pc:spChg>
        <pc:spChg chg="add del mod">
          <ac:chgData name="Diana Isabel Bernal" userId="20f34778-2dcc-4e81-a19b-39de29ea60e6" providerId="ADAL" clId="{41434357-1793-40DF-A34F-57F4BC053111}" dt="2023-05-07T01:03:10.088" v="772"/>
          <ac:spMkLst>
            <pc:docMk/>
            <pc:sldMk cId="1014708233" sldId="283"/>
            <ac:spMk id="57" creationId="{04A8E463-1A67-BF18-0BE2-85FD66DF809E}"/>
          </ac:spMkLst>
        </pc:spChg>
        <pc:spChg chg="add del mod">
          <ac:chgData name="Diana Isabel Bernal" userId="20f34778-2dcc-4e81-a19b-39de29ea60e6" providerId="ADAL" clId="{41434357-1793-40DF-A34F-57F4BC053111}" dt="2023-05-07T01:03:10.088" v="772"/>
          <ac:spMkLst>
            <pc:docMk/>
            <pc:sldMk cId="1014708233" sldId="283"/>
            <ac:spMk id="58" creationId="{9EFF9BBF-3C12-752B-48C0-B53CE2AF7445}"/>
          </ac:spMkLst>
        </pc:spChg>
        <pc:spChg chg="add del mod">
          <ac:chgData name="Diana Isabel Bernal" userId="20f34778-2dcc-4e81-a19b-39de29ea60e6" providerId="ADAL" clId="{41434357-1793-40DF-A34F-57F4BC053111}" dt="2023-05-07T01:03:10.088" v="772"/>
          <ac:spMkLst>
            <pc:docMk/>
            <pc:sldMk cId="1014708233" sldId="283"/>
            <ac:spMk id="59" creationId="{AF0E5DAA-6802-D0EF-8BE2-B779B9018B67}"/>
          </ac:spMkLst>
        </pc:spChg>
        <pc:spChg chg="mod">
          <ac:chgData name="Diana Isabel Bernal" userId="20f34778-2dcc-4e81-a19b-39de29ea60e6" providerId="ADAL" clId="{41434357-1793-40DF-A34F-57F4BC053111}" dt="2023-05-07T01:07:06.112" v="809" actId="207"/>
          <ac:spMkLst>
            <pc:docMk/>
            <pc:sldMk cId="1014708233" sldId="283"/>
            <ac:spMk id="61" creationId="{FD566989-8A33-D31D-0E1D-BBB69B4E979E}"/>
          </ac:spMkLst>
        </pc:spChg>
        <pc:spChg chg="mod">
          <ac:chgData name="Diana Isabel Bernal" userId="20f34778-2dcc-4e81-a19b-39de29ea60e6" providerId="ADAL" clId="{41434357-1793-40DF-A34F-57F4BC053111}" dt="2023-05-07T01:07:03.384" v="808" actId="207"/>
          <ac:spMkLst>
            <pc:docMk/>
            <pc:sldMk cId="1014708233" sldId="283"/>
            <ac:spMk id="62" creationId="{1CAC5BAF-A472-F2CA-3C7D-0226755F692A}"/>
          </ac:spMkLst>
        </pc:spChg>
        <pc:spChg chg="mod">
          <ac:chgData name="Diana Isabel Bernal" userId="20f34778-2dcc-4e81-a19b-39de29ea60e6" providerId="ADAL" clId="{41434357-1793-40DF-A34F-57F4BC053111}" dt="2023-05-07T01:06:43.450" v="807" actId="207"/>
          <ac:spMkLst>
            <pc:docMk/>
            <pc:sldMk cId="1014708233" sldId="283"/>
            <ac:spMk id="64" creationId="{EDFFB035-0B20-7248-55B1-B623A00809CA}"/>
          </ac:spMkLst>
        </pc:spChg>
        <pc:spChg chg="mod">
          <ac:chgData name="Diana Isabel Bernal" userId="20f34778-2dcc-4e81-a19b-39de29ea60e6" providerId="ADAL" clId="{41434357-1793-40DF-A34F-57F4BC053111}" dt="2023-05-07T01:06:43.450" v="807" actId="207"/>
          <ac:spMkLst>
            <pc:docMk/>
            <pc:sldMk cId="1014708233" sldId="283"/>
            <ac:spMk id="65" creationId="{76F55A99-60A7-33A7-BACD-D2493E4CAA3B}"/>
          </ac:spMkLst>
        </pc:spChg>
        <pc:spChg chg="mod">
          <ac:chgData name="Diana Isabel Bernal" userId="20f34778-2dcc-4e81-a19b-39de29ea60e6" providerId="ADAL" clId="{41434357-1793-40DF-A34F-57F4BC053111}" dt="2023-05-07T01:08:21.760" v="835" actId="790"/>
          <ac:spMkLst>
            <pc:docMk/>
            <pc:sldMk cId="1014708233" sldId="283"/>
            <ac:spMk id="67" creationId="{3D86853C-17DD-EFFB-503E-52ABD2223172}"/>
          </ac:spMkLst>
        </pc:spChg>
        <pc:spChg chg="mod">
          <ac:chgData name="Diana Isabel Bernal" userId="20f34778-2dcc-4e81-a19b-39de29ea60e6" providerId="ADAL" clId="{41434357-1793-40DF-A34F-57F4BC053111}" dt="2023-05-07T01:12:30.840" v="1192" actId="20577"/>
          <ac:spMkLst>
            <pc:docMk/>
            <pc:sldMk cId="1014708233" sldId="283"/>
            <ac:spMk id="68" creationId="{10A54A38-7D64-9155-E828-DDCC78243AAC}"/>
          </ac:spMkLst>
        </pc:spChg>
        <pc:spChg chg="mod">
          <ac:chgData name="Diana Isabel Bernal" userId="20f34778-2dcc-4e81-a19b-39de29ea60e6" providerId="ADAL" clId="{41434357-1793-40DF-A34F-57F4BC053111}" dt="2023-05-07T01:03:11.458" v="773"/>
          <ac:spMkLst>
            <pc:docMk/>
            <pc:sldMk cId="1014708233" sldId="283"/>
            <ac:spMk id="70" creationId="{66F62DF1-9692-F16E-EDBC-8085CF9A4476}"/>
          </ac:spMkLst>
        </pc:spChg>
        <pc:spChg chg="mod">
          <ac:chgData name="Diana Isabel Bernal" userId="20f34778-2dcc-4e81-a19b-39de29ea60e6" providerId="ADAL" clId="{41434357-1793-40DF-A34F-57F4BC053111}" dt="2023-05-07T01:03:11.458" v="773"/>
          <ac:spMkLst>
            <pc:docMk/>
            <pc:sldMk cId="1014708233" sldId="283"/>
            <ac:spMk id="71" creationId="{5320D0BE-AF31-B786-83F4-E96B14A86B1F}"/>
          </ac:spMkLst>
        </pc:spChg>
        <pc:spChg chg="mod">
          <ac:chgData name="Diana Isabel Bernal" userId="20f34778-2dcc-4e81-a19b-39de29ea60e6" providerId="ADAL" clId="{41434357-1793-40DF-A34F-57F4BC053111}" dt="2023-05-07T01:09:07.033" v="873" actId="790"/>
          <ac:spMkLst>
            <pc:docMk/>
            <pc:sldMk cId="1014708233" sldId="283"/>
            <ac:spMk id="73" creationId="{75E3C856-E953-C6F0-CFF7-492405AE45ED}"/>
          </ac:spMkLst>
        </pc:spChg>
        <pc:spChg chg="mod">
          <ac:chgData name="Diana Isabel Bernal" userId="20f34778-2dcc-4e81-a19b-39de29ea60e6" providerId="ADAL" clId="{41434357-1793-40DF-A34F-57F4BC053111}" dt="2023-05-07T01:10:27.820" v="1031" actId="313"/>
          <ac:spMkLst>
            <pc:docMk/>
            <pc:sldMk cId="1014708233" sldId="283"/>
            <ac:spMk id="74" creationId="{2737FA98-9ADF-8424-D309-75F8AA710639}"/>
          </ac:spMkLst>
        </pc:spChg>
        <pc:spChg chg="mod">
          <ac:chgData name="Diana Isabel Bernal" userId="20f34778-2dcc-4e81-a19b-39de29ea60e6" providerId="ADAL" clId="{41434357-1793-40DF-A34F-57F4BC053111}" dt="2023-05-07T01:03:11.458" v="773"/>
          <ac:spMkLst>
            <pc:docMk/>
            <pc:sldMk cId="1014708233" sldId="283"/>
            <ac:spMk id="76" creationId="{48DAC258-2566-A202-97CA-5889BE34FC95}"/>
          </ac:spMkLst>
        </pc:spChg>
        <pc:spChg chg="mod">
          <ac:chgData name="Diana Isabel Bernal" userId="20f34778-2dcc-4e81-a19b-39de29ea60e6" providerId="ADAL" clId="{41434357-1793-40DF-A34F-57F4BC053111}" dt="2023-05-07T01:03:11.458" v="773"/>
          <ac:spMkLst>
            <pc:docMk/>
            <pc:sldMk cId="1014708233" sldId="283"/>
            <ac:spMk id="77" creationId="{6DAF84FC-3E20-B058-61EC-FB82353F4DF7}"/>
          </ac:spMkLst>
        </pc:spChg>
        <pc:spChg chg="add del mod">
          <ac:chgData name="Diana Isabel Bernal" userId="20f34778-2dcc-4e81-a19b-39de29ea60e6" providerId="ADAL" clId="{41434357-1793-40DF-A34F-57F4BC053111}" dt="2023-05-07T01:16:49.734" v="1299" actId="478"/>
          <ac:spMkLst>
            <pc:docMk/>
            <pc:sldMk cId="1014708233" sldId="283"/>
            <ac:spMk id="78" creationId="{F6ED4FA4-AB61-B9FD-389F-339742A91AC7}"/>
          </ac:spMkLst>
        </pc:spChg>
        <pc:spChg chg="add mod">
          <ac:chgData name="Diana Isabel Bernal" userId="20f34778-2dcc-4e81-a19b-39de29ea60e6" providerId="ADAL" clId="{41434357-1793-40DF-A34F-57F4BC053111}" dt="2023-05-07T01:06:27.487" v="806" actId="1076"/>
          <ac:spMkLst>
            <pc:docMk/>
            <pc:sldMk cId="1014708233" sldId="283"/>
            <ac:spMk id="79" creationId="{7B6F72C3-63BF-3B74-2330-E73DFBB76DD4}"/>
          </ac:spMkLst>
        </pc:spChg>
        <pc:spChg chg="add mod">
          <ac:chgData name="Diana Isabel Bernal" userId="20f34778-2dcc-4e81-a19b-39de29ea60e6" providerId="ADAL" clId="{41434357-1793-40DF-A34F-57F4BC053111}" dt="2023-05-07T01:06:27.487" v="806" actId="1076"/>
          <ac:spMkLst>
            <pc:docMk/>
            <pc:sldMk cId="1014708233" sldId="283"/>
            <ac:spMk id="80" creationId="{183188B2-AF33-C3C4-481B-BCE8819B7BA4}"/>
          </ac:spMkLst>
        </pc:spChg>
        <pc:spChg chg="add mod">
          <ac:chgData name="Diana Isabel Bernal" userId="20f34778-2dcc-4e81-a19b-39de29ea60e6" providerId="ADAL" clId="{41434357-1793-40DF-A34F-57F4BC053111}" dt="2023-05-07T01:06:27.487" v="806" actId="1076"/>
          <ac:spMkLst>
            <pc:docMk/>
            <pc:sldMk cId="1014708233" sldId="283"/>
            <ac:spMk id="81" creationId="{30A4F807-2E11-16BA-759E-84D70F0717E4}"/>
          </ac:spMkLst>
        </pc:spChg>
        <pc:spChg chg="mod">
          <ac:chgData name="Diana Isabel Bernal" userId="20f34778-2dcc-4e81-a19b-39de29ea60e6" providerId="ADAL" clId="{41434357-1793-40DF-A34F-57F4BC053111}" dt="2023-05-07T01:15:31.630" v="1293" actId="120"/>
          <ac:spMkLst>
            <pc:docMk/>
            <pc:sldMk cId="1014708233" sldId="283"/>
            <ac:spMk id="83" creationId="{09D59A36-33AC-9B39-DD4C-5CA1F592F27B}"/>
          </ac:spMkLst>
        </pc:spChg>
        <pc:spChg chg="mod">
          <ac:chgData name="Diana Isabel Bernal" userId="20f34778-2dcc-4e81-a19b-39de29ea60e6" providerId="ADAL" clId="{41434357-1793-40DF-A34F-57F4BC053111}" dt="2023-05-07T01:15:31.630" v="1293" actId="120"/>
          <ac:spMkLst>
            <pc:docMk/>
            <pc:sldMk cId="1014708233" sldId="283"/>
            <ac:spMk id="84" creationId="{22DB2B13-10DD-E12C-244E-51F15D06462F}"/>
          </ac:spMkLst>
        </pc:spChg>
        <pc:spChg chg="mod">
          <ac:chgData name="Diana Isabel Bernal" userId="20f34778-2dcc-4e81-a19b-39de29ea60e6" providerId="ADAL" clId="{41434357-1793-40DF-A34F-57F4BC053111}" dt="2023-05-07T01:15:40.386" v="1295" actId="121"/>
          <ac:spMkLst>
            <pc:docMk/>
            <pc:sldMk cId="1014708233" sldId="283"/>
            <ac:spMk id="86" creationId="{1B2319AA-6FC1-5EAC-AE52-436104B812B4}"/>
          </ac:spMkLst>
        </pc:spChg>
        <pc:spChg chg="mod">
          <ac:chgData name="Diana Isabel Bernal" userId="20f34778-2dcc-4e81-a19b-39de29ea60e6" providerId="ADAL" clId="{41434357-1793-40DF-A34F-57F4BC053111}" dt="2023-05-07T01:15:40.386" v="1295" actId="121"/>
          <ac:spMkLst>
            <pc:docMk/>
            <pc:sldMk cId="1014708233" sldId="283"/>
            <ac:spMk id="87" creationId="{C7B4AC44-5690-EDFD-41FB-B67069391252}"/>
          </ac:spMkLst>
        </pc:spChg>
        <pc:spChg chg="add mod">
          <ac:chgData name="Diana Isabel Bernal" userId="20f34778-2dcc-4e81-a19b-39de29ea60e6" providerId="ADAL" clId="{41434357-1793-40DF-A34F-57F4BC053111}" dt="2023-05-07T01:17:16.081" v="1306" actId="207"/>
          <ac:spMkLst>
            <pc:docMk/>
            <pc:sldMk cId="1014708233" sldId="283"/>
            <ac:spMk id="88" creationId="{5C95075F-9D07-ED49-7A1C-0375DC023F57}"/>
          </ac:spMkLst>
        </pc:spChg>
        <pc:grpChg chg="del">
          <ac:chgData name="Diana Isabel Bernal" userId="20f34778-2dcc-4e81-a19b-39de29ea60e6" providerId="ADAL" clId="{41434357-1793-40DF-A34F-57F4BC053111}" dt="2023-05-07T00:42:21.672" v="704" actId="478"/>
          <ac:grpSpMkLst>
            <pc:docMk/>
            <pc:sldMk cId="1014708233" sldId="283"/>
            <ac:grpSpMk id="12" creationId="{9F44C344-BA7A-7179-FBC3-1AE69D57D0FF}"/>
          </ac:grpSpMkLst>
        </pc:grpChg>
        <pc:grpChg chg="del">
          <ac:chgData name="Diana Isabel Bernal" userId="20f34778-2dcc-4e81-a19b-39de29ea60e6" providerId="ADAL" clId="{41434357-1793-40DF-A34F-57F4BC053111}" dt="2023-05-07T00:42:18.577" v="703" actId="478"/>
          <ac:grpSpMkLst>
            <pc:docMk/>
            <pc:sldMk cId="1014708233" sldId="283"/>
            <ac:grpSpMk id="15" creationId="{4BADD30F-F31D-A664-35C5-AD506A655889}"/>
          </ac:grpSpMkLst>
        </pc:grpChg>
        <pc:grpChg chg="del">
          <ac:chgData name="Diana Isabel Bernal" userId="20f34778-2dcc-4e81-a19b-39de29ea60e6" providerId="ADAL" clId="{41434357-1793-40DF-A34F-57F4BC053111}" dt="2023-05-07T00:42:18.577" v="703" actId="478"/>
          <ac:grpSpMkLst>
            <pc:docMk/>
            <pc:sldMk cId="1014708233" sldId="283"/>
            <ac:grpSpMk id="18" creationId="{3C881089-C13A-8056-7E09-EDEC07855C28}"/>
          </ac:grpSpMkLst>
        </pc:grpChg>
        <pc:grpChg chg="del">
          <ac:chgData name="Diana Isabel Bernal" userId="20f34778-2dcc-4e81-a19b-39de29ea60e6" providerId="ADAL" clId="{41434357-1793-40DF-A34F-57F4BC053111}" dt="2023-05-07T00:42:21.672" v="704" actId="478"/>
          <ac:grpSpMkLst>
            <pc:docMk/>
            <pc:sldMk cId="1014708233" sldId="283"/>
            <ac:grpSpMk id="21" creationId="{B46C3593-E909-8DF1-A653-AA99F3675054}"/>
          </ac:grpSpMkLst>
        </pc:grpChg>
        <pc:grpChg chg="del">
          <ac:chgData name="Diana Isabel Bernal" userId="20f34778-2dcc-4e81-a19b-39de29ea60e6" providerId="ADAL" clId="{41434357-1793-40DF-A34F-57F4BC053111}" dt="2023-05-07T00:42:24.998" v="706" actId="478"/>
          <ac:grpSpMkLst>
            <pc:docMk/>
            <pc:sldMk cId="1014708233" sldId="283"/>
            <ac:grpSpMk id="28" creationId="{F805DED8-4BBD-A5C6-2E05-66A810E9BB60}"/>
          </ac:grpSpMkLst>
        </pc:grpChg>
        <pc:grpChg chg="add del mod">
          <ac:chgData name="Diana Isabel Bernal" userId="20f34778-2dcc-4e81-a19b-39de29ea60e6" providerId="ADAL" clId="{41434357-1793-40DF-A34F-57F4BC053111}" dt="2023-05-07T01:03:10.088" v="772"/>
          <ac:grpSpMkLst>
            <pc:docMk/>
            <pc:sldMk cId="1014708233" sldId="283"/>
            <ac:grpSpMk id="35" creationId="{D8554560-D02E-9E0A-C3F8-2A851782CD4A}"/>
          </ac:grpSpMkLst>
        </pc:grpChg>
        <pc:grpChg chg="mod">
          <ac:chgData name="Diana Isabel Bernal" userId="20f34778-2dcc-4e81-a19b-39de29ea60e6" providerId="ADAL" clId="{41434357-1793-40DF-A34F-57F4BC053111}" dt="2023-05-07T01:03:02.058" v="771"/>
          <ac:grpSpMkLst>
            <pc:docMk/>
            <pc:sldMk cId="1014708233" sldId="283"/>
            <ac:grpSpMk id="40" creationId="{5B9F4361-0ED7-DC49-7927-5613E34964A5}"/>
          </ac:grpSpMkLst>
        </pc:grpChg>
        <pc:grpChg chg="add del mod">
          <ac:chgData name="Diana Isabel Bernal" userId="20f34778-2dcc-4e81-a19b-39de29ea60e6" providerId="ADAL" clId="{41434357-1793-40DF-A34F-57F4BC053111}" dt="2023-05-07T01:03:10.088" v="772"/>
          <ac:grpSpMkLst>
            <pc:docMk/>
            <pc:sldMk cId="1014708233" sldId="283"/>
            <ac:grpSpMk id="44" creationId="{47F9631D-7B7B-080A-A1ED-2206BCBB4F99}"/>
          </ac:grpSpMkLst>
        </pc:grpChg>
        <pc:grpChg chg="add del mod">
          <ac:chgData name="Diana Isabel Bernal" userId="20f34778-2dcc-4e81-a19b-39de29ea60e6" providerId="ADAL" clId="{41434357-1793-40DF-A34F-57F4BC053111}" dt="2023-05-07T01:03:10.088" v="772"/>
          <ac:grpSpMkLst>
            <pc:docMk/>
            <pc:sldMk cId="1014708233" sldId="283"/>
            <ac:grpSpMk id="47" creationId="{49D2254D-73B8-E82A-F708-B6E059D774B1}"/>
          </ac:grpSpMkLst>
        </pc:grpChg>
        <pc:grpChg chg="add del mod">
          <ac:chgData name="Diana Isabel Bernal" userId="20f34778-2dcc-4e81-a19b-39de29ea60e6" providerId="ADAL" clId="{41434357-1793-40DF-A34F-57F4BC053111}" dt="2023-05-07T01:03:10.088" v="772"/>
          <ac:grpSpMkLst>
            <pc:docMk/>
            <pc:sldMk cId="1014708233" sldId="283"/>
            <ac:grpSpMk id="50" creationId="{760BEB67-1F72-FC69-2255-788E027018E5}"/>
          </ac:grpSpMkLst>
        </pc:grpChg>
        <pc:grpChg chg="add del mod">
          <ac:chgData name="Diana Isabel Bernal" userId="20f34778-2dcc-4e81-a19b-39de29ea60e6" providerId="ADAL" clId="{41434357-1793-40DF-A34F-57F4BC053111}" dt="2023-05-07T01:03:10.088" v="772"/>
          <ac:grpSpMkLst>
            <pc:docMk/>
            <pc:sldMk cId="1014708233" sldId="283"/>
            <ac:grpSpMk id="53" creationId="{168EE13F-35A9-EC45-DEFC-D046E6C7767B}"/>
          </ac:grpSpMkLst>
        </pc:grpChg>
        <pc:grpChg chg="add mod">
          <ac:chgData name="Diana Isabel Bernal" userId="20f34778-2dcc-4e81-a19b-39de29ea60e6" providerId="ADAL" clId="{41434357-1793-40DF-A34F-57F4BC053111}" dt="2023-05-07T01:06:27.487" v="806" actId="1076"/>
          <ac:grpSpMkLst>
            <pc:docMk/>
            <pc:sldMk cId="1014708233" sldId="283"/>
            <ac:grpSpMk id="60" creationId="{CF3DB686-CBE1-C906-19A8-48032D29B446}"/>
          </ac:grpSpMkLst>
        </pc:grpChg>
        <pc:grpChg chg="mod">
          <ac:chgData name="Diana Isabel Bernal" userId="20f34778-2dcc-4e81-a19b-39de29ea60e6" providerId="ADAL" clId="{41434357-1793-40DF-A34F-57F4BC053111}" dt="2023-05-07T01:03:11.458" v="773"/>
          <ac:grpSpMkLst>
            <pc:docMk/>
            <pc:sldMk cId="1014708233" sldId="283"/>
            <ac:grpSpMk id="63" creationId="{C21BC9A2-1087-6487-6080-8EE51B38748F}"/>
          </ac:grpSpMkLst>
        </pc:grpChg>
        <pc:grpChg chg="add mod">
          <ac:chgData name="Diana Isabel Bernal" userId="20f34778-2dcc-4e81-a19b-39de29ea60e6" providerId="ADAL" clId="{41434357-1793-40DF-A34F-57F4BC053111}" dt="2023-05-07T01:15:56.479" v="1297" actId="1076"/>
          <ac:grpSpMkLst>
            <pc:docMk/>
            <pc:sldMk cId="1014708233" sldId="283"/>
            <ac:grpSpMk id="66" creationId="{0DDFA107-CB3A-81FE-3066-6B5C87313ABE}"/>
          </ac:grpSpMkLst>
        </pc:grpChg>
        <pc:grpChg chg="add del mod">
          <ac:chgData name="Diana Isabel Bernal" userId="20f34778-2dcc-4e81-a19b-39de29ea60e6" providerId="ADAL" clId="{41434357-1793-40DF-A34F-57F4BC053111}" dt="2023-05-07T01:05:37.257" v="799" actId="478"/>
          <ac:grpSpMkLst>
            <pc:docMk/>
            <pc:sldMk cId="1014708233" sldId="283"/>
            <ac:grpSpMk id="69" creationId="{F294A518-445D-E12C-71BB-3BC97C2BAFB4}"/>
          </ac:grpSpMkLst>
        </pc:grpChg>
        <pc:grpChg chg="add mod">
          <ac:chgData name="Diana Isabel Bernal" userId="20f34778-2dcc-4e81-a19b-39de29ea60e6" providerId="ADAL" clId="{41434357-1793-40DF-A34F-57F4BC053111}" dt="2023-05-07T01:06:27.487" v="806" actId="1076"/>
          <ac:grpSpMkLst>
            <pc:docMk/>
            <pc:sldMk cId="1014708233" sldId="283"/>
            <ac:grpSpMk id="72" creationId="{758E2334-189E-CBA2-F583-C953FB9131C8}"/>
          </ac:grpSpMkLst>
        </pc:grpChg>
        <pc:grpChg chg="add del mod">
          <ac:chgData name="Diana Isabel Bernal" userId="20f34778-2dcc-4e81-a19b-39de29ea60e6" providerId="ADAL" clId="{41434357-1793-40DF-A34F-57F4BC053111}" dt="2023-05-07T01:05:02.742" v="791" actId="478"/>
          <ac:grpSpMkLst>
            <pc:docMk/>
            <pc:sldMk cId="1014708233" sldId="283"/>
            <ac:grpSpMk id="75" creationId="{1BBD9E97-D358-BADC-D18B-79319C304CB7}"/>
          </ac:grpSpMkLst>
        </pc:grpChg>
        <pc:grpChg chg="add mod">
          <ac:chgData name="Diana Isabel Bernal" userId="20f34778-2dcc-4e81-a19b-39de29ea60e6" providerId="ADAL" clId="{41434357-1793-40DF-A34F-57F4BC053111}" dt="2023-05-07T01:16:01.995" v="1298" actId="1076"/>
          <ac:grpSpMkLst>
            <pc:docMk/>
            <pc:sldMk cId="1014708233" sldId="283"/>
            <ac:grpSpMk id="82" creationId="{ABD7865F-69AA-7165-1A82-B3EE97AB54B6}"/>
          </ac:grpSpMkLst>
        </pc:grpChg>
        <pc:grpChg chg="add mod">
          <ac:chgData name="Diana Isabel Bernal" userId="20f34778-2dcc-4e81-a19b-39de29ea60e6" providerId="ADAL" clId="{41434357-1793-40DF-A34F-57F4BC053111}" dt="2023-05-07T01:15:46.910" v="1296" actId="1076"/>
          <ac:grpSpMkLst>
            <pc:docMk/>
            <pc:sldMk cId="1014708233" sldId="283"/>
            <ac:grpSpMk id="85" creationId="{06AA73C3-8776-3B20-56BE-5E4ECDD8A3E4}"/>
          </ac:grpSpMkLst>
        </pc:grpChg>
        <pc:picChg chg="add mod ord modCrop">
          <ac:chgData name="Diana Isabel Bernal" userId="20f34778-2dcc-4e81-a19b-39de29ea60e6" providerId="ADAL" clId="{41434357-1793-40DF-A34F-57F4BC053111}" dt="2023-05-07T01:17:43.763" v="1308" actId="14100"/>
          <ac:picMkLst>
            <pc:docMk/>
            <pc:sldMk cId="1014708233" sldId="283"/>
            <ac:picMk id="3" creationId="{A6845FEC-D419-F18F-CC03-D5047EE69269}"/>
          </ac:picMkLst>
        </pc:picChg>
        <pc:picChg chg="add mod modCrop">
          <ac:chgData name="Diana Isabel Bernal" userId="20f34778-2dcc-4e81-a19b-39de29ea60e6" providerId="ADAL" clId="{41434357-1793-40DF-A34F-57F4BC053111}" dt="2023-05-07T01:17:48.983" v="1309" actId="1076"/>
          <ac:picMkLst>
            <pc:docMk/>
            <pc:sldMk cId="1014708233" sldId="283"/>
            <ac:picMk id="31" creationId="{F7611884-4C94-81A7-B8C4-C4581BEC4021}"/>
          </ac:picMkLst>
        </pc:picChg>
        <pc:picChg chg="add del mod modCrop">
          <ac:chgData name="Diana Isabel Bernal" userId="20f34778-2dcc-4e81-a19b-39de29ea60e6" providerId="ADAL" clId="{41434357-1793-40DF-A34F-57F4BC053111}" dt="2023-05-07T00:59:04.795" v="752" actId="478"/>
          <ac:picMkLst>
            <pc:docMk/>
            <pc:sldMk cId="1014708233" sldId="283"/>
            <ac:picMk id="33" creationId="{731B4015-8EAE-AF14-B9F9-83550F2D19DA}"/>
          </ac:picMkLst>
        </pc:picChg>
        <pc:picChg chg="add mod modCrop">
          <ac:chgData name="Diana Isabel Bernal" userId="20f34778-2dcc-4e81-a19b-39de29ea60e6" providerId="ADAL" clId="{41434357-1793-40DF-A34F-57F4BC053111}" dt="2023-05-07T01:06:11.527" v="805" actId="1076"/>
          <ac:picMkLst>
            <pc:docMk/>
            <pc:sldMk cId="1014708233" sldId="283"/>
            <ac:picMk id="34" creationId="{7A3F709D-5873-8951-5723-B919CF1BAD39}"/>
          </ac:picMkLst>
        </pc:picChg>
      </pc:sldChg>
      <pc:sldChg chg="addSp delSp modSp mod">
        <pc:chgData name="Diana Isabel Bernal" userId="20f34778-2dcc-4e81-a19b-39de29ea60e6" providerId="ADAL" clId="{41434357-1793-40DF-A34F-57F4BC053111}" dt="2023-05-14T00:05:06.350" v="2768" actId="403"/>
        <pc:sldMkLst>
          <pc:docMk/>
          <pc:sldMk cId="973922877" sldId="284"/>
        </pc:sldMkLst>
        <pc:spChg chg="add mod">
          <ac:chgData name="Diana Isabel Bernal" userId="20f34778-2dcc-4e81-a19b-39de29ea60e6" providerId="ADAL" clId="{41434357-1793-40DF-A34F-57F4BC053111}" dt="2023-05-14T00:05:06.350" v="2768" actId="403"/>
          <ac:spMkLst>
            <pc:docMk/>
            <pc:sldMk cId="973922877" sldId="284"/>
            <ac:spMk id="2" creationId="{48D407F8-36DC-D24B-5985-8FBCA9D17B6F}"/>
          </ac:spMkLst>
        </pc:spChg>
        <pc:spChg chg="del">
          <ac:chgData name="Diana Isabel Bernal" userId="20f34778-2dcc-4e81-a19b-39de29ea60e6" providerId="ADAL" clId="{41434357-1793-40DF-A34F-57F4BC053111}" dt="2023-05-08T00:14:20.499" v="2110" actId="478"/>
          <ac:spMkLst>
            <pc:docMk/>
            <pc:sldMk cId="973922877" sldId="284"/>
            <ac:spMk id="2" creationId="{61CC38FF-DF6F-4DBF-99A6-2349DFECFF2C}"/>
          </ac:spMkLst>
        </pc:spChg>
      </pc:sldChg>
      <pc:sldChg chg="del">
        <pc:chgData name="Diana Isabel Bernal" userId="20f34778-2dcc-4e81-a19b-39de29ea60e6" providerId="ADAL" clId="{41434357-1793-40DF-A34F-57F4BC053111}" dt="2023-05-07T01:21:01.894" v="1311" actId="47"/>
        <pc:sldMkLst>
          <pc:docMk/>
          <pc:sldMk cId="2299197756" sldId="285"/>
        </pc:sldMkLst>
      </pc:sldChg>
      <pc:sldChg chg="addSp delSp modSp mod ord">
        <pc:chgData name="Diana Isabel Bernal" userId="20f34778-2dcc-4e81-a19b-39de29ea60e6" providerId="ADAL" clId="{41434357-1793-40DF-A34F-57F4BC053111}" dt="2023-05-08T00:08:36.106" v="2075" actId="20577"/>
        <pc:sldMkLst>
          <pc:docMk/>
          <pc:sldMk cId="1353187476" sldId="286"/>
        </pc:sldMkLst>
        <pc:spChg chg="add mod">
          <ac:chgData name="Diana Isabel Bernal" userId="20f34778-2dcc-4e81-a19b-39de29ea60e6" providerId="ADAL" clId="{41434357-1793-40DF-A34F-57F4BC053111}" dt="2023-05-07T01:58:54.285" v="1475" actId="403"/>
          <ac:spMkLst>
            <pc:docMk/>
            <pc:sldMk cId="1353187476" sldId="286"/>
            <ac:spMk id="8" creationId="{894D1615-79DC-8EF2-CCCA-5957E8050EE3}"/>
          </ac:spMkLst>
        </pc:spChg>
        <pc:spChg chg="mod">
          <ac:chgData name="Diana Isabel Bernal" userId="20f34778-2dcc-4e81-a19b-39de29ea60e6" providerId="ADAL" clId="{41434357-1793-40DF-A34F-57F4BC053111}" dt="2023-05-07T01:36:51.274" v="1313" actId="6549"/>
          <ac:spMkLst>
            <pc:docMk/>
            <pc:sldMk cId="1353187476" sldId="286"/>
            <ac:spMk id="2004" creationId="{580FBB11-C836-4C49-41CA-381E57557261}"/>
          </ac:spMkLst>
        </pc:spChg>
        <pc:spChg chg="del">
          <ac:chgData name="Diana Isabel Bernal" userId="20f34778-2dcc-4e81-a19b-39de29ea60e6" providerId="ADAL" clId="{41434357-1793-40DF-A34F-57F4BC053111}" dt="2023-05-07T01:36:54.838" v="1316" actId="478"/>
          <ac:spMkLst>
            <pc:docMk/>
            <pc:sldMk cId="1353187476" sldId="286"/>
            <ac:spMk id="2011" creationId="{460BE74E-C970-1531-0803-EE9544E5B98B}"/>
          </ac:spMkLst>
        </pc:spChg>
        <pc:spChg chg="mod">
          <ac:chgData name="Diana Isabel Bernal" userId="20f34778-2dcc-4e81-a19b-39de29ea60e6" providerId="ADAL" clId="{41434357-1793-40DF-A34F-57F4BC053111}" dt="2023-05-08T00:08:36.106" v="2075" actId="20577"/>
          <ac:spMkLst>
            <pc:docMk/>
            <pc:sldMk cId="1353187476" sldId="286"/>
            <ac:spMk id="2034" creationId="{1ACE7C29-E2DB-B8DB-DA8C-ABA874253AAB}"/>
          </ac:spMkLst>
        </pc:spChg>
        <pc:grpChg chg="del">
          <ac:chgData name="Diana Isabel Bernal" userId="20f34778-2dcc-4e81-a19b-39de29ea60e6" providerId="ADAL" clId="{41434357-1793-40DF-A34F-57F4BC053111}" dt="2023-05-07T01:36:53.618" v="1315" actId="478"/>
          <ac:grpSpMkLst>
            <pc:docMk/>
            <pc:sldMk cId="1353187476" sldId="286"/>
            <ac:grpSpMk id="1983" creationId="{AE7C5F35-5663-D2BE-5F7C-4C506A20E98C}"/>
          </ac:grpSpMkLst>
        </pc:grpChg>
        <pc:grpChg chg="del">
          <ac:chgData name="Diana Isabel Bernal" userId="20f34778-2dcc-4e81-a19b-39de29ea60e6" providerId="ADAL" clId="{41434357-1793-40DF-A34F-57F4BC053111}" dt="2023-05-07T01:36:50.088" v="1312" actId="478"/>
          <ac:grpSpMkLst>
            <pc:docMk/>
            <pc:sldMk cId="1353187476" sldId="286"/>
            <ac:grpSpMk id="1996" creationId="{FCC67373-EF15-66C7-D6E7-D45E466C8F3D}"/>
          </ac:grpSpMkLst>
        </pc:grpChg>
        <pc:grpChg chg="del">
          <ac:chgData name="Diana Isabel Bernal" userId="20f34778-2dcc-4e81-a19b-39de29ea60e6" providerId="ADAL" clId="{41434357-1793-40DF-A34F-57F4BC053111}" dt="2023-05-07T01:36:50.088" v="1312" actId="478"/>
          <ac:grpSpMkLst>
            <pc:docMk/>
            <pc:sldMk cId="1353187476" sldId="286"/>
            <ac:grpSpMk id="1999" creationId="{67AA8BFF-9226-9632-E5CF-549B39539923}"/>
          </ac:grpSpMkLst>
        </pc:grpChg>
        <pc:grpChg chg="del">
          <ac:chgData name="Diana Isabel Bernal" userId="20f34778-2dcc-4e81-a19b-39de29ea60e6" providerId="ADAL" clId="{41434357-1793-40DF-A34F-57F4BC053111}" dt="2023-05-07T01:36:52.752" v="1314" actId="478"/>
          <ac:grpSpMkLst>
            <pc:docMk/>
            <pc:sldMk cId="1353187476" sldId="286"/>
            <ac:grpSpMk id="2002" creationId="{99EFA0D0-F4FD-8C66-210E-0AAA830F386C}"/>
          </ac:grpSpMkLst>
        </pc:grpChg>
        <pc:grpChg chg="del">
          <ac:chgData name="Diana Isabel Bernal" userId="20f34778-2dcc-4e81-a19b-39de29ea60e6" providerId="ADAL" clId="{41434357-1793-40DF-A34F-57F4BC053111}" dt="2023-05-07T01:36:50.088" v="1312" actId="478"/>
          <ac:grpSpMkLst>
            <pc:docMk/>
            <pc:sldMk cId="1353187476" sldId="286"/>
            <ac:grpSpMk id="2005" creationId="{E85270D3-98EF-1174-70EE-747D33C92F61}"/>
          </ac:grpSpMkLst>
        </pc:grpChg>
        <pc:grpChg chg="del">
          <ac:chgData name="Diana Isabel Bernal" userId="20f34778-2dcc-4e81-a19b-39de29ea60e6" providerId="ADAL" clId="{41434357-1793-40DF-A34F-57F4BC053111}" dt="2023-05-07T01:36:50.088" v="1312" actId="478"/>
          <ac:grpSpMkLst>
            <pc:docMk/>
            <pc:sldMk cId="1353187476" sldId="286"/>
            <ac:grpSpMk id="2008" creationId="{364202B1-8558-0010-5AA1-8059478BCE3B}"/>
          </ac:grpSpMkLst>
        </pc:grpChg>
        <pc:grpChg chg="del">
          <ac:chgData name="Diana Isabel Bernal" userId="20f34778-2dcc-4e81-a19b-39de29ea60e6" providerId="ADAL" clId="{41434357-1793-40DF-A34F-57F4BC053111}" dt="2023-05-07T01:36:57.178" v="1317" actId="478"/>
          <ac:grpSpMkLst>
            <pc:docMk/>
            <pc:sldMk cId="1353187476" sldId="286"/>
            <ac:grpSpMk id="2012" creationId="{694D2DB8-995A-8B94-57A3-0AFE21A5611D}"/>
          </ac:grpSpMkLst>
        </pc:grpChg>
        <pc:grpChg chg="del">
          <ac:chgData name="Diana Isabel Bernal" userId="20f34778-2dcc-4e81-a19b-39de29ea60e6" providerId="ADAL" clId="{41434357-1793-40DF-A34F-57F4BC053111}" dt="2023-05-07T01:36:50.088" v="1312" actId="478"/>
          <ac:grpSpMkLst>
            <pc:docMk/>
            <pc:sldMk cId="1353187476" sldId="286"/>
            <ac:grpSpMk id="2018" creationId="{27362854-F456-7C7A-E20D-7154407E7434}"/>
          </ac:grpSpMkLst>
        </pc:grpChg>
        <pc:grpChg chg="del">
          <ac:chgData name="Diana Isabel Bernal" userId="20f34778-2dcc-4e81-a19b-39de29ea60e6" providerId="ADAL" clId="{41434357-1793-40DF-A34F-57F4BC053111}" dt="2023-05-07T01:36:50.088" v="1312" actId="478"/>
          <ac:grpSpMkLst>
            <pc:docMk/>
            <pc:sldMk cId="1353187476" sldId="286"/>
            <ac:grpSpMk id="2025" creationId="{9AD672D6-9B6D-8F0D-BF24-59B63CEDA426}"/>
          </ac:grpSpMkLst>
        </pc:grpChg>
        <pc:grpChg chg="del">
          <ac:chgData name="Diana Isabel Bernal" userId="20f34778-2dcc-4e81-a19b-39de29ea60e6" providerId="ADAL" clId="{41434357-1793-40DF-A34F-57F4BC053111}" dt="2023-05-07T01:36:50.088" v="1312" actId="478"/>
          <ac:grpSpMkLst>
            <pc:docMk/>
            <pc:sldMk cId="1353187476" sldId="286"/>
            <ac:grpSpMk id="2028" creationId="{63EB635C-0F83-047D-82E4-1BC1D9738F99}"/>
          </ac:grpSpMkLst>
        </pc:grpChg>
        <pc:grpChg chg="del">
          <ac:chgData name="Diana Isabel Bernal" userId="20f34778-2dcc-4e81-a19b-39de29ea60e6" providerId="ADAL" clId="{41434357-1793-40DF-A34F-57F4BC053111}" dt="2023-05-07T01:36:50.088" v="1312" actId="478"/>
          <ac:grpSpMkLst>
            <pc:docMk/>
            <pc:sldMk cId="1353187476" sldId="286"/>
            <ac:grpSpMk id="2031" creationId="{DC85A96B-4C4C-3D42-4E37-1373FF1DE50F}"/>
          </ac:grpSpMkLst>
        </pc:grpChg>
        <pc:graphicFrameChg chg="add mod">
          <ac:chgData name="Diana Isabel Bernal" userId="20f34778-2dcc-4e81-a19b-39de29ea60e6" providerId="ADAL" clId="{41434357-1793-40DF-A34F-57F4BC053111}" dt="2023-05-07T01:38:48.090" v="1359"/>
          <ac:graphicFrameMkLst>
            <pc:docMk/>
            <pc:sldMk cId="1353187476" sldId="286"/>
            <ac:graphicFrameMk id="3" creationId="{D88B3FFC-124E-4228-9B7D-C89E5FE4C190}"/>
          </ac:graphicFrameMkLst>
        </pc:graphicFrameChg>
        <pc:picChg chg="add del mod">
          <ac:chgData name="Diana Isabel Bernal" userId="20f34778-2dcc-4e81-a19b-39de29ea60e6" providerId="ADAL" clId="{41434357-1793-40DF-A34F-57F4BC053111}" dt="2023-05-07T01:37:59.516" v="1346" actId="478"/>
          <ac:picMkLst>
            <pc:docMk/>
            <pc:sldMk cId="1353187476" sldId="286"/>
            <ac:picMk id="2" creationId="{DC3CB587-D10B-5C20-A292-90D4B2B10430}"/>
          </ac:picMkLst>
        </pc:picChg>
        <pc:picChg chg="add del mod">
          <ac:chgData name="Diana Isabel Bernal" userId="20f34778-2dcc-4e81-a19b-39de29ea60e6" providerId="ADAL" clId="{41434357-1793-40DF-A34F-57F4BC053111}" dt="2023-05-07T01:40:37.309" v="1364" actId="478"/>
          <ac:picMkLst>
            <pc:docMk/>
            <pc:sldMk cId="1353187476" sldId="286"/>
            <ac:picMk id="4" creationId="{3F39905C-4844-0997-7CAF-3B93C85A1AA7}"/>
          </ac:picMkLst>
        </pc:picChg>
        <pc:picChg chg="add mod">
          <ac:chgData name="Diana Isabel Bernal" userId="20f34778-2dcc-4e81-a19b-39de29ea60e6" providerId="ADAL" clId="{41434357-1793-40DF-A34F-57F4BC053111}" dt="2023-05-07T01:52:33.480" v="1397" actId="1076"/>
          <ac:picMkLst>
            <pc:docMk/>
            <pc:sldMk cId="1353187476" sldId="286"/>
            <ac:picMk id="5" creationId="{FDD7E1CA-F412-B80E-3CA4-B549216BABF7}"/>
          </ac:picMkLst>
        </pc:picChg>
        <pc:picChg chg="add del mod">
          <ac:chgData name="Diana Isabel Bernal" userId="20f34778-2dcc-4e81-a19b-39de29ea60e6" providerId="ADAL" clId="{41434357-1793-40DF-A34F-57F4BC053111}" dt="2023-05-07T01:53:16.189" v="1437" actId="478"/>
          <ac:picMkLst>
            <pc:docMk/>
            <pc:sldMk cId="1353187476" sldId="286"/>
            <ac:picMk id="6" creationId="{724976F9-1C50-A89B-F03A-C278F6F0C12D}"/>
          </ac:picMkLst>
        </pc:picChg>
        <pc:picChg chg="add mod">
          <ac:chgData name="Diana Isabel Bernal" userId="20f34778-2dcc-4e81-a19b-39de29ea60e6" providerId="ADAL" clId="{41434357-1793-40DF-A34F-57F4BC053111}" dt="2023-05-07T01:54:24.725" v="1464" actId="1076"/>
          <ac:picMkLst>
            <pc:docMk/>
            <pc:sldMk cId="1353187476" sldId="286"/>
            <ac:picMk id="9" creationId="{0AF08DB5-468F-1C37-352A-012CBC12888B}"/>
          </ac:picMkLst>
        </pc:picChg>
        <pc:cxnChg chg="del">
          <ac:chgData name="Diana Isabel Bernal" userId="20f34778-2dcc-4e81-a19b-39de29ea60e6" providerId="ADAL" clId="{41434357-1793-40DF-A34F-57F4BC053111}" dt="2023-05-07T01:36:50.088" v="1312" actId="478"/>
          <ac:cxnSpMkLst>
            <pc:docMk/>
            <pc:sldMk cId="1353187476" sldId="286"/>
            <ac:cxnSpMk id="1991" creationId="{59E71B6B-455B-6330-2F16-66D7561BED42}"/>
          </ac:cxnSpMkLst>
        </pc:cxnChg>
        <pc:cxnChg chg="del">
          <ac:chgData name="Diana Isabel Bernal" userId="20f34778-2dcc-4e81-a19b-39de29ea60e6" providerId="ADAL" clId="{41434357-1793-40DF-A34F-57F4BC053111}" dt="2023-05-07T01:36:50.088" v="1312" actId="478"/>
          <ac:cxnSpMkLst>
            <pc:docMk/>
            <pc:sldMk cId="1353187476" sldId="286"/>
            <ac:cxnSpMk id="1992" creationId="{E6630AC5-1C52-C1CD-8B5F-350A8D046246}"/>
          </ac:cxnSpMkLst>
        </pc:cxnChg>
        <pc:cxnChg chg="del">
          <ac:chgData name="Diana Isabel Bernal" userId="20f34778-2dcc-4e81-a19b-39de29ea60e6" providerId="ADAL" clId="{41434357-1793-40DF-A34F-57F4BC053111}" dt="2023-05-07T01:36:50.088" v="1312" actId="478"/>
          <ac:cxnSpMkLst>
            <pc:docMk/>
            <pc:sldMk cId="1353187476" sldId="286"/>
            <ac:cxnSpMk id="1993" creationId="{988D7AA6-4678-4812-C4BE-257E263CC097}"/>
          </ac:cxnSpMkLst>
        </pc:cxnChg>
        <pc:cxnChg chg="del">
          <ac:chgData name="Diana Isabel Bernal" userId="20f34778-2dcc-4e81-a19b-39de29ea60e6" providerId="ADAL" clId="{41434357-1793-40DF-A34F-57F4BC053111}" dt="2023-05-07T01:36:50.088" v="1312" actId="478"/>
          <ac:cxnSpMkLst>
            <pc:docMk/>
            <pc:sldMk cId="1353187476" sldId="286"/>
            <ac:cxnSpMk id="1994" creationId="{98106BA2-4FDF-2F05-1D55-57C9606967FD}"/>
          </ac:cxnSpMkLst>
        </pc:cxnChg>
        <pc:cxnChg chg="del">
          <ac:chgData name="Diana Isabel Bernal" userId="20f34778-2dcc-4e81-a19b-39de29ea60e6" providerId="ADAL" clId="{41434357-1793-40DF-A34F-57F4BC053111}" dt="2023-05-07T01:36:50.088" v="1312" actId="478"/>
          <ac:cxnSpMkLst>
            <pc:docMk/>
            <pc:sldMk cId="1353187476" sldId="286"/>
            <ac:cxnSpMk id="1995" creationId="{7D4179F9-D3F4-AAEC-638B-C80A0C585A45}"/>
          </ac:cxnSpMkLst>
        </pc:cxnChg>
      </pc:sldChg>
      <pc:sldChg chg="modSp del mod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757929294" sldId="287"/>
        </pc:sldMkLst>
        <pc:picChg chg="mod">
          <ac:chgData name="Diana Isabel Bernal" userId="20f34778-2dcc-4e81-a19b-39de29ea60e6" providerId="ADAL" clId="{41434357-1793-40DF-A34F-57F4BC053111}" dt="2023-05-06T20:11:04.245" v="4" actId="1036"/>
          <ac:picMkLst>
            <pc:docMk/>
            <pc:sldMk cId="2757929294" sldId="287"/>
            <ac:picMk id="12" creationId="{37B943E3-1E99-47BD-82ED-03700F2A8857}"/>
          </ac:picMkLst>
        </pc:picChg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902367745" sldId="288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976070830" sldId="289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436750265" sldId="290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521585273" sldId="291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315425805" sldId="292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1742705487" sldId="294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791743791" sldId="295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34549941" sldId="296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478651136" sldId="297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883473950" sldId="298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639417839" sldId="299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107522900" sldId="300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558382489" sldId="301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942750719" sldId="302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824449844" sldId="303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764446807" sldId="304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576556657" sldId="305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1648727487" sldId="306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197838130" sldId="307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170259625" sldId="308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626422886" sldId="309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03515217" sldId="310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1296218280" sldId="311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880414880" sldId="312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937655057" sldId="313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164450842" sldId="314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4002882879" sldId="315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702842816" sldId="316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1751729423" sldId="317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776410544" sldId="318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1550690810" sldId="319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506257595" sldId="320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097811780" sldId="321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3076251488" sldId="322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918144637" sldId="323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4259181310" sldId="324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95437011" sldId="325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484803202" sldId="326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2036499500" sldId="327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4080162369" sldId="328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172614129" sldId="329"/>
        </pc:sldMkLst>
      </pc:sldChg>
      <pc:sldChg chg="del">
        <pc:chgData name="Diana Isabel Bernal" userId="20f34778-2dcc-4e81-a19b-39de29ea60e6" providerId="ADAL" clId="{41434357-1793-40DF-A34F-57F4BC053111}" dt="2023-05-07T01:20:55.654" v="1310" actId="47"/>
        <pc:sldMkLst>
          <pc:docMk/>
          <pc:sldMk cId="1161292893" sldId="330"/>
        </pc:sldMkLst>
      </pc:sldChg>
      <pc:sldChg chg="del">
        <pc:chgData name="Diana Isabel Bernal" userId="20f34778-2dcc-4e81-a19b-39de29ea60e6" providerId="ADAL" clId="{41434357-1793-40DF-A34F-57F4BC053111}" dt="2023-05-07T00:41:58.748" v="697" actId="2696"/>
        <pc:sldMkLst>
          <pc:docMk/>
          <pc:sldMk cId="3277015159" sldId="331"/>
        </pc:sldMkLst>
      </pc:sldChg>
      <pc:sldChg chg="addSp delSp modSp mod">
        <pc:chgData name="Diana Isabel Bernal" userId="20f34778-2dcc-4e81-a19b-39de29ea60e6" providerId="ADAL" clId="{41434357-1793-40DF-A34F-57F4BC053111}" dt="2023-05-08T00:11:22.986" v="2088" actId="1076"/>
        <pc:sldMkLst>
          <pc:docMk/>
          <pc:sldMk cId="3327510728" sldId="332"/>
        </pc:sldMkLst>
        <pc:spChg chg="add mod">
          <ac:chgData name="Diana Isabel Bernal" userId="20f34778-2dcc-4e81-a19b-39de29ea60e6" providerId="ADAL" clId="{41434357-1793-40DF-A34F-57F4BC053111}" dt="2023-05-07T23:16:46.547" v="1663" actId="1076"/>
          <ac:spMkLst>
            <pc:docMk/>
            <pc:sldMk cId="3327510728" sldId="332"/>
            <ac:spMk id="8" creationId="{FE888902-9CE6-FDD3-D7C5-B4A3105E4D32}"/>
          </ac:spMkLst>
        </pc:spChg>
        <pc:spChg chg="del">
          <ac:chgData name="Diana Isabel Bernal" userId="20f34778-2dcc-4e81-a19b-39de29ea60e6" providerId="ADAL" clId="{41434357-1793-40DF-A34F-57F4BC053111}" dt="2023-05-07T23:03:06.264" v="1529" actId="478"/>
          <ac:spMkLst>
            <pc:docMk/>
            <pc:sldMk cId="3327510728" sldId="332"/>
            <ac:spMk id="1486" creationId="{87E1F0DA-B424-24CD-A6B6-2787FC833C65}"/>
          </ac:spMkLst>
        </pc:spChg>
        <pc:spChg chg="del">
          <ac:chgData name="Diana Isabel Bernal" userId="20f34778-2dcc-4e81-a19b-39de29ea60e6" providerId="ADAL" clId="{41434357-1793-40DF-A34F-57F4BC053111}" dt="2023-05-07T23:03:10.444" v="1530" actId="478"/>
          <ac:spMkLst>
            <pc:docMk/>
            <pc:sldMk cId="3327510728" sldId="332"/>
            <ac:spMk id="1487" creationId="{B7244F2E-7F88-4989-8A9C-5E6A3BDAD8DA}"/>
          </ac:spMkLst>
        </pc:spChg>
        <pc:spChg chg="del">
          <ac:chgData name="Diana Isabel Bernal" userId="20f34778-2dcc-4e81-a19b-39de29ea60e6" providerId="ADAL" clId="{41434357-1793-40DF-A34F-57F4BC053111}" dt="2023-05-07T23:03:10.444" v="1530" actId="478"/>
          <ac:spMkLst>
            <pc:docMk/>
            <pc:sldMk cId="3327510728" sldId="332"/>
            <ac:spMk id="1982" creationId="{0ADFE9AF-BFFE-D832-1C7E-7C8448961472}"/>
          </ac:spMkLst>
        </pc:spChg>
        <pc:spChg chg="mod">
          <ac:chgData name="Diana Isabel Bernal" userId="20f34778-2dcc-4e81-a19b-39de29ea60e6" providerId="ADAL" clId="{41434357-1793-40DF-A34F-57F4BC053111}" dt="2023-05-07T23:07:09.199" v="1556" actId="207"/>
          <ac:spMkLst>
            <pc:docMk/>
            <pc:sldMk cId="3327510728" sldId="332"/>
            <ac:spMk id="1985" creationId="{9143E59C-0711-975F-C451-F2A2CEC09303}"/>
          </ac:spMkLst>
        </pc:spChg>
        <pc:spChg chg="mod">
          <ac:chgData name="Diana Isabel Bernal" userId="20f34778-2dcc-4e81-a19b-39de29ea60e6" providerId="ADAL" clId="{41434357-1793-40DF-A34F-57F4BC053111}" dt="2023-05-07T23:07:09.199" v="1556" actId="207"/>
          <ac:spMkLst>
            <pc:docMk/>
            <pc:sldMk cId="3327510728" sldId="332"/>
            <ac:spMk id="1986" creationId="{2831BA5A-7056-4F4B-54B5-7E72FA3B3B78}"/>
          </ac:spMkLst>
        </pc:spChg>
        <pc:spChg chg="mod">
          <ac:chgData name="Diana Isabel Bernal" userId="20f34778-2dcc-4e81-a19b-39de29ea60e6" providerId="ADAL" clId="{41434357-1793-40DF-A34F-57F4BC053111}" dt="2023-05-07T23:08:24.624" v="1567" actId="208"/>
          <ac:spMkLst>
            <pc:docMk/>
            <pc:sldMk cId="3327510728" sldId="332"/>
            <ac:spMk id="1987" creationId="{51B291B6-BB6B-95A0-6368-39A7E2EE7443}"/>
          </ac:spMkLst>
        </pc:spChg>
        <pc:spChg chg="mod">
          <ac:chgData name="Diana Isabel Bernal" userId="20f34778-2dcc-4e81-a19b-39de29ea60e6" providerId="ADAL" clId="{41434357-1793-40DF-A34F-57F4BC053111}" dt="2023-05-07T23:07:41.915" v="1561" actId="208"/>
          <ac:spMkLst>
            <pc:docMk/>
            <pc:sldMk cId="3327510728" sldId="332"/>
            <ac:spMk id="1988" creationId="{7C2914D2-2834-019D-BE01-744182153789}"/>
          </ac:spMkLst>
        </pc:spChg>
        <pc:spChg chg="mod">
          <ac:chgData name="Diana Isabel Bernal" userId="20f34778-2dcc-4e81-a19b-39de29ea60e6" providerId="ADAL" clId="{41434357-1793-40DF-A34F-57F4BC053111}" dt="2023-05-07T23:07:26.240" v="1559" actId="208"/>
          <ac:spMkLst>
            <pc:docMk/>
            <pc:sldMk cId="3327510728" sldId="332"/>
            <ac:spMk id="1989" creationId="{5C20EDA2-D381-ABEB-B7F7-876046578062}"/>
          </ac:spMkLst>
        </pc:spChg>
        <pc:spChg chg="mod">
          <ac:chgData name="Diana Isabel Bernal" userId="20f34778-2dcc-4e81-a19b-39de29ea60e6" providerId="ADAL" clId="{41434357-1793-40DF-A34F-57F4BC053111}" dt="2023-05-07T23:07:09.199" v="1556" actId="207"/>
          <ac:spMkLst>
            <pc:docMk/>
            <pc:sldMk cId="3327510728" sldId="332"/>
            <ac:spMk id="1990" creationId="{0AB9EB18-E395-8AB0-9AB8-2594D2355BCA}"/>
          </ac:spMkLst>
        </pc:spChg>
        <pc:spChg chg="mod topLvl">
          <ac:chgData name="Diana Isabel Bernal" userId="20f34778-2dcc-4e81-a19b-39de29ea60e6" providerId="ADAL" clId="{41434357-1793-40DF-A34F-57F4BC053111}" dt="2023-05-07T23:17:07.663" v="1664" actId="1076"/>
          <ac:spMkLst>
            <pc:docMk/>
            <pc:sldMk cId="3327510728" sldId="332"/>
            <ac:spMk id="1997" creationId="{47D8ADE3-D991-DCBF-18FA-9BEA9F39961D}"/>
          </ac:spMkLst>
        </pc:spChg>
        <pc:spChg chg="del mod topLvl">
          <ac:chgData name="Diana Isabel Bernal" userId="20f34778-2dcc-4e81-a19b-39de29ea60e6" providerId="ADAL" clId="{41434357-1793-40DF-A34F-57F4BC053111}" dt="2023-05-07T23:12:19.144" v="1596" actId="478"/>
          <ac:spMkLst>
            <pc:docMk/>
            <pc:sldMk cId="3327510728" sldId="332"/>
            <ac:spMk id="1998" creationId="{5C01D867-503D-47EB-42C1-CE6C483C92C9}"/>
          </ac:spMkLst>
        </pc:spChg>
        <pc:spChg chg="mod topLvl">
          <ac:chgData name="Diana Isabel Bernal" userId="20f34778-2dcc-4e81-a19b-39de29ea60e6" providerId="ADAL" clId="{41434357-1793-40DF-A34F-57F4BC053111}" dt="2023-05-07T23:20:14.008" v="1735" actId="404"/>
          <ac:spMkLst>
            <pc:docMk/>
            <pc:sldMk cId="3327510728" sldId="332"/>
            <ac:spMk id="2000" creationId="{B2643266-1E1A-7DC1-3ADA-7BD078BA03A9}"/>
          </ac:spMkLst>
        </pc:spChg>
        <pc:spChg chg="del topLvl">
          <ac:chgData name="Diana Isabel Bernal" userId="20f34778-2dcc-4e81-a19b-39de29ea60e6" providerId="ADAL" clId="{41434357-1793-40DF-A34F-57F4BC053111}" dt="2023-05-07T23:13:39.796" v="1616" actId="478"/>
          <ac:spMkLst>
            <pc:docMk/>
            <pc:sldMk cId="3327510728" sldId="332"/>
            <ac:spMk id="2001" creationId="{C3A8535D-99B0-35F6-7413-F4777A656186}"/>
          </ac:spMkLst>
        </pc:spChg>
        <pc:spChg chg="mod topLvl">
          <ac:chgData name="Diana Isabel Bernal" userId="20f34778-2dcc-4e81-a19b-39de29ea60e6" providerId="ADAL" clId="{41434357-1793-40DF-A34F-57F4BC053111}" dt="2023-05-07T23:23:18.920" v="1776" actId="14100"/>
          <ac:spMkLst>
            <pc:docMk/>
            <pc:sldMk cId="3327510728" sldId="332"/>
            <ac:spMk id="2003" creationId="{08BC8D7F-F49D-E039-F8F6-675237DEEF39}"/>
          </ac:spMkLst>
        </pc:spChg>
        <pc:spChg chg="del topLvl">
          <ac:chgData name="Diana Isabel Bernal" userId="20f34778-2dcc-4e81-a19b-39de29ea60e6" providerId="ADAL" clId="{41434357-1793-40DF-A34F-57F4BC053111}" dt="2023-05-07T23:13:41.589" v="1617" actId="478"/>
          <ac:spMkLst>
            <pc:docMk/>
            <pc:sldMk cId="3327510728" sldId="332"/>
            <ac:spMk id="2004" creationId="{580FBB11-C836-4C49-41CA-381E57557261}"/>
          </ac:spMkLst>
        </pc:spChg>
        <pc:spChg chg="mod topLvl">
          <ac:chgData name="Diana Isabel Bernal" userId="20f34778-2dcc-4e81-a19b-39de29ea60e6" providerId="ADAL" clId="{41434357-1793-40DF-A34F-57F4BC053111}" dt="2023-05-07T23:17:13.372" v="1665" actId="1076"/>
          <ac:spMkLst>
            <pc:docMk/>
            <pc:sldMk cId="3327510728" sldId="332"/>
            <ac:spMk id="2006" creationId="{8EF61E2A-8555-E427-DA9F-782F481E1151}"/>
          </ac:spMkLst>
        </pc:spChg>
        <pc:spChg chg="del topLvl">
          <ac:chgData name="Diana Isabel Bernal" userId="20f34778-2dcc-4e81-a19b-39de29ea60e6" providerId="ADAL" clId="{41434357-1793-40DF-A34F-57F4BC053111}" dt="2023-05-07T23:13:45.461" v="1619" actId="478"/>
          <ac:spMkLst>
            <pc:docMk/>
            <pc:sldMk cId="3327510728" sldId="332"/>
            <ac:spMk id="2007" creationId="{D1F87D93-6DB3-9073-5B24-F0D4AE999B45}"/>
          </ac:spMkLst>
        </pc:spChg>
        <pc:spChg chg="mod topLvl">
          <ac:chgData name="Diana Isabel Bernal" userId="20f34778-2dcc-4e81-a19b-39de29ea60e6" providerId="ADAL" clId="{41434357-1793-40DF-A34F-57F4BC053111}" dt="2023-05-08T00:11:22.986" v="2088" actId="1076"/>
          <ac:spMkLst>
            <pc:docMk/>
            <pc:sldMk cId="3327510728" sldId="332"/>
            <ac:spMk id="2009" creationId="{B8EC8231-9594-EEAA-2971-95FDF42DAE59}"/>
          </ac:spMkLst>
        </pc:spChg>
        <pc:spChg chg="del topLvl">
          <ac:chgData name="Diana Isabel Bernal" userId="20f34778-2dcc-4e81-a19b-39de29ea60e6" providerId="ADAL" clId="{41434357-1793-40DF-A34F-57F4BC053111}" dt="2023-05-07T23:13:43.540" v="1618" actId="478"/>
          <ac:spMkLst>
            <pc:docMk/>
            <pc:sldMk cId="3327510728" sldId="332"/>
            <ac:spMk id="2010" creationId="{0052C9A5-A836-198E-E4E4-D276828FD461}"/>
          </ac:spMkLst>
        </pc:spChg>
        <pc:spChg chg="del mod">
          <ac:chgData name="Diana Isabel Bernal" userId="20f34778-2dcc-4e81-a19b-39de29ea60e6" providerId="ADAL" clId="{41434357-1793-40DF-A34F-57F4BC053111}" dt="2023-05-07T23:11:02.394" v="1568" actId="478"/>
          <ac:spMkLst>
            <pc:docMk/>
            <pc:sldMk cId="3327510728" sldId="332"/>
            <ac:spMk id="2011" creationId="{460BE74E-C970-1531-0803-EE9544E5B98B}"/>
          </ac:spMkLst>
        </pc:spChg>
        <pc:grpChg chg="del">
          <ac:chgData name="Diana Isabel Bernal" userId="20f34778-2dcc-4e81-a19b-39de29ea60e6" providerId="ADAL" clId="{41434357-1793-40DF-A34F-57F4BC053111}" dt="2023-05-07T23:03:10.444" v="1530" actId="478"/>
          <ac:grpSpMkLst>
            <pc:docMk/>
            <pc:sldMk cId="3327510728" sldId="332"/>
            <ac:grpSpMk id="1488" creationId="{70A7FE2A-DEC0-39B4-6A09-C0A2012B300A}"/>
          </ac:grpSpMkLst>
        </pc:grpChg>
        <pc:grpChg chg="del">
          <ac:chgData name="Diana Isabel Bernal" userId="20f34778-2dcc-4e81-a19b-39de29ea60e6" providerId="ADAL" clId="{41434357-1793-40DF-A34F-57F4BC053111}" dt="2023-05-07T23:03:10.444" v="1530" actId="478"/>
          <ac:grpSpMkLst>
            <pc:docMk/>
            <pc:sldMk cId="3327510728" sldId="332"/>
            <ac:grpSpMk id="1610" creationId="{0C92B606-038D-26F6-7EA2-1114D59472D9}"/>
          </ac:grpSpMkLst>
        </pc:grpChg>
        <pc:grpChg chg="del">
          <ac:chgData name="Diana Isabel Bernal" userId="20f34778-2dcc-4e81-a19b-39de29ea60e6" providerId="ADAL" clId="{41434357-1793-40DF-A34F-57F4BC053111}" dt="2023-05-07T23:03:10.444" v="1530" actId="478"/>
          <ac:grpSpMkLst>
            <pc:docMk/>
            <pc:sldMk cId="3327510728" sldId="332"/>
            <ac:grpSpMk id="1615" creationId="{69DEE0FA-5F74-FC19-2BEC-1507D45310B6}"/>
          </ac:grpSpMkLst>
        </pc:grpChg>
        <pc:grpChg chg="del">
          <ac:chgData name="Diana Isabel Bernal" userId="20f34778-2dcc-4e81-a19b-39de29ea60e6" providerId="ADAL" clId="{41434357-1793-40DF-A34F-57F4BC053111}" dt="2023-05-07T23:03:10.444" v="1530" actId="478"/>
          <ac:grpSpMkLst>
            <pc:docMk/>
            <pc:sldMk cId="3327510728" sldId="332"/>
            <ac:grpSpMk id="1619" creationId="{DDA2BF70-A80E-5F39-D7A4-2D8349AA2A5B}"/>
          </ac:grpSpMkLst>
        </pc:grpChg>
        <pc:grpChg chg="del">
          <ac:chgData name="Diana Isabel Bernal" userId="20f34778-2dcc-4e81-a19b-39de29ea60e6" providerId="ADAL" clId="{41434357-1793-40DF-A34F-57F4BC053111}" dt="2023-05-07T23:03:10.444" v="1530" actId="478"/>
          <ac:grpSpMkLst>
            <pc:docMk/>
            <pc:sldMk cId="3327510728" sldId="332"/>
            <ac:grpSpMk id="1739" creationId="{3AE67C0C-C27C-01F7-6D6B-A10BDA9E95EB}"/>
          </ac:grpSpMkLst>
        </pc:grpChg>
        <pc:grpChg chg="del">
          <ac:chgData name="Diana Isabel Bernal" userId="20f34778-2dcc-4e81-a19b-39de29ea60e6" providerId="ADAL" clId="{41434357-1793-40DF-A34F-57F4BC053111}" dt="2023-05-07T23:03:10.444" v="1530" actId="478"/>
          <ac:grpSpMkLst>
            <pc:docMk/>
            <pc:sldMk cId="3327510728" sldId="332"/>
            <ac:grpSpMk id="1859" creationId="{A659BD77-43A2-742B-7FAE-0DAEC350167C}"/>
          </ac:grpSpMkLst>
        </pc:grpChg>
        <pc:grpChg chg="mod">
          <ac:chgData name="Diana Isabel Bernal" userId="20f34778-2dcc-4e81-a19b-39de29ea60e6" providerId="ADAL" clId="{41434357-1793-40DF-A34F-57F4BC053111}" dt="2023-05-07T23:17:07.663" v="1664" actId="1076"/>
          <ac:grpSpMkLst>
            <pc:docMk/>
            <pc:sldMk cId="3327510728" sldId="332"/>
            <ac:grpSpMk id="1983" creationId="{AE7C5F35-5663-D2BE-5F7C-4C506A20E98C}"/>
          </ac:grpSpMkLst>
        </pc:grpChg>
        <pc:grpChg chg="mod">
          <ac:chgData name="Diana Isabel Bernal" userId="20f34778-2dcc-4e81-a19b-39de29ea60e6" providerId="ADAL" clId="{41434357-1793-40DF-A34F-57F4BC053111}" dt="2023-05-07T23:07:09.199" v="1556" actId="207"/>
          <ac:grpSpMkLst>
            <pc:docMk/>
            <pc:sldMk cId="3327510728" sldId="332"/>
            <ac:grpSpMk id="1984" creationId="{318B0A15-301C-AFE9-2BE2-68B3BFACDD9A}"/>
          </ac:grpSpMkLst>
        </pc:grpChg>
        <pc:grpChg chg="del mod">
          <ac:chgData name="Diana Isabel Bernal" userId="20f34778-2dcc-4e81-a19b-39de29ea60e6" providerId="ADAL" clId="{41434357-1793-40DF-A34F-57F4BC053111}" dt="2023-05-07T23:12:19.144" v="1596" actId="478"/>
          <ac:grpSpMkLst>
            <pc:docMk/>
            <pc:sldMk cId="3327510728" sldId="332"/>
            <ac:grpSpMk id="1996" creationId="{FCC67373-EF15-66C7-D6E7-D45E466C8F3D}"/>
          </ac:grpSpMkLst>
        </pc:grpChg>
        <pc:grpChg chg="del mod">
          <ac:chgData name="Diana Isabel Bernal" userId="20f34778-2dcc-4e81-a19b-39de29ea60e6" providerId="ADAL" clId="{41434357-1793-40DF-A34F-57F4BC053111}" dt="2023-05-07T23:13:39.796" v="1616" actId="478"/>
          <ac:grpSpMkLst>
            <pc:docMk/>
            <pc:sldMk cId="3327510728" sldId="332"/>
            <ac:grpSpMk id="1999" creationId="{67AA8BFF-9226-9632-E5CF-549B39539923}"/>
          </ac:grpSpMkLst>
        </pc:grpChg>
        <pc:grpChg chg="del mod">
          <ac:chgData name="Diana Isabel Bernal" userId="20f34778-2dcc-4e81-a19b-39de29ea60e6" providerId="ADAL" clId="{41434357-1793-40DF-A34F-57F4BC053111}" dt="2023-05-07T23:13:41.589" v="1617" actId="478"/>
          <ac:grpSpMkLst>
            <pc:docMk/>
            <pc:sldMk cId="3327510728" sldId="332"/>
            <ac:grpSpMk id="2002" creationId="{99EFA0D0-F4FD-8C66-210E-0AAA830F386C}"/>
          </ac:grpSpMkLst>
        </pc:grpChg>
        <pc:grpChg chg="del mod">
          <ac:chgData name="Diana Isabel Bernal" userId="20f34778-2dcc-4e81-a19b-39de29ea60e6" providerId="ADAL" clId="{41434357-1793-40DF-A34F-57F4BC053111}" dt="2023-05-07T23:13:45.461" v="1619" actId="478"/>
          <ac:grpSpMkLst>
            <pc:docMk/>
            <pc:sldMk cId="3327510728" sldId="332"/>
            <ac:grpSpMk id="2005" creationId="{E85270D3-98EF-1174-70EE-747D33C92F61}"/>
          </ac:grpSpMkLst>
        </pc:grpChg>
        <pc:grpChg chg="del mod">
          <ac:chgData name="Diana Isabel Bernal" userId="20f34778-2dcc-4e81-a19b-39de29ea60e6" providerId="ADAL" clId="{41434357-1793-40DF-A34F-57F4BC053111}" dt="2023-05-07T23:13:43.540" v="1618" actId="478"/>
          <ac:grpSpMkLst>
            <pc:docMk/>
            <pc:sldMk cId="3327510728" sldId="332"/>
            <ac:grpSpMk id="2008" creationId="{364202B1-8558-0010-5AA1-8059478BCE3B}"/>
          </ac:grpSpMkLst>
        </pc:grpChg>
        <pc:grpChg chg="mod">
          <ac:chgData name="Diana Isabel Bernal" userId="20f34778-2dcc-4e81-a19b-39de29ea60e6" providerId="ADAL" clId="{41434357-1793-40DF-A34F-57F4BC053111}" dt="2023-05-07T23:17:07.663" v="1664" actId="1076"/>
          <ac:grpSpMkLst>
            <pc:docMk/>
            <pc:sldMk cId="3327510728" sldId="332"/>
            <ac:grpSpMk id="2012" creationId="{694D2DB8-995A-8B94-57A3-0AFE21A5611D}"/>
          </ac:grpSpMkLst>
        </pc:grpChg>
        <pc:grpChg chg="mod">
          <ac:chgData name="Diana Isabel Bernal" userId="20f34778-2dcc-4e81-a19b-39de29ea60e6" providerId="ADAL" clId="{41434357-1793-40DF-A34F-57F4BC053111}" dt="2023-05-07T23:17:07.663" v="1664" actId="1076"/>
          <ac:grpSpMkLst>
            <pc:docMk/>
            <pc:sldMk cId="3327510728" sldId="332"/>
            <ac:grpSpMk id="2018" creationId="{27362854-F456-7C7A-E20D-7154407E7434}"/>
          </ac:grpSpMkLst>
        </pc:grpChg>
        <pc:grpChg chg="mod">
          <ac:chgData name="Diana Isabel Bernal" userId="20f34778-2dcc-4e81-a19b-39de29ea60e6" providerId="ADAL" clId="{41434357-1793-40DF-A34F-57F4BC053111}" dt="2023-05-07T23:17:07.663" v="1664" actId="1076"/>
          <ac:grpSpMkLst>
            <pc:docMk/>
            <pc:sldMk cId="3327510728" sldId="332"/>
            <ac:grpSpMk id="2025" creationId="{9AD672D6-9B6D-8F0D-BF24-59B63CEDA426}"/>
          </ac:grpSpMkLst>
        </pc:grpChg>
        <pc:grpChg chg="mod">
          <ac:chgData name="Diana Isabel Bernal" userId="20f34778-2dcc-4e81-a19b-39de29ea60e6" providerId="ADAL" clId="{41434357-1793-40DF-A34F-57F4BC053111}" dt="2023-05-07T23:17:07.663" v="1664" actId="1076"/>
          <ac:grpSpMkLst>
            <pc:docMk/>
            <pc:sldMk cId="3327510728" sldId="332"/>
            <ac:grpSpMk id="2028" creationId="{63EB635C-0F83-047D-82E4-1BC1D9738F99}"/>
          </ac:grpSpMkLst>
        </pc:grpChg>
        <pc:grpChg chg="mod">
          <ac:chgData name="Diana Isabel Bernal" userId="20f34778-2dcc-4e81-a19b-39de29ea60e6" providerId="ADAL" clId="{41434357-1793-40DF-A34F-57F4BC053111}" dt="2023-05-07T23:17:07.663" v="1664" actId="1076"/>
          <ac:grpSpMkLst>
            <pc:docMk/>
            <pc:sldMk cId="3327510728" sldId="332"/>
            <ac:grpSpMk id="2031" creationId="{DC85A96B-4C4C-3D42-4E37-1373FF1DE50F}"/>
          </ac:grpSpMkLst>
        </pc:grpChg>
        <pc:picChg chg="add mod">
          <ac:chgData name="Diana Isabel Bernal" userId="20f34778-2dcc-4e81-a19b-39de29ea60e6" providerId="ADAL" clId="{41434357-1793-40DF-A34F-57F4BC053111}" dt="2023-05-07T23:17:07.663" v="1664" actId="1076"/>
          <ac:picMkLst>
            <pc:docMk/>
            <pc:sldMk cId="3327510728" sldId="332"/>
            <ac:picMk id="9" creationId="{7D601843-3BDC-929A-A01A-5290A8F7EC21}"/>
          </ac:picMkLst>
        </pc:picChg>
        <pc:cxnChg chg="mod">
          <ac:chgData name="Diana Isabel Bernal" userId="20f34778-2dcc-4e81-a19b-39de29ea60e6" providerId="ADAL" clId="{41434357-1793-40DF-A34F-57F4BC053111}" dt="2023-05-07T23:17:07.663" v="1664" actId="1076"/>
          <ac:cxnSpMkLst>
            <pc:docMk/>
            <pc:sldMk cId="3327510728" sldId="332"/>
            <ac:cxnSpMk id="1991" creationId="{59E71B6B-455B-6330-2F16-66D7561BED42}"/>
          </ac:cxnSpMkLst>
        </pc:cxnChg>
        <pc:cxnChg chg="mod">
          <ac:chgData name="Diana Isabel Bernal" userId="20f34778-2dcc-4e81-a19b-39de29ea60e6" providerId="ADAL" clId="{41434357-1793-40DF-A34F-57F4BC053111}" dt="2023-05-07T23:17:07.663" v="1664" actId="1076"/>
          <ac:cxnSpMkLst>
            <pc:docMk/>
            <pc:sldMk cId="3327510728" sldId="332"/>
            <ac:cxnSpMk id="1992" creationId="{E6630AC5-1C52-C1CD-8B5F-350A8D046246}"/>
          </ac:cxnSpMkLst>
        </pc:cxnChg>
        <pc:cxnChg chg="mod">
          <ac:chgData name="Diana Isabel Bernal" userId="20f34778-2dcc-4e81-a19b-39de29ea60e6" providerId="ADAL" clId="{41434357-1793-40DF-A34F-57F4BC053111}" dt="2023-05-08T00:11:22.986" v="2088" actId="1076"/>
          <ac:cxnSpMkLst>
            <pc:docMk/>
            <pc:sldMk cId="3327510728" sldId="332"/>
            <ac:cxnSpMk id="1993" creationId="{988D7AA6-4678-4812-C4BE-257E263CC097}"/>
          </ac:cxnSpMkLst>
        </pc:cxnChg>
        <pc:cxnChg chg="mod">
          <ac:chgData name="Diana Isabel Bernal" userId="20f34778-2dcc-4e81-a19b-39de29ea60e6" providerId="ADAL" clId="{41434357-1793-40DF-A34F-57F4BC053111}" dt="2023-05-07T23:17:07.663" v="1664" actId="1076"/>
          <ac:cxnSpMkLst>
            <pc:docMk/>
            <pc:sldMk cId="3327510728" sldId="332"/>
            <ac:cxnSpMk id="1994" creationId="{98106BA2-4FDF-2F05-1D55-57C9606967FD}"/>
          </ac:cxnSpMkLst>
        </pc:cxnChg>
        <pc:cxnChg chg="mod">
          <ac:chgData name="Diana Isabel Bernal" userId="20f34778-2dcc-4e81-a19b-39de29ea60e6" providerId="ADAL" clId="{41434357-1793-40DF-A34F-57F4BC053111}" dt="2023-05-07T23:17:07.663" v="1664" actId="1076"/>
          <ac:cxnSpMkLst>
            <pc:docMk/>
            <pc:sldMk cId="3327510728" sldId="332"/>
            <ac:cxnSpMk id="1995" creationId="{7D4179F9-D3F4-AAEC-638B-C80A0C585A45}"/>
          </ac:cxnSpMkLst>
        </pc:cxnChg>
      </pc:sldChg>
      <pc:sldChg chg="addSp delSp modSp add mod">
        <pc:chgData name="Diana Isabel Bernal" userId="20f34778-2dcc-4e81-a19b-39de29ea60e6" providerId="ADAL" clId="{41434357-1793-40DF-A34F-57F4BC053111}" dt="2023-05-08T00:08:03.156" v="2073" actId="20577"/>
        <pc:sldMkLst>
          <pc:docMk/>
          <pc:sldMk cId="3668439451" sldId="333"/>
        </pc:sldMkLst>
        <pc:spChg chg="mod">
          <ac:chgData name="Diana Isabel Bernal" userId="20f34778-2dcc-4e81-a19b-39de29ea60e6" providerId="ADAL" clId="{41434357-1793-40DF-A34F-57F4BC053111}" dt="2023-05-07T01:58:31.095" v="1471" actId="255"/>
          <ac:spMkLst>
            <pc:docMk/>
            <pc:sldMk cId="3668439451" sldId="333"/>
            <ac:spMk id="2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7T00:31:40.326" v="650" actId="14100"/>
          <ac:spMkLst>
            <pc:docMk/>
            <pc:sldMk cId="3668439451" sldId="333"/>
            <ac:spMk id="5" creationId="{35BEF3DB-528D-CA4C-1CAF-72328A766944}"/>
          </ac:spMkLst>
        </pc:spChg>
        <pc:spChg chg="mod">
          <ac:chgData name="Diana Isabel Bernal" userId="20f34778-2dcc-4e81-a19b-39de29ea60e6" providerId="ADAL" clId="{41434357-1793-40DF-A34F-57F4BC053111}" dt="2023-05-07T00:26:20.405" v="607" actId="255"/>
          <ac:spMkLst>
            <pc:docMk/>
            <pc:sldMk cId="3668439451" sldId="333"/>
            <ac:spMk id="6" creationId="{3F45B245-0521-E4AF-263F-6E1ED92ECB02}"/>
          </ac:spMkLst>
        </pc:spChg>
        <pc:spChg chg="mod">
          <ac:chgData name="Diana Isabel Bernal" userId="20f34778-2dcc-4e81-a19b-39de29ea60e6" providerId="ADAL" clId="{41434357-1793-40DF-A34F-57F4BC053111}" dt="2023-05-07T00:26:20.405" v="607" actId="255"/>
          <ac:spMkLst>
            <pc:docMk/>
            <pc:sldMk cId="3668439451" sldId="333"/>
            <ac:spMk id="7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7T00:31:42.673" v="652" actId="20577"/>
          <ac:spMkLst>
            <pc:docMk/>
            <pc:sldMk cId="3668439451" sldId="333"/>
            <ac:spMk id="8" creationId="{0C351733-6099-2010-3542-4C20BD3233D7}"/>
          </ac:spMkLst>
        </pc:spChg>
        <pc:spChg chg="mod">
          <ac:chgData name="Diana Isabel Bernal" userId="20f34778-2dcc-4e81-a19b-39de29ea60e6" providerId="ADAL" clId="{41434357-1793-40DF-A34F-57F4BC053111}" dt="2023-05-07T00:29:22.328" v="619" actId="14100"/>
          <ac:spMkLst>
            <pc:docMk/>
            <pc:sldMk cId="3668439451" sldId="333"/>
            <ac:spMk id="9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7T00:30:49.216" v="636" actId="20577"/>
          <ac:spMkLst>
            <pc:docMk/>
            <pc:sldMk cId="3668439451" sldId="333"/>
            <ac:spMk id="11" creationId="{94D216F5-FF40-1C85-C30D-D5B19D2A9023}"/>
          </ac:spMkLst>
        </pc:spChg>
        <pc:spChg chg="mod">
          <ac:chgData name="Diana Isabel Bernal" userId="20f34778-2dcc-4e81-a19b-39de29ea60e6" providerId="ADAL" clId="{41434357-1793-40DF-A34F-57F4BC053111}" dt="2023-05-07T23:57:28.960" v="1971" actId="1076"/>
          <ac:spMkLst>
            <pc:docMk/>
            <pc:sldMk cId="3668439451" sldId="333"/>
            <ac:spMk id="13" creationId="{11986D45-D9F0-6386-14C8-76E12C5C12E2}"/>
          </ac:spMkLst>
        </pc:spChg>
        <pc:spChg chg="mod">
          <ac:chgData name="Diana Isabel Bernal" userId="20f34778-2dcc-4e81-a19b-39de29ea60e6" providerId="ADAL" clId="{41434357-1793-40DF-A34F-57F4BC053111}" dt="2023-05-07T00:26:20.405" v="607" actId="255"/>
          <ac:spMkLst>
            <pc:docMk/>
            <pc:sldMk cId="3668439451" sldId="333"/>
            <ac:spMk id="14" creationId="{ED41EF59-25A2-D876-3311-E2DC2BEADDFB}"/>
          </ac:spMkLst>
        </pc:spChg>
        <pc:spChg chg="mod">
          <ac:chgData name="Diana Isabel Bernal" userId="20f34778-2dcc-4e81-a19b-39de29ea60e6" providerId="ADAL" clId="{41434357-1793-40DF-A34F-57F4BC053111}" dt="2023-05-07T00:30:23.732" v="626" actId="14100"/>
          <ac:spMkLst>
            <pc:docMk/>
            <pc:sldMk cId="3668439451" sldId="333"/>
            <ac:spMk id="16" creationId="{DC818E0B-192D-DEF7-7827-CF0DDED3DD7E}"/>
          </ac:spMkLst>
        </pc:spChg>
        <pc:spChg chg="mod">
          <ac:chgData name="Diana Isabel Bernal" userId="20f34778-2dcc-4e81-a19b-39de29ea60e6" providerId="ADAL" clId="{41434357-1793-40DF-A34F-57F4BC053111}" dt="2023-05-07T00:26:20.405" v="607" actId="255"/>
          <ac:spMkLst>
            <pc:docMk/>
            <pc:sldMk cId="3668439451" sldId="333"/>
            <ac:spMk id="17" creationId="{038F9CBD-AAFE-8CC2-9D31-70FCEFE6756E}"/>
          </ac:spMkLst>
        </pc:spChg>
        <pc:spChg chg="mod">
          <ac:chgData name="Diana Isabel Bernal" userId="20f34778-2dcc-4e81-a19b-39de29ea60e6" providerId="ADAL" clId="{41434357-1793-40DF-A34F-57F4BC053111}" dt="2023-05-07T00:36:54.472" v="682" actId="207"/>
          <ac:spMkLst>
            <pc:docMk/>
            <pc:sldMk cId="3668439451" sldId="333"/>
            <ac:spMk id="18" creationId="{053CD5BF-43C3-BAB7-0C5C-5B28234AEC2D}"/>
          </ac:spMkLst>
        </pc:spChg>
        <pc:spChg chg="mod">
          <ac:chgData name="Diana Isabel Bernal" userId="20f34778-2dcc-4e81-a19b-39de29ea60e6" providerId="ADAL" clId="{41434357-1793-40DF-A34F-57F4BC053111}" dt="2023-05-07T00:36:54.472" v="682" actId="207"/>
          <ac:spMkLst>
            <pc:docMk/>
            <pc:sldMk cId="3668439451" sldId="333"/>
            <ac:spMk id="19" creationId="{5D4EE4DC-96A2-FD6E-ADF0-EF09C758BC66}"/>
          </ac:spMkLst>
        </pc:spChg>
        <pc:spChg chg="mod">
          <ac:chgData name="Diana Isabel Bernal" userId="20f34778-2dcc-4e81-a19b-39de29ea60e6" providerId="ADAL" clId="{41434357-1793-40DF-A34F-57F4BC053111}" dt="2023-05-07T00:36:54.472" v="682" actId="207"/>
          <ac:spMkLst>
            <pc:docMk/>
            <pc:sldMk cId="3668439451" sldId="333"/>
            <ac:spMk id="20" creationId="{DAE4C8C0-8591-EF12-AA88-8A95C0F536B7}"/>
          </ac:spMkLst>
        </pc:spChg>
        <pc:spChg chg="mod">
          <ac:chgData name="Diana Isabel Bernal" userId="20f34778-2dcc-4e81-a19b-39de29ea60e6" providerId="ADAL" clId="{41434357-1793-40DF-A34F-57F4BC053111}" dt="2023-05-07T00:37:02.838" v="683" actId="207"/>
          <ac:spMkLst>
            <pc:docMk/>
            <pc:sldMk cId="3668439451" sldId="333"/>
            <ac:spMk id="21" creationId="{E01B5AB6-8D3D-D7DC-D5C0-8997561E4F6F}"/>
          </ac:spMkLst>
        </pc:spChg>
        <pc:spChg chg="mod">
          <ac:chgData name="Diana Isabel Bernal" userId="20f34778-2dcc-4e81-a19b-39de29ea60e6" providerId="ADAL" clId="{41434357-1793-40DF-A34F-57F4BC053111}" dt="2023-05-07T00:37:02.838" v="683" actId="207"/>
          <ac:spMkLst>
            <pc:docMk/>
            <pc:sldMk cId="3668439451" sldId="333"/>
            <ac:spMk id="22" creationId="{8C992CF1-715A-D24A-847B-99AF15DE1EEF}"/>
          </ac:spMkLst>
        </pc:spChg>
        <pc:spChg chg="mod">
          <ac:chgData name="Diana Isabel Bernal" userId="20f34778-2dcc-4e81-a19b-39de29ea60e6" providerId="ADAL" clId="{41434357-1793-40DF-A34F-57F4BC053111}" dt="2023-05-07T00:37:36.893" v="688" actId="207"/>
          <ac:spMkLst>
            <pc:docMk/>
            <pc:sldMk cId="3668439451" sldId="333"/>
            <ac:spMk id="24" creationId="{9F926788-28B7-8F34-2663-9F5F5697F393}"/>
          </ac:spMkLst>
        </pc:spChg>
        <pc:spChg chg="mod">
          <ac:chgData name="Diana Isabel Bernal" userId="20f34778-2dcc-4e81-a19b-39de29ea60e6" providerId="ADAL" clId="{41434357-1793-40DF-A34F-57F4BC053111}" dt="2023-05-07T00:33:47.305" v="660"/>
          <ac:spMkLst>
            <pc:docMk/>
            <pc:sldMk cId="3668439451" sldId="333"/>
            <ac:spMk id="25" creationId="{249A64C4-92DC-E176-34E8-95CC574D8170}"/>
          </ac:spMkLst>
        </pc:spChg>
        <pc:spChg chg="mod">
          <ac:chgData name="Diana Isabel Bernal" userId="20f34778-2dcc-4e81-a19b-39de29ea60e6" providerId="ADAL" clId="{41434357-1793-40DF-A34F-57F4BC053111}" dt="2023-05-07T00:34:02.562" v="664"/>
          <ac:spMkLst>
            <pc:docMk/>
            <pc:sldMk cId="3668439451" sldId="333"/>
            <ac:spMk id="27" creationId="{105D5266-D207-11DE-2E48-5EAE4FBEB761}"/>
          </ac:spMkLst>
        </pc:spChg>
        <pc:spChg chg="mod">
          <ac:chgData name="Diana Isabel Bernal" userId="20f34778-2dcc-4e81-a19b-39de29ea60e6" providerId="ADAL" clId="{41434357-1793-40DF-A34F-57F4BC053111}" dt="2023-05-07T00:34:02.562" v="664"/>
          <ac:spMkLst>
            <pc:docMk/>
            <pc:sldMk cId="3668439451" sldId="333"/>
            <ac:spMk id="28" creationId="{F30316FC-7C79-3CD4-5510-3EBE373248A9}"/>
          </ac:spMkLst>
        </pc:spChg>
        <pc:spChg chg="mod">
          <ac:chgData name="Diana Isabel Bernal" userId="20f34778-2dcc-4e81-a19b-39de29ea60e6" providerId="ADAL" clId="{41434357-1793-40DF-A34F-57F4BC053111}" dt="2023-05-07T00:34:02.562" v="664"/>
          <ac:spMkLst>
            <pc:docMk/>
            <pc:sldMk cId="3668439451" sldId="333"/>
            <ac:spMk id="29" creationId="{72CD7E40-D047-68DB-E4BB-85467249BD37}"/>
          </ac:spMkLst>
        </pc:spChg>
        <pc:spChg chg="mod">
          <ac:chgData name="Diana Isabel Bernal" userId="20f34778-2dcc-4e81-a19b-39de29ea60e6" providerId="ADAL" clId="{41434357-1793-40DF-A34F-57F4BC053111}" dt="2023-05-07T00:34:02.562" v="664"/>
          <ac:spMkLst>
            <pc:docMk/>
            <pc:sldMk cId="3668439451" sldId="333"/>
            <ac:spMk id="30" creationId="{2D43F284-529B-0A4B-824D-2DB42EADF30E}"/>
          </ac:spMkLst>
        </pc:spChg>
        <pc:spChg chg="mod">
          <ac:chgData name="Diana Isabel Bernal" userId="20f34778-2dcc-4e81-a19b-39de29ea60e6" providerId="ADAL" clId="{41434357-1793-40DF-A34F-57F4BC053111}" dt="2023-05-07T00:34:02.562" v="664"/>
          <ac:spMkLst>
            <pc:docMk/>
            <pc:sldMk cId="3668439451" sldId="333"/>
            <ac:spMk id="31" creationId="{56E20383-8B9E-C1A9-CBCB-9158EFCA5A5B}"/>
          </ac:spMkLst>
        </pc:spChg>
        <pc:spChg chg="mod">
          <ac:chgData name="Diana Isabel Bernal" userId="20f34778-2dcc-4e81-a19b-39de29ea60e6" providerId="ADAL" clId="{41434357-1793-40DF-A34F-57F4BC053111}" dt="2023-05-07T00:34:02.926" v="665"/>
          <ac:spMkLst>
            <pc:docMk/>
            <pc:sldMk cId="3668439451" sldId="333"/>
            <ac:spMk id="33" creationId="{2BC9B418-85E5-815B-9456-01AF1C6B7F11}"/>
          </ac:spMkLst>
        </pc:spChg>
        <pc:spChg chg="mod">
          <ac:chgData name="Diana Isabel Bernal" userId="20f34778-2dcc-4e81-a19b-39de29ea60e6" providerId="ADAL" clId="{41434357-1793-40DF-A34F-57F4BC053111}" dt="2023-05-07T00:34:02.926" v="665"/>
          <ac:spMkLst>
            <pc:docMk/>
            <pc:sldMk cId="3668439451" sldId="333"/>
            <ac:spMk id="34" creationId="{BD72675B-C5AB-495A-B176-7D3E5A9E02A5}"/>
          </ac:spMkLst>
        </pc:spChg>
        <pc:spChg chg="mod">
          <ac:chgData name="Diana Isabel Bernal" userId="20f34778-2dcc-4e81-a19b-39de29ea60e6" providerId="ADAL" clId="{41434357-1793-40DF-A34F-57F4BC053111}" dt="2023-05-07T00:34:02.926" v="665"/>
          <ac:spMkLst>
            <pc:docMk/>
            <pc:sldMk cId="3668439451" sldId="333"/>
            <ac:spMk id="35" creationId="{B449B8CF-B36A-0582-47ED-A84C17DFD25C}"/>
          </ac:spMkLst>
        </pc:spChg>
        <pc:spChg chg="mod">
          <ac:chgData name="Diana Isabel Bernal" userId="20f34778-2dcc-4e81-a19b-39de29ea60e6" providerId="ADAL" clId="{41434357-1793-40DF-A34F-57F4BC053111}" dt="2023-05-07T00:34:02.926" v="665"/>
          <ac:spMkLst>
            <pc:docMk/>
            <pc:sldMk cId="3668439451" sldId="333"/>
            <ac:spMk id="36" creationId="{AFA2BB0A-AE99-080D-B794-F43061F05875}"/>
          </ac:spMkLst>
        </pc:spChg>
        <pc:spChg chg="mod">
          <ac:chgData name="Diana Isabel Bernal" userId="20f34778-2dcc-4e81-a19b-39de29ea60e6" providerId="ADAL" clId="{41434357-1793-40DF-A34F-57F4BC053111}" dt="2023-05-07T00:34:02.926" v="665"/>
          <ac:spMkLst>
            <pc:docMk/>
            <pc:sldMk cId="3668439451" sldId="333"/>
            <ac:spMk id="37" creationId="{4B94E2CF-8DAB-26D2-E716-F0A23D149238}"/>
          </ac:spMkLst>
        </pc:spChg>
        <pc:spChg chg="mod">
          <ac:chgData name="Diana Isabel Bernal" userId="20f34778-2dcc-4e81-a19b-39de29ea60e6" providerId="ADAL" clId="{41434357-1793-40DF-A34F-57F4BC053111}" dt="2023-05-07T00:34:18.634" v="668"/>
          <ac:spMkLst>
            <pc:docMk/>
            <pc:sldMk cId="3668439451" sldId="333"/>
            <ac:spMk id="39" creationId="{6365F5BF-21EC-4FD8-D098-7D3F76BFC4F2}"/>
          </ac:spMkLst>
        </pc:spChg>
        <pc:spChg chg="mod">
          <ac:chgData name="Diana Isabel Bernal" userId="20f34778-2dcc-4e81-a19b-39de29ea60e6" providerId="ADAL" clId="{41434357-1793-40DF-A34F-57F4BC053111}" dt="2023-05-07T00:34:18.634" v="668"/>
          <ac:spMkLst>
            <pc:docMk/>
            <pc:sldMk cId="3668439451" sldId="333"/>
            <ac:spMk id="40" creationId="{47C2F924-183D-C6A2-2509-723F57ACE105}"/>
          </ac:spMkLst>
        </pc:spChg>
        <pc:spChg chg="mod">
          <ac:chgData name="Diana Isabel Bernal" userId="20f34778-2dcc-4e81-a19b-39de29ea60e6" providerId="ADAL" clId="{41434357-1793-40DF-A34F-57F4BC053111}" dt="2023-05-07T00:34:20.019" v="669"/>
          <ac:spMkLst>
            <pc:docMk/>
            <pc:sldMk cId="3668439451" sldId="333"/>
            <ac:spMk id="42" creationId="{71ECD8DA-E233-5E32-F758-E4B21B11751E}"/>
          </ac:spMkLst>
        </pc:spChg>
        <pc:spChg chg="mod">
          <ac:chgData name="Diana Isabel Bernal" userId="20f34778-2dcc-4e81-a19b-39de29ea60e6" providerId="ADAL" clId="{41434357-1793-40DF-A34F-57F4BC053111}" dt="2023-05-07T00:34:20.019" v="669"/>
          <ac:spMkLst>
            <pc:docMk/>
            <pc:sldMk cId="3668439451" sldId="333"/>
            <ac:spMk id="43" creationId="{AA420203-F175-E2C6-4C6B-DEF7A333CC2B}"/>
          </ac:spMkLst>
        </pc:spChg>
        <pc:spChg chg="mod">
          <ac:chgData name="Diana Isabel Bernal" userId="20f34778-2dcc-4e81-a19b-39de29ea60e6" providerId="ADAL" clId="{41434357-1793-40DF-A34F-57F4BC053111}" dt="2023-05-07T00:34:39.436" v="672"/>
          <ac:spMkLst>
            <pc:docMk/>
            <pc:sldMk cId="3668439451" sldId="333"/>
            <ac:spMk id="45" creationId="{4C802D41-F9ED-C497-BE81-366D00525AEE}"/>
          </ac:spMkLst>
        </pc:spChg>
        <pc:spChg chg="mod">
          <ac:chgData name="Diana Isabel Bernal" userId="20f34778-2dcc-4e81-a19b-39de29ea60e6" providerId="ADAL" clId="{41434357-1793-40DF-A34F-57F4BC053111}" dt="2023-05-07T00:34:39.436" v="672"/>
          <ac:spMkLst>
            <pc:docMk/>
            <pc:sldMk cId="3668439451" sldId="333"/>
            <ac:spMk id="46" creationId="{E79D2F4D-6C0B-28F2-5A01-BEAF7D29515B}"/>
          </ac:spMkLst>
        </pc:spChg>
        <pc:spChg chg="mod">
          <ac:chgData name="Diana Isabel Bernal" userId="20f34778-2dcc-4e81-a19b-39de29ea60e6" providerId="ADAL" clId="{41434357-1793-40DF-A34F-57F4BC053111}" dt="2023-05-07T00:37:59.620" v="693" actId="207"/>
          <ac:spMkLst>
            <pc:docMk/>
            <pc:sldMk cId="3668439451" sldId="333"/>
            <ac:spMk id="47" creationId="{B4F4B53A-D744-9CB3-D0E1-4FDFB2C53151}"/>
          </ac:spMkLst>
        </pc:spChg>
        <pc:spChg chg="mod">
          <ac:chgData name="Diana Isabel Bernal" userId="20f34778-2dcc-4e81-a19b-39de29ea60e6" providerId="ADAL" clId="{41434357-1793-40DF-A34F-57F4BC053111}" dt="2023-05-07T00:34:39.436" v="672"/>
          <ac:spMkLst>
            <pc:docMk/>
            <pc:sldMk cId="3668439451" sldId="333"/>
            <ac:spMk id="48" creationId="{B4DFE52E-2797-2599-79E2-17F1F13149E3}"/>
          </ac:spMkLst>
        </pc:spChg>
        <pc:spChg chg="mod">
          <ac:chgData name="Diana Isabel Bernal" userId="20f34778-2dcc-4e81-a19b-39de29ea60e6" providerId="ADAL" clId="{41434357-1793-40DF-A34F-57F4BC053111}" dt="2023-05-07T00:34:39.436" v="672"/>
          <ac:spMkLst>
            <pc:docMk/>
            <pc:sldMk cId="3668439451" sldId="333"/>
            <ac:spMk id="49" creationId="{CC07309E-4879-438F-8AA1-DFE934DE228C}"/>
          </ac:spMkLst>
        </pc:spChg>
        <pc:spChg chg="mod">
          <ac:chgData name="Diana Isabel Bernal" userId="20f34778-2dcc-4e81-a19b-39de29ea60e6" providerId="ADAL" clId="{41434357-1793-40DF-A34F-57F4BC053111}" dt="2023-05-07T00:34:39.436" v="672"/>
          <ac:spMkLst>
            <pc:docMk/>
            <pc:sldMk cId="3668439451" sldId="333"/>
            <ac:spMk id="50" creationId="{79882BBE-72BF-4C98-405C-F6D591AEEE83}"/>
          </ac:spMkLst>
        </pc:spChg>
        <pc:spChg chg="mod">
          <ac:chgData name="Diana Isabel Bernal" userId="20f34778-2dcc-4e81-a19b-39de29ea60e6" providerId="ADAL" clId="{41434357-1793-40DF-A34F-57F4BC053111}" dt="2023-05-07T00:37:43.244" v="689"/>
          <ac:spMkLst>
            <pc:docMk/>
            <pc:sldMk cId="3668439451" sldId="333"/>
            <ac:spMk id="52" creationId="{19AAF8A2-8F40-20E5-B36C-54910A893112}"/>
          </ac:spMkLst>
        </pc:spChg>
        <pc:spChg chg="mod">
          <ac:chgData name="Diana Isabel Bernal" userId="20f34778-2dcc-4e81-a19b-39de29ea60e6" providerId="ADAL" clId="{41434357-1793-40DF-A34F-57F4BC053111}" dt="2023-05-07T00:37:43.244" v="689"/>
          <ac:spMkLst>
            <pc:docMk/>
            <pc:sldMk cId="3668439451" sldId="333"/>
            <ac:spMk id="53" creationId="{1B439E1F-DCFD-C68A-1595-50AF65083455}"/>
          </ac:spMkLst>
        </pc:spChg>
        <pc:spChg chg="mod">
          <ac:chgData name="Diana Isabel Bernal" userId="20f34778-2dcc-4e81-a19b-39de29ea60e6" providerId="ADAL" clId="{41434357-1793-40DF-A34F-57F4BC053111}" dt="2023-05-07T00:37:43.244" v="689"/>
          <ac:spMkLst>
            <pc:docMk/>
            <pc:sldMk cId="3668439451" sldId="333"/>
            <ac:spMk id="54" creationId="{5223B975-ACE4-B1B2-5381-332E490ADF70}"/>
          </ac:spMkLst>
        </pc:spChg>
        <pc:spChg chg="mod">
          <ac:chgData name="Diana Isabel Bernal" userId="20f34778-2dcc-4e81-a19b-39de29ea60e6" providerId="ADAL" clId="{41434357-1793-40DF-A34F-57F4BC053111}" dt="2023-05-07T00:37:43.244" v="689"/>
          <ac:spMkLst>
            <pc:docMk/>
            <pc:sldMk cId="3668439451" sldId="333"/>
            <ac:spMk id="55" creationId="{86BB0E16-4ED5-62C6-38C9-7969F2667472}"/>
          </ac:spMkLst>
        </pc:spChg>
        <pc:spChg chg="mod">
          <ac:chgData name="Diana Isabel Bernal" userId="20f34778-2dcc-4e81-a19b-39de29ea60e6" providerId="ADAL" clId="{41434357-1793-40DF-A34F-57F4BC053111}" dt="2023-05-07T00:37:43.244" v="689"/>
          <ac:spMkLst>
            <pc:docMk/>
            <pc:sldMk cId="3668439451" sldId="333"/>
            <ac:spMk id="56" creationId="{D08D30C3-D39A-1AB4-DF4E-65FEC6357716}"/>
          </ac:spMkLst>
        </pc:spChg>
        <pc:spChg chg="mod">
          <ac:chgData name="Diana Isabel Bernal" userId="20f34778-2dcc-4e81-a19b-39de29ea60e6" providerId="ADAL" clId="{41434357-1793-40DF-A34F-57F4BC053111}" dt="2023-05-07T00:37:43.244" v="689"/>
          <ac:spMkLst>
            <pc:docMk/>
            <pc:sldMk cId="3668439451" sldId="333"/>
            <ac:spMk id="58" creationId="{86341D56-4856-2DD8-1885-13E756C9E3E9}"/>
          </ac:spMkLst>
        </pc:spChg>
        <pc:spChg chg="mod">
          <ac:chgData name="Diana Isabel Bernal" userId="20f34778-2dcc-4e81-a19b-39de29ea60e6" providerId="ADAL" clId="{41434357-1793-40DF-A34F-57F4BC053111}" dt="2023-05-07T00:37:43.244" v="689"/>
          <ac:spMkLst>
            <pc:docMk/>
            <pc:sldMk cId="3668439451" sldId="333"/>
            <ac:spMk id="59" creationId="{5B5A2DC7-5EA3-9959-F4FD-B656F16D37CE}"/>
          </ac:spMkLst>
        </pc:spChg>
        <pc:spChg chg="mod">
          <ac:chgData name="Diana Isabel Bernal" userId="20f34778-2dcc-4e81-a19b-39de29ea60e6" providerId="ADAL" clId="{41434357-1793-40DF-A34F-57F4BC053111}" dt="2023-05-07T00:37:50.947" v="691"/>
          <ac:spMkLst>
            <pc:docMk/>
            <pc:sldMk cId="3668439451" sldId="333"/>
            <ac:spMk id="61" creationId="{FC4BAB36-C6C2-3AC1-1736-BD72FFA6382E}"/>
          </ac:spMkLst>
        </pc:spChg>
        <pc:spChg chg="mod">
          <ac:chgData name="Diana Isabel Bernal" userId="20f34778-2dcc-4e81-a19b-39de29ea60e6" providerId="ADAL" clId="{41434357-1793-40DF-A34F-57F4BC053111}" dt="2023-05-07T00:37:50.947" v="691"/>
          <ac:spMkLst>
            <pc:docMk/>
            <pc:sldMk cId="3668439451" sldId="333"/>
            <ac:spMk id="62" creationId="{3B10AA84-AA09-21AD-76F5-8E302402CD1B}"/>
          </ac:spMkLst>
        </pc:spChg>
        <pc:spChg chg="mod">
          <ac:chgData name="Diana Isabel Bernal" userId="20f34778-2dcc-4e81-a19b-39de29ea60e6" providerId="ADAL" clId="{41434357-1793-40DF-A34F-57F4BC053111}" dt="2023-05-07T00:37:50.947" v="691"/>
          <ac:spMkLst>
            <pc:docMk/>
            <pc:sldMk cId="3668439451" sldId="333"/>
            <ac:spMk id="63" creationId="{AD1BBD8A-3FED-2EDB-7747-383A5753BD57}"/>
          </ac:spMkLst>
        </pc:spChg>
        <pc:spChg chg="mod">
          <ac:chgData name="Diana Isabel Bernal" userId="20f34778-2dcc-4e81-a19b-39de29ea60e6" providerId="ADAL" clId="{41434357-1793-40DF-A34F-57F4BC053111}" dt="2023-05-07T00:37:50.947" v="691"/>
          <ac:spMkLst>
            <pc:docMk/>
            <pc:sldMk cId="3668439451" sldId="333"/>
            <ac:spMk id="448" creationId="{03FFF4AD-B441-2E9A-B94A-946E6F412670}"/>
          </ac:spMkLst>
        </pc:spChg>
        <pc:spChg chg="mod">
          <ac:chgData name="Diana Isabel Bernal" userId="20f34778-2dcc-4e81-a19b-39de29ea60e6" providerId="ADAL" clId="{41434357-1793-40DF-A34F-57F4BC053111}" dt="2023-05-07T00:37:50.947" v="691"/>
          <ac:spMkLst>
            <pc:docMk/>
            <pc:sldMk cId="3668439451" sldId="333"/>
            <ac:spMk id="449" creationId="{C10F9DD5-8EE6-F8D7-4EA8-60B2923A58E2}"/>
          </ac:spMkLst>
        </pc:spChg>
        <pc:spChg chg="mod">
          <ac:chgData name="Diana Isabel Bernal" userId="20f34778-2dcc-4e81-a19b-39de29ea60e6" providerId="ADAL" clId="{41434357-1793-40DF-A34F-57F4BC053111}" dt="2023-05-07T00:37:50.947" v="691"/>
          <ac:spMkLst>
            <pc:docMk/>
            <pc:sldMk cId="3668439451" sldId="333"/>
            <ac:spMk id="451" creationId="{9C6A2F30-5390-1037-148A-43BE825F0024}"/>
          </ac:spMkLst>
        </pc:spChg>
        <pc:spChg chg="mod">
          <ac:chgData name="Diana Isabel Bernal" userId="20f34778-2dcc-4e81-a19b-39de29ea60e6" providerId="ADAL" clId="{41434357-1793-40DF-A34F-57F4BC053111}" dt="2023-05-07T00:37:50.947" v="691"/>
          <ac:spMkLst>
            <pc:docMk/>
            <pc:sldMk cId="3668439451" sldId="333"/>
            <ac:spMk id="452" creationId="{712DF438-27F6-D93F-3EB9-59DC18B3B1DA}"/>
          </ac:spMkLst>
        </pc:spChg>
        <pc:spChg chg="mod">
          <ac:chgData name="Diana Isabel Bernal" userId="20f34778-2dcc-4e81-a19b-39de29ea60e6" providerId="ADAL" clId="{41434357-1793-40DF-A34F-57F4BC053111}" dt="2023-05-07T00:26:20.405" v="607" actId="255"/>
          <ac:spMkLst>
            <pc:docMk/>
            <pc:sldMk cId="3668439451" sldId="333"/>
            <ac:spMk id="521" creationId="{CA4229A1-7E6B-497E-ABCB-53CF7F63B457}"/>
          </ac:spMkLst>
        </pc:spChg>
        <pc:spChg chg="mod">
          <ac:chgData name="Diana Isabel Bernal" userId="20f34778-2dcc-4e81-a19b-39de29ea60e6" providerId="ADAL" clId="{41434357-1793-40DF-A34F-57F4BC053111}" dt="2023-05-07T00:29:30.614" v="621" actId="14100"/>
          <ac:spMkLst>
            <pc:docMk/>
            <pc:sldMk cId="3668439451" sldId="333"/>
            <ac:spMk id="523" creationId="{B831105A-5E4E-47C1-8CFA-567C10A0F2EB}"/>
          </ac:spMkLst>
        </pc:spChg>
        <pc:spChg chg="mod">
          <ac:chgData name="Diana Isabel Bernal" userId="20f34778-2dcc-4e81-a19b-39de29ea60e6" providerId="ADAL" clId="{41434357-1793-40DF-A34F-57F4BC053111}" dt="2023-05-07T00:26:20.405" v="607" actId="255"/>
          <ac:spMkLst>
            <pc:docMk/>
            <pc:sldMk cId="3668439451" sldId="333"/>
            <ac:spMk id="526" creationId="{FC8A8104-67B1-40D1-996D-4A3EEC17B248}"/>
          </ac:spMkLst>
        </pc:spChg>
        <pc:spChg chg="mod">
          <ac:chgData name="Diana Isabel Bernal" userId="20f34778-2dcc-4e81-a19b-39de29ea60e6" providerId="ADAL" clId="{41434357-1793-40DF-A34F-57F4BC053111}" dt="2023-05-08T00:08:03.156" v="2073" actId="20577"/>
          <ac:spMkLst>
            <pc:docMk/>
            <pc:sldMk cId="3668439451" sldId="333"/>
            <ac:spMk id="528" creationId="{EF6561FD-7370-4EC5-9755-4A2683568965}"/>
          </ac:spMkLst>
        </pc:spChg>
        <pc:grpChg chg="mod">
          <ac:chgData name="Diana Isabel Bernal" userId="20f34778-2dcc-4e81-a19b-39de29ea60e6" providerId="ADAL" clId="{41434357-1793-40DF-A34F-57F4BC053111}" dt="2023-05-07T00:32:06.679" v="654" actId="1076"/>
          <ac:grpSpMkLst>
            <pc:docMk/>
            <pc:sldMk cId="3668439451" sldId="333"/>
            <ac:grpSpMk id="3" creationId="{45385471-302E-663E-5F2F-1AC2965406C4}"/>
          </ac:grpSpMkLst>
        </pc:grpChg>
        <pc:grpChg chg="add mod">
          <ac:chgData name="Diana Isabel Bernal" userId="20f34778-2dcc-4e81-a19b-39de29ea60e6" providerId="ADAL" clId="{41434357-1793-40DF-A34F-57F4BC053111}" dt="2023-05-07T00:32:06.679" v="654" actId="1076"/>
          <ac:grpSpMkLst>
            <pc:docMk/>
            <pc:sldMk cId="3668439451" sldId="333"/>
            <ac:grpSpMk id="4" creationId="{562F856D-6086-2162-42B3-AAA7F3BD2647}"/>
          </ac:grpSpMkLst>
        </pc:grpChg>
        <pc:grpChg chg="add mod">
          <ac:chgData name="Diana Isabel Bernal" userId="20f34778-2dcc-4e81-a19b-39de29ea60e6" providerId="ADAL" clId="{41434357-1793-40DF-A34F-57F4BC053111}" dt="2023-05-07T00:36:54.472" v="682" actId="207"/>
          <ac:grpSpMkLst>
            <pc:docMk/>
            <pc:sldMk cId="3668439451" sldId="333"/>
            <ac:grpSpMk id="10" creationId="{D5DDD90C-2087-1E9E-4487-E9F0C600BA16}"/>
          </ac:grpSpMkLst>
        </pc:grpChg>
        <pc:grpChg chg="mod">
          <ac:chgData name="Diana Isabel Bernal" userId="20f34778-2dcc-4e81-a19b-39de29ea60e6" providerId="ADAL" clId="{41434357-1793-40DF-A34F-57F4BC053111}" dt="2023-05-07T23:57:22.695" v="1970" actId="14100"/>
          <ac:grpSpMkLst>
            <pc:docMk/>
            <pc:sldMk cId="3668439451" sldId="333"/>
            <ac:grpSpMk id="12" creationId="{4CC59AC0-7E66-58FD-2F3A-25B99F3BE5F0}"/>
          </ac:grpSpMkLst>
        </pc:grpChg>
        <pc:grpChg chg="mod">
          <ac:chgData name="Diana Isabel Bernal" userId="20f34778-2dcc-4e81-a19b-39de29ea60e6" providerId="ADAL" clId="{41434357-1793-40DF-A34F-57F4BC053111}" dt="2023-05-07T00:32:06.679" v="654" actId="1076"/>
          <ac:grpSpMkLst>
            <pc:docMk/>
            <pc:sldMk cId="3668439451" sldId="333"/>
            <ac:grpSpMk id="15" creationId="{36856972-2B6E-78CB-3FA2-7D3E95FD15D9}"/>
          </ac:grpSpMkLst>
        </pc:grpChg>
        <pc:grpChg chg="add mod">
          <ac:chgData name="Diana Isabel Bernal" userId="20f34778-2dcc-4e81-a19b-39de29ea60e6" providerId="ADAL" clId="{41434357-1793-40DF-A34F-57F4BC053111}" dt="2023-05-07T00:33:57.700" v="663" actId="1076"/>
          <ac:grpSpMkLst>
            <pc:docMk/>
            <pc:sldMk cId="3668439451" sldId="333"/>
            <ac:grpSpMk id="23" creationId="{754F9392-D32B-F815-F252-1AEF3A4A1534}"/>
          </ac:grpSpMkLst>
        </pc:grpChg>
        <pc:grpChg chg="add del mod">
          <ac:chgData name="Diana Isabel Bernal" userId="20f34778-2dcc-4e81-a19b-39de29ea60e6" providerId="ADAL" clId="{41434357-1793-40DF-A34F-57F4BC053111}" dt="2023-05-07T00:37:08.810" v="685" actId="478"/>
          <ac:grpSpMkLst>
            <pc:docMk/>
            <pc:sldMk cId="3668439451" sldId="333"/>
            <ac:grpSpMk id="26" creationId="{F64EEE01-05BD-D76F-B844-4C64F01CC32A}"/>
          </ac:grpSpMkLst>
        </pc:grpChg>
        <pc:grpChg chg="add del mod">
          <ac:chgData name="Diana Isabel Bernal" userId="20f34778-2dcc-4e81-a19b-39de29ea60e6" providerId="ADAL" clId="{41434357-1793-40DF-A34F-57F4BC053111}" dt="2023-05-07T00:37:07.773" v="684" actId="478"/>
          <ac:grpSpMkLst>
            <pc:docMk/>
            <pc:sldMk cId="3668439451" sldId="333"/>
            <ac:grpSpMk id="32" creationId="{D1528CC7-41A1-C8C5-FAEF-6300418999BF}"/>
          </ac:grpSpMkLst>
        </pc:grpChg>
        <pc:grpChg chg="add del mod">
          <ac:chgData name="Diana Isabel Bernal" userId="20f34778-2dcc-4e81-a19b-39de29ea60e6" providerId="ADAL" clId="{41434357-1793-40DF-A34F-57F4BC053111}" dt="2023-05-07T00:37:11.858" v="686" actId="478"/>
          <ac:grpSpMkLst>
            <pc:docMk/>
            <pc:sldMk cId="3668439451" sldId="333"/>
            <ac:grpSpMk id="38" creationId="{3B194326-F764-A431-A4DF-37D58550CED0}"/>
          </ac:grpSpMkLst>
        </pc:grpChg>
        <pc:grpChg chg="add del mod">
          <ac:chgData name="Diana Isabel Bernal" userId="20f34778-2dcc-4e81-a19b-39de29ea60e6" providerId="ADAL" clId="{41434357-1793-40DF-A34F-57F4BC053111}" dt="2023-05-07T00:37:12.695" v="687" actId="478"/>
          <ac:grpSpMkLst>
            <pc:docMk/>
            <pc:sldMk cId="3668439451" sldId="333"/>
            <ac:grpSpMk id="41" creationId="{E5CACF8D-A10C-1D87-D39B-4F01A1D95EC9}"/>
          </ac:grpSpMkLst>
        </pc:grpChg>
        <pc:grpChg chg="add mod">
          <ac:chgData name="Diana Isabel Bernal" userId="20f34778-2dcc-4e81-a19b-39de29ea60e6" providerId="ADAL" clId="{41434357-1793-40DF-A34F-57F4BC053111}" dt="2023-05-07T00:35:29.444" v="677" actId="1076"/>
          <ac:grpSpMkLst>
            <pc:docMk/>
            <pc:sldMk cId="3668439451" sldId="333"/>
            <ac:grpSpMk id="44" creationId="{80654D8A-6D70-9442-F95D-4CB05736876A}"/>
          </ac:grpSpMkLst>
        </pc:grpChg>
        <pc:grpChg chg="add mod">
          <ac:chgData name="Diana Isabel Bernal" userId="20f34778-2dcc-4e81-a19b-39de29ea60e6" providerId="ADAL" clId="{41434357-1793-40DF-A34F-57F4BC053111}" dt="2023-05-07T00:37:49.554" v="690" actId="1076"/>
          <ac:grpSpMkLst>
            <pc:docMk/>
            <pc:sldMk cId="3668439451" sldId="333"/>
            <ac:grpSpMk id="51" creationId="{80D377E8-B2EF-48B1-FB31-665FFE23DAB1}"/>
          </ac:grpSpMkLst>
        </pc:grpChg>
        <pc:grpChg chg="add mod">
          <ac:chgData name="Diana Isabel Bernal" userId="20f34778-2dcc-4e81-a19b-39de29ea60e6" providerId="ADAL" clId="{41434357-1793-40DF-A34F-57F4BC053111}" dt="2023-05-07T00:37:49.554" v="690" actId="1076"/>
          <ac:grpSpMkLst>
            <pc:docMk/>
            <pc:sldMk cId="3668439451" sldId="333"/>
            <ac:grpSpMk id="57" creationId="{A34ADFB9-F79F-D278-CE0B-5988A98846FB}"/>
          </ac:grpSpMkLst>
        </pc:grpChg>
        <pc:grpChg chg="add mod">
          <ac:chgData name="Diana Isabel Bernal" userId="20f34778-2dcc-4e81-a19b-39de29ea60e6" providerId="ADAL" clId="{41434357-1793-40DF-A34F-57F4BC053111}" dt="2023-05-07T00:37:55.934" v="692" actId="1076"/>
          <ac:grpSpMkLst>
            <pc:docMk/>
            <pc:sldMk cId="3668439451" sldId="333"/>
            <ac:grpSpMk id="60" creationId="{733274B4-75EF-F68D-FC27-1DDA6AE744E6}"/>
          </ac:grpSpMkLst>
        </pc:grpChg>
        <pc:grpChg chg="add mod">
          <ac:chgData name="Diana Isabel Bernal" userId="20f34778-2dcc-4e81-a19b-39de29ea60e6" providerId="ADAL" clId="{41434357-1793-40DF-A34F-57F4BC053111}" dt="2023-05-07T00:37:55.934" v="692" actId="1076"/>
          <ac:grpSpMkLst>
            <pc:docMk/>
            <pc:sldMk cId="3668439451" sldId="333"/>
            <ac:grpSpMk id="450" creationId="{7941463F-7371-B646-8E6A-ABE1CC8EE8F4}"/>
          </ac:grpSpMkLst>
        </pc:grpChg>
        <pc:grpChg chg="mod">
          <ac:chgData name="Diana Isabel Bernal" userId="20f34778-2dcc-4e81-a19b-39de29ea60e6" providerId="ADAL" clId="{41434357-1793-40DF-A34F-57F4BC053111}" dt="2023-05-07T00:32:11.905" v="655" actId="1076"/>
          <ac:grpSpMkLst>
            <pc:docMk/>
            <pc:sldMk cId="3668439451" sldId="333"/>
            <ac:grpSpMk id="518" creationId="{00497DD8-356E-4BAB-B211-B7C471D4EE7B}"/>
          </ac:grpSpMkLst>
        </pc:grpChg>
        <pc:grpChg chg="mod">
          <ac:chgData name="Diana Isabel Bernal" userId="20f34778-2dcc-4e81-a19b-39de29ea60e6" providerId="ADAL" clId="{41434357-1793-40DF-A34F-57F4BC053111}" dt="2023-05-07T00:32:06.679" v="654" actId="1076"/>
          <ac:grpSpMkLst>
            <pc:docMk/>
            <pc:sldMk cId="3668439451" sldId="333"/>
            <ac:grpSpMk id="519" creationId="{A8FAD785-8AC8-49C3-9097-096756178E13}"/>
          </ac:grpSpMkLst>
        </pc:grpChg>
        <pc:grpChg chg="mod">
          <ac:chgData name="Diana Isabel Bernal" userId="20f34778-2dcc-4e81-a19b-39de29ea60e6" providerId="ADAL" clId="{41434357-1793-40DF-A34F-57F4BC053111}" dt="2023-05-07T00:32:06.679" v="654" actId="1076"/>
          <ac:grpSpMkLst>
            <pc:docMk/>
            <pc:sldMk cId="3668439451" sldId="333"/>
            <ac:grpSpMk id="524" creationId="{41ECBB98-E891-4FC6-BDE8-370D937679A8}"/>
          </ac:grpSpMkLst>
        </pc:grpChg>
        <pc:picChg chg="add mod">
          <ac:chgData name="Diana Isabel Bernal" userId="20f34778-2dcc-4e81-a19b-39de29ea60e6" providerId="ADAL" clId="{41434357-1793-40DF-A34F-57F4BC053111}" dt="2023-05-07T00:39:24.160" v="696" actId="1076"/>
          <ac:picMkLst>
            <pc:docMk/>
            <pc:sldMk cId="3668439451" sldId="333"/>
            <ac:picMk id="454" creationId="{B157F8BE-E984-4FBE-FB6F-2DFE72AF8156}"/>
          </ac:picMkLst>
        </pc:picChg>
      </pc:sldChg>
      <pc:sldChg chg="addSp modSp add mod">
        <pc:chgData name="Diana Isabel Bernal" userId="20f34778-2dcc-4e81-a19b-39de29ea60e6" providerId="ADAL" clId="{41434357-1793-40DF-A34F-57F4BC053111}" dt="2023-05-20T16:22:51.297" v="2775" actId="207"/>
        <pc:sldMkLst>
          <pc:docMk/>
          <pc:sldMk cId="3830319676" sldId="334"/>
        </pc:sldMkLst>
        <pc:spChg chg="add mod">
          <ac:chgData name="Diana Isabel Bernal" userId="20f34778-2dcc-4e81-a19b-39de29ea60e6" providerId="ADAL" clId="{41434357-1793-40DF-A34F-57F4BC053111}" dt="2023-05-13T23:32:07.468" v="2726"/>
          <ac:spMkLst>
            <pc:docMk/>
            <pc:sldMk cId="3830319676" sldId="334"/>
            <ac:spMk id="2" creationId="{978529B0-14AA-CE12-86C9-FB5088C2592D}"/>
          </ac:spMkLst>
        </pc:spChg>
        <pc:spChg chg="mod">
          <ac:chgData name="Diana Isabel Bernal" userId="20f34778-2dcc-4e81-a19b-39de29ea60e6" providerId="ADAL" clId="{41434357-1793-40DF-A34F-57F4BC053111}" dt="2023-05-20T16:22:51.297" v="2775" actId="207"/>
          <ac:spMkLst>
            <pc:docMk/>
            <pc:sldMk cId="3830319676" sldId="334"/>
            <ac:spMk id="13" creationId="{328C4618-E239-8E08-71A7-3D4F3790C34C}"/>
          </ac:spMkLst>
        </pc:spChg>
        <pc:spChg chg="mod">
          <ac:chgData name="Diana Isabel Bernal" userId="20f34778-2dcc-4e81-a19b-39de29ea60e6" providerId="ADAL" clId="{41434357-1793-40DF-A34F-57F4BC053111}" dt="2023-05-07T01:58:44.385" v="1473" actId="255"/>
          <ac:spMkLst>
            <pc:docMk/>
            <pc:sldMk cId="3830319676" sldId="334"/>
            <ac:spMk id="32" creationId="{749DE34F-22E6-6EEA-87B4-8CA104A15E3C}"/>
          </ac:spMkLst>
        </pc:spChg>
      </pc:sldChg>
      <pc:sldChg chg="addSp delSp modSp add mod">
        <pc:chgData name="Diana Isabel Bernal" userId="20f34778-2dcc-4e81-a19b-39de29ea60e6" providerId="ADAL" clId="{41434357-1793-40DF-A34F-57F4BC053111}" dt="2023-05-08T00:09:00.727" v="2079" actId="20577"/>
        <pc:sldMkLst>
          <pc:docMk/>
          <pc:sldMk cId="2982898080" sldId="335"/>
        </pc:sldMkLst>
        <pc:spChg chg="add mod">
          <ac:chgData name="Diana Isabel Bernal" userId="20f34778-2dcc-4e81-a19b-39de29ea60e6" providerId="ADAL" clId="{41434357-1793-40DF-A34F-57F4BC053111}" dt="2023-05-07T02:15:50.918" v="1528" actId="20577"/>
          <ac:spMkLst>
            <pc:docMk/>
            <pc:sldMk cId="2982898080" sldId="335"/>
            <ac:spMk id="4" creationId="{3D2C7FBB-9213-9B6C-9297-539A79A6EC95}"/>
          </ac:spMkLst>
        </pc:spChg>
        <pc:spChg chg="mod">
          <ac:chgData name="Diana Isabel Bernal" userId="20f34778-2dcc-4e81-a19b-39de29ea60e6" providerId="ADAL" clId="{41434357-1793-40DF-A34F-57F4BC053111}" dt="2023-05-08T00:09:00.727" v="2079" actId="20577"/>
          <ac:spMkLst>
            <pc:docMk/>
            <pc:sldMk cId="2982898080" sldId="335"/>
            <ac:spMk id="2034" creationId="{1ACE7C29-E2DB-B8DB-DA8C-ABA874253AAB}"/>
          </ac:spMkLst>
        </pc:spChg>
        <pc:picChg chg="add del mod">
          <ac:chgData name="Diana Isabel Bernal" userId="20f34778-2dcc-4e81-a19b-39de29ea60e6" providerId="ADAL" clId="{41434357-1793-40DF-A34F-57F4BC053111}" dt="2023-05-07T01:54:18.809" v="1462" actId="21"/>
          <ac:picMkLst>
            <pc:docMk/>
            <pc:sldMk cId="2982898080" sldId="335"/>
            <ac:picMk id="2" creationId="{77A3C9BA-B2EB-E4EF-877D-BC0C329363D0}"/>
          </ac:picMkLst>
        </pc:picChg>
        <pc:picChg chg="add del mod">
          <ac:chgData name="Diana Isabel Bernal" userId="20f34778-2dcc-4e81-a19b-39de29ea60e6" providerId="ADAL" clId="{41434357-1793-40DF-A34F-57F4BC053111}" dt="2023-05-07T02:13:51.620" v="1481" actId="478"/>
          <ac:picMkLst>
            <pc:docMk/>
            <pc:sldMk cId="2982898080" sldId="335"/>
            <ac:picMk id="3" creationId="{0077F4D0-C736-94AB-8022-9FA715677099}"/>
          </ac:picMkLst>
        </pc:picChg>
        <pc:picChg chg="del">
          <ac:chgData name="Diana Isabel Bernal" userId="20f34778-2dcc-4e81-a19b-39de29ea60e6" providerId="ADAL" clId="{41434357-1793-40DF-A34F-57F4BC053111}" dt="2023-05-07T01:42:51.308" v="1372" actId="478"/>
          <ac:picMkLst>
            <pc:docMk/>
            <pc:sldMk cId="2982898080" sldId="335"/>
            <ac:picMk id="5" creationId="{FDD7E1CA-F412-B80E-3CA4-B549216BABF7}"/>
          </ac:picMkLst>
        </pc:picChg>
        <pc:picChg chg="del">
          <ac:chgData name="Diana Isabel Bernal" userId="20f34778-2dcc-4e81-a19b-39de29ea60e6" providerId="ADAL" clId="{41434357-1793-40DF-A34F-57F4BC053111}" dt="2023-05-07T01:42:51.793" v="1373" actId="478"/>
          <ac:picMkLst>
            <pc:docMk/>
            <pc:sldMk cId="2982898080" sldId="335"/>
            <ac:picMk id="6" creationId="{724976F9-1C50-A89B-F03A-C278F6F0C12D}"/>
          </ac:picMkLst>
        </pc:picChg>
        <pc:picChg chg="add del mod">
          <ac:chgData name="Diana Isabel Bernal" userId="20f34778-2dcc-4e81-a19b-39de29ea60e6" providerId="ADAL" clId="{41434357-1793-40DF-A34F-57F4BC053111}" dt="2023-05-07T02:15:03.116" v="1494" actId="478"/>
          <ac:picMkLst>
            <pc:docMk/>
            <pc:sldMk cId="2982898080" sldId="335"/>
            <ac:picMk id="8" creationId="{1096DF7F-E37E-2C56-3908-E1A89B0A007F}"/>
          </ac:picMkLst>
        </pc:picChg>
        <pc:picChg chg="add mod">
          <ac:chgData name="Diana Isabel Bernal" userId="20f34778-2dcc-4e81-a19b-39de29ea60e6" providerId="ADAL" clId="{41434357-1793-40DF-A34F-57F4BC053111}" dt="2023-05-07T02:14:45.014" v="1493" actId="14100"/>
          <ac:picMkLst>
            <pc:docMk/>
            <pc:sldMk cId="2982898080" sldId="335"/>
            <ac:picMk id="9" creationId="{17BD994A-156B-B086-6CFD-97D4A9179D7C}"/>
          </ac:picMkLst>
        </pc:picChg>
        <pc:picChg chg="add mod">
          <ac:chgData name="Diana Isabel Bernal" userId="20f34778-2dcc-4e81-a19b-39de29ea60e6" providerId="ADAL" clId="{41434357-1793-40DF-A34F-57F4BC053111}" dt="2023-05-07T02:15:34.249" v="1501" actId="1076"/>
          <ac:picMkLst>
            <pc:docMk/>
            <pc:sldMk cId="2982898080" sldId="335"/>
            <ac:picMk id="10" creationId="{5013A1D4-27C3-32D6-93B2-6F56F059B3E9}"/>
          </ac:picMkLst>
        </pc:picChg>
      </pc:sldChg>
      <pc:sldChg chg="addSp delSp modSp add mod ord">
        <pc:chgData name="Diana Isabel Bernal" userId="20f34778-2dcc-4e81-a19b-39de29ea60e6" providerId="ADAL" clId="{41434357-1793-40DF-A34F-57F4BC053111}" dt="2023-05-08T00:08:55.817" v="2077" actId="20577"/>
        <pc:sldMkLst>
          <pc:docMk/>
          <pc:sldMk cId="1767458888" sldId="336"/>
        </pc:sldMkLst>
        <pc:spChg chg="mod">
          <ac:chgData name="Diana Isabel Bernal" userId="20f34778-2dcc-4e81-a19b-39de29ea60e6" providerId="ADAL" clId="{41434357-1793-40DF-A34F-57F4BC053111}" dt="2023-05-07T01:59:15.356" v="1477" actId="403"/>
          <ac:spMkLst>
            <pc:docMk/>
            <pc:sldMk cId="1767458888" sldId="336"/>
            <ac:spMk id="8" creationId="{894D1615-79DC-8EF2-CCCA-5957E8050EE3}"/>
          </ac:spMkLst>
        </pc:spChg>
        <pc:spChg chg="mod">
          <ac:chgData name="Diana Isabel Bernal" userId="20f34778-2dcc-4e81-a19b-39de29ea60e6" providerId="ADAL" clId="{41434357-1793-40DF-A34F-57F4BC053111}" dt="2023-05-08T00:08:55.817" v="2077" actId="20577"/>
          <ac:spMkLst>
            <pc:docMk/>
            <pc:sldMk cId="1767458888" sldId="336"/>
            <ac:spMk id="2034" creationId="{1ACE7C29-E2DB-B8DB-DA8C-ABA874253AAB}"/>
          </ac:spMkLst>
        </pc:spChg>
        <pc:picChg chg="add mod">
          <ac:chgData name="Diana Isabel Bernal" userId="20f34778-2dcc-4e81-a19b-39de29ea60e6" providerId="ADAL" clId="{41434357-1793-40DF-A34F-57F4BC053111}" dt="2023-05-07T01:53:52.067" v="1459" actId="14100"/>
          <ac:picMkLst>
            <pc:docMk/>
            <pc:sldMk cId="1767458888" sldId="336"/>
            <ac:picMk id="2" creationId="{405CBB15-1535-D589-9860-BA3DDF21EFCB}"/>
          </ac:picMkLst>
        </pc:picChg>
        <pc:picChg chg="del">
          <ac:chgData name="Diana Isabel Bernal" userId="20f34778-2dcc-4e81-a19b-39de29ea60e6" providerId="ADAL" clId="{41434357-1793-40DF-A34F-57F4BC053111}" dt="2023-05-07T01:53:19.422" v="1438" actId="478"/>
          <ac:picMkLst>
            <pc:docMk/>
            <pc:sldMk cId="1767458888" sldId="336"/>
            <ac:picMk id="5" creationId="{FDD7E1CA-F412-B80E-3CA4-B549216BABF7}"/>
          </ac:picMkLst>
        </pc:picChg>
        <pc:picChg chg="mod">
          <ac:chgData name="Diana Isabel Bernal" userId="20f34778-2dcc-4e81-a19b-39de29ea60e6" providerId="ADAL" clId="{41434357-1793-40DF-A34F-57F4BC053111}" dt="2023-05-07T01:53:29.543" v="1454" actId="1076"/>
          <ac:picMkLst>
            <pc:docMk/>
            <pc:sldMk cId="1767458888" sldId="336"/>
            <ac:picMk id="6" creationId="{724976F9-1C50-A89B-F03A-C278F6F0C12D}"/>
          </ac:picMkLst>
        </pc:picChg>
      </pc:sldChg>
      <pc:sldChg chg="delSp modSp add mod">
        <pc:chgData name="Diana Isabel Bernal" userId="20f34778-2dcc-4e81-a19b-39de29ea60e6" providerId="ADAL" clId="{41434357-1793-40DF-A34F-57F4BC053111}" dt="2023-05-08T00:23:16.439" v="2171" actId="1076"/>
        <pc:sldMkLst>
          <pc:docMk/>
          <pc:sldMk cId="2417250957" sldId="337"/>
        </pc:sldMkLst>
        <pc:spChg chg="mod">
          <ac:chgData name="Diana Isabel Bernal" userId="20f34778-2dcc-4e81-a19b-39de29ea60e6" providerId="ADAL" clId="{41434357-1793-40DF-A34F-57F4BC053111}" dt="2023-05-08T00:21:04.582" v="2168" actId="1076"/>
          <ac:spMkLst>
            <pc:docMk/>
            <pc:sldMk cId="2417250957" sldId="337"/>
            <ac:spMk id="2" creationId="{4F39ECEB-FE60-03A6-2198-431B4B9E626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3" creationId="{E38F0988-CD93-D539-DAED-4E40CE17E0B2}"/>
          </ac:spMkLst>
        </pc:spChg>
        <pc:spChg chg="mod">
          <ac:chgData name="Diana Isabel Bernal" userId="20f34778-2dcc-4e81-a19b-39de29ea60e6" providerId="ADAL" clId="{41434357-1793-40DF-A34F-57F4BC053111}" dt="2023-05-08T00:23:02.868" v="2170" actId="207"/>
          <ac:spMkLst>
            <pc:docMk/>
            <pc:sldMk cId="2417250957" sldId="337"/>
            <ac:spMk id="1486" creationId="{87E1F0DA-B424-24CD-A6B6-2787FC833C6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87" creationId="{B7244F2E-7F88-4989-8A9C-5E6A3BDAD8D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89" creationId="{9571EC45-D25F-386C-752C-E915BB042F5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90" creationId="{F7D4B7A1-CD1B-F907-ED13-CC4D6B06ACE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91" creationId="{C85453CF-BBDB-8CF7-3E61-AC575AAA79C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92" creationId="{A64A6DE6-E49D-98F4-2E56-2751B9B736B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93" creationId="{A4B4D4BF-24E7-9E96-58B1-BA2CA849389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94" creationId="{AD10028B-CA35-D667-5A3D-62715C5E767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95" creationId="{057781A7-CE65-C622-109F-827BDE45268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96" creationId="{D1BF8011-4A3D-3F71-88CB-80482FF5C02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97" creationId="{E99BA9E7-412E-2B8F-71AF-07A2ACC4B75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98" creationId="{D5A19AE4-3E50-5744-C177-F0000E2F738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499" creationId="{53442397-9AC5-DF97-1585-15380DED593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00" creationId="{EF9213D6-7FEF-290E-2CE3-B034D638554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01" creationId="{AD6A2425-20BA-D8E6-E1A7-06E984725B6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02" creationId="{A68855F2-717A-E9A1-4F31-34682AC0A44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03" creationId="{C8F813CD-1003-377A-74DF-5A15EA70234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04" creationId="{855EB791-D2B7-C30F-68A5-43449BC6D92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05" creationId="{5188BA15-0307-C2A8-43BF-A5464B71312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06" creationId="{8FDAE72F-E6F2-43FA-61D4-FCA71E017B6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07" creationId="{39AAFAB8-7991-613A-70DA-9ED9D94302C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08" creationId="{6E4D6BE6-9CDB-7BC0-031A-02AC74E021E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09" creationId="{313E8A60-F745-0D23-D55C-A9E6D8C132A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10" creationId="{1AF37DF6-2161-E615-047E-976949A4AA1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11" creationId="{4B446896-C738-C408-1079-1CA89D953B1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12" creationId="{72C8A966-519C-8770-C1E6-E7689BCFA0B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13" creationId="{0C72C84B-E826-D992-5DEE-D9C5DB30B10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14" creationId="{89F8BF54-C00D-D5B3-0703-EF7EF8FC5F6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15" creationId="{81831FA6-B3F0-51FF-A621-944BD998B8B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16" creationId="{B1C92DFF-1E59-3C0C-5B0C-2D283D86E93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17" creationId="{C45D292A-AE58-87E3-828B-131BA227AB9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18" creationId="{1700914F-F745-DF01-C5C0-11F0CC4AD05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19" creationId="{544B78A0-CDD3-65A5-A444-29C22BF89F2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20" creationId="{40E5B570-DF93-27DA-372E-0EE236A2EC2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21" creationId="{A68265C6-3DB3-5644-2B0D-C5627C9E364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22" creationId="{48A7665F-0388-B980-2977-F99AF28D183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23" creationId="{8F999A87-C8B2-7B16-DACF-74245B9604F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24" creationId="{6C3AFFA1-AFE5-17E7-7269-CAC8A0DE2BE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25" creationId="{138609CA-E938-59A6-9BDC-0973672BA5A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26" creationId="{2847E30B-8BF2-4C83-4052-59ED474DD4F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27" creationId="{CA5083C2-00AA-F076-BF4E-DCF480A5336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28" creationId="{B4452F21-2203-8F21-9E70-7CA58F8F351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29" creationId="{EA76F853-38D5-99D3-042A-BC659A28FAF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30" creationId="{B3E503D1-29B7-780C-13B1-F3021B4658C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31" creationId="{9F8A061A-FABC-444A-6F71-A4E065D65F8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32" creationId="{B6A3A23B-5BAE-2F56-BE78-10CCCB9806E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33" creationId="{52F4A68C-99E1-374C-1FCF-2C0C4A32A3E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34" creationId="{BBC64F1A-816C-B273-29D5-21058C6E5D9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35" creationId="{A5B8F305-5926-1E03-FBC7-5B4D7AF4D3A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36" creationId="{558DEA1F-A4B3-1C7C-F7F9-2FC57A63722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37" creationId="{B3B1E902-8544-51AA-CDA2-12EC7667D9C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38" creationId="{6C90FC65-8CB2-6AA7-68E5-DC83EF4DB56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39" creationId="{377DA471-CCBA-8ABF-081E-4AE342B4F23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40" creationId="{9F8411DA-F613-6004-0E84-378D5065398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41" creationId="{AA03CF08-BEB5-691D-39AB-06A4A48A080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42" creationId="{093A8592-E0CB-535A-80BB-194F4CAE313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43" creationId="{E155F99D-0E85-3FC8-996E-C3BD4723798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44" creationId="{83C1F29C-6343-604D-1077-8C018F3C46F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45" creationId="{6F13EE4A-0F7A-9F35-FF7A-B0F24F9F419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46" creationId="{2B75E29F-C02E-A64A-688B-CE9F0970D15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47" creationId="{33ACE937-0041-F41B-AF33-AF67905F94A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48" creationId="{7C6F04D7-9FBC-B26E-BDE3-D021D17EBA9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49" creationId="{C1C1D107-A71F-81BA-EBFB-EB3C66DA715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50" creationId="{31040C63-DB25-0C7A-89C6-EFC1F6486C4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51" creationId="{DAC4AAAE-7326-0807-3398-B0FFA105B4F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52" creationId="{63CBD687-C61C-F50D-6F1A-35CCC38710C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53" creationId="{526031E1-4968-CD7A-93D0-1637D1338F3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54" creationId="{07E4F0FE-EE7E-9FED-D3B3-3240512A811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55" creationId="{E202E871-260B-5E78-FC7C-F71BE9E9A2C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56" creationId="{A8528C0F-ED5A-63DB-515D-6CAD208F50C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57" creationId="{4F8EA35A-5088-96F2-4D8F-15CB517A86E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58" creationId="{14FAE661-38B1-B7A5-D575-D37C9E29B9C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59" creationId="{4A408534-0081-6128-7661-A3687FBBF47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60" creationId="{CD1DBD40-61DF-79AD-B205-F567A1CA971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61" creationId="{765BD06F-EEA0-E162-2954-C089D26AA17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62" creationId="{26B585FB-C61E-9931-4793-72B9009F496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63" creationId="{654FC638-673F-0623-669D-2BB05A337D2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64" creationId="{A4C58C44-7C6A-C241-56FF-0B4568A5FD0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65" creationId="{5B329902-E2FC-B17F-D54C-A68FBA037CC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66" creationId="{EE7A62B4-4047-5561-2CE2-8C27FCAA946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67" creationId="{33422865-5F79-1229-4177-BF828AFC80F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68" creationId="{8178F0C7-B273-AF80-16E3-4DEB7449160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69" creationId="{9AF679C9-90CF-6884-47B4-47BCDFDEF2A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70" creationId="{0D72DFC2-EC94-CE71-D627-53CECD61E3D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71" creationId="{9D0F5A03-7A11-2E20-07B4-5BEC82AA2DA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72" creationId="{9D38172C-DDAE-020D-4FF0-A5A4D8C6CDE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73" creationId="{3F4D9A71-CCFC-B3C5-5CCF-530DC610464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74" creationId="{5126EAD4-CEF0-2230-C8DF-035F94C86BD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75" creationId="{149E91E1-1EDD-28D4-FFDC-F2B90F0B89E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76" creationId="{A4A7AD9A-FF30-AF9F-A751-FDBE923C754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77" creationId="{DCD24599-662F-E78B-535D-5BE6BA7211D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78" creationId="{D3680F0A-6D20-856B-85BA-9BBA49D8D5E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79" creationId="{F72EB973-2C71-AFF7-388A-97536757F24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80" creationId="{0022FAA1-697F-F57C-9789-7196EC5D882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81" creationId="{D0901191-82B2-5E5E-ADF1-AB9878F2CA4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82" creationId="{094CCD1A-B55D-FB49-2DAC-AD5D92B3C42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83" creationId="{A125DAA4-3CF6-62CB-202A-317F2DFDD6B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84" creationId="{4D3861F5-508C-19E8-B90C-6CF4F60DC65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85" creationId="{69C54040-1A2D-4106-222B-220140D47AD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86" creationId="{D64F55C4-46F0-DA29-CE72-0C16BDD2FEE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87" creationId="{820FC47C-688F-1285-6D6D-CD223B02771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88" creationId="{C00A913A-EF79-A932-29EB-0D01402085A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89" creationId="{5769472D-DBAE-289B-BB3B-2A13759D804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90" creationId="{D4C1AB7D-EE17-70E1-69A1-28593182F2A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91" creationId="{1ADAAEAC-EF1F-6FF5-BD02-9A9E6CE9646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92" creationId="{25D450BE-87BF-FB84-C407-3048FF40AA3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93" creationId="{65AF94F8-9373-855A-D513-53498339688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94" creationId="{825897BA-2BC4-3250-0777-427239DC66F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95" creationId="{5236EBCC-8734-2C62-70FB-783E7380729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96" creationId="{0789F8BE-3512-F45E-79D0-37574535E5D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97" creationId="{82C38698-B3C4-0CE4-EF93-DB31A0CFC16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98" creationId="{3D1A6F1B-4CF4-1665-A4DC-AE6DF62A2CB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599" creationId="{C6A7C695-5B03-58B9-E33E-6C812E5891C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00" creationId="{AF8EC077-4B38-B693-B1EF-DDAB9DC42A1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01" creationId="{E1EA2BB6-8E20-804E-8E54-39F68397C42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02" creationId="{DF071D69-A6FD-7C8D-85B0-AF7C0DF44AC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03" creationId="{418B3D55-2ADF-90B6-1BED-7FFADA61EE7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04" creationId="{96759EC2-7A2A-5B54-DE02-4FC8CF9D705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05" creationId="{FA1BA69A-BF58-2076-F026-0A0F391D0A2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06" creationId="{BB105622-C85C-F491-D200-9A2D408FBD2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07" creationId="{BC35F46F-1BF3-8E5F-E800-382E7222CBA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08" creationId="{715A98C5-366F-5450-8238-1ED7EA4BDD6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09" creationId="{F306FE37-7E8B-0298-3BCF-92F0E64FE8A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11" creationId="{171EBEEA-EAFB-D9C9-4365-F07D62A3936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12" creationId="{8E390F69-97BE-5309-75B6-3F36BF0C3B4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13" creationId="{C883A408-007B-BB3C-42EF-DEB873C4FE3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14" creationId="{37390E68-31BE-452A-25FC-45A1B1BD0DE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16" creationId="{A3250F39-ECAF-6612-A0EE-A163713E98D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17" creationId="{243902AF-0645-7F7A-9260-B48840CF046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18" creationId="{32605659-73F5-3F5F-DB6A-CFD61B1D89F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20" creationId="{37E0BD70-9FD2-B6A8-E39F-510E41F66E3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21" creationId="{429199E7-8C48-7C7E-E231-FEFFB49BA5C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22" creationId="{9FB30C89-6C85-C236-F651-5D43CDD8742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23" creationId="{9A0D8ADF-F879-E223-66F0-356F554FA0B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24" creationId="{A1F12364-210B-2700-4957-82667757253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25" creationId="{260910DC-E973-FD4C-427E-D4F2B8208FB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26" creationId="{31D76430-18E2-EC2A-7481-FE0A26D520F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27" creationId="{5A234933-5A22-15FE-3E97-981DB0B3872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28" creationId="{7DE1A2C7-C2CD-11A8-4718-8E92CCF9A0B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29" creationId="{988F7ADB-6439-0AA0-1EA8-AE833C50F8D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30" creationId="{BFA639E4-04AB-43A3-9D6F-F475CF7D55D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31" creationId="{6CEF6307-82AD-6D51-74E2-D335C62AEF4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32" creationId="{350D3214-31E2-699A-1932-1BF6EE0EE80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33" creationId="{0FBD005A-694A-4D6D-1E1C-99CF2904592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34" creationId="{639341DF-4852-B689-E6F4-D80C89E04A1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35" creationId="{D90E03A9-E270-338F-AD6B-5D8E2CDBCA0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36" creationId="{C278553E-545D-7CCE-7849-884CA10B17B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37" creationId="{5FD62659-790C-C915-54B5-274576F2157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38" creationId="{9830DC3C-3F98-1E5D-7A3C-9B5E3F15E67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39" creationId="{6A26BF3B-F288-BA53-FE35-B4C39C1C4CF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40" creationId="{322742F9-448A-0752-9A43-2F5BBF74A4A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41" creationId="{B3A9601C-A92B-FE3D-6DF3-C9A78160B67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42" creationId="{128B1421-5C9B-1231-4C63-739935B470B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43" creationId="{52968CA0-14A3-3BA5-CE36-7B7D6D4D557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44" creationId="{FB43E6D1-EA72-A648-B77F-F9D2E950E48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45" creationId="{2CD4F87E-FEA7-74F1-1867-AE954C09721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46" creationId="{5A61CA41-266F-DDA0-F9D7-C902F2AC54E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47" creationId="{2BE2704F-07D4-A556-9D10-CCD24581B6E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48" creationId="{049FA0ED-CBD0-8AF7-2CDF-8C76DE7CDDD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49" creationId="{6C84E18A-86FB-89CA-CD5E-1E663CF9A40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50" creationId="{8B9DBC65-E153-A6BF-FA1B-3C56F6CA9E2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51" creationId="{184D82BF-767B-A9A7-D536-CA23BEB3E0D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52" creationId="{B552E7D2-5E93-191A-F971-79DFECB295A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53" creationId="{E11B7BF5-F781-EBBB-99CA-2FDB704832A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54" creationId="{F182EDE3-0E6C-228E-19DF-11F5D39BBB8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55" creationId="{3FB6B7EE-84F4-B603-8DC6-8ADAA183A0B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56" creationId="{FF3A5739-A762-EC57-55C7-44D88C0491F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57" creationId="{BBCA1A3F-4299-845D-3B8A-3270888E8EA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58" creationId="{6D60F500-6D29-3BD9-5A0A-A06FD0C5936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59" creationId="{C0D136E2-3968-49F5-6DFD-272FB933FCE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60" creationId="{7E31B0E1-EB26-0013-22C9-417C89E8A1A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61" creationId="{B9D2A072-1089-14E0-6B45-7C2899DA37C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62" creationId="{259C4744-B111-9A72-3B78-64EEF548891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63" creationId="{810F83EC-3979-B3AE-7BBB-82F8E309B96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64" creationId="{2221FB51-D6CF-E313-DC80-EFCBE60399A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65" creationId="{6F533313-59FB-D2A4-9810-B9432B75734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66" creationId="{240A3527-693D-8E85-B48A-1067C72C585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67" creationId="{45E9533E-49DC-E8E4-88CF-FDB1FDB7EF8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68" creationId="{DFFFBED0-E326-3F70-7298-5DF66446EED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69" creationId="{AEF5AB49-18AE-B42D-5C01-F8033FA7A7D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70" creationId="{AC1D36F7-9751-BB6E-8A3F-CC331C5B02E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71" creationId="{1D609EE9-6072-97A0-F86F-9E3963F5496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72" creationId="{7D20C806-47B5-F4FC-06F2-957A16540CF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73" creationId="{CA5F75EF-315A-1753-5885-ACC396B41AD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74" creationId="{28C44CDB-210C-28CB-D315-52EF6788C33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75" creationId="{9AD354E4-4B27-CAD8-E5E0-2F8002FCAF5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76" creationId="{80094317-069E-D6B2-F383-F39F96DA6F9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77" creationId="{F5E9C4D5-2731-5E42-9F18-986B2AB655D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78" creationId="{1E70D67D-F2F5-1CDA-CF68-A85DCA04EF7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79" creationId="{710BDEA4-277F-F5F7-A78A-C81A2466DB7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80" creationId="{0C9CFD00-80AB-1D8F-E894-BFE4A276B7B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81" creationId="{FF62E872-EAF3-F617-5C18-B14FF861419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82" creationId="{515139E0-BA3D-ECC9-1DC8-4631E4C415D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83" creationId="{0593EAAA-83DE-5152-B600-59096FEDA37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84" creationId="{65F69C73-CA05-A4D4-F22F-43395C03FB4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85" creationId="{1B20EE68-85B6-FB69-4D10-A413A62A26B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86" creationId="{80354BD3-AA3A-834D-2DF7-506AE7A69D9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87" creationId="{7C218E87-FE26-E8EA-8AE3-B76930AF955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88" creationId="{C753C822-783F-DD0D-7315-B3C922A3D1F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89" creationId="{1AB0C52E-C094-3673-71A6-2A769BFE73E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90" creationId="{B9C1D506-900E-77AE-7EE4-060A34FBAC6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91" creationId="{2D8B69E6-F1F2-96CE-5E3F-548B50E7F4E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92" creationId="{4891F3F3-0553-4CB1-86D2-380B741ED31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93" creationId="{B3A834C9-C5E2-B6A4-E3CC-A53954E3F44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94" creationId="{4F4B9162-A1A6-7255-6790-68842B91CA2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95" creationId="{03303672-30E0-B8CB-E790-D1FEC8902A2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96" creationId="{5447D16F-248C-166D-5C67-DB4783EA636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97" creationId="{0D984B60-DCF4-08BB-AE2A-5A356D0FC9E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98" creationId="{C1FD27F5-D543-0626-35F0-BE933A1B60D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699" creationId="{B4571339-FE6A-A276-64D7-10047C1ACAE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00" creationId="{12A5A4A5-97A3-15C7-5D98-AD29074FCD5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01" creationId="{0D5C9CF8-6D0D-2F64-1F98-F516038B288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02" creationId="{17B56180-7C38-48E3-EDD7-82701FB8540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03" creationId="{239280F1-60B7-FB2C-826B-87BC45A7F49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04" creationId="{BCDB1D9C-B7AC-C96D-5C41-80E1587B61C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05" creationId="{3A4DC3D5-8B68-FA2E-8836-710BCB710B1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06" creationId="{BD959369-C058-DB9C-69F2-2D29DF6CEFB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07" creationId="{81976F74-16A6-E75D-27E9-9F2DF1EDC36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08" creationId="{BD2D4FF6-7CAD-06F3-27FA-10B291B046D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09" creationId="{18502363-4906-398F-7B97-53674D05F5E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10" creationId="{80992263-1094-D7DF-5D8E-C4462CDFA9D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11" creationId="{827BE0F0-86BE-82A6-BF84-59F5DEB08DF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12" creationId="{554FF24F-6325-A504-4686-5472960FBE8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13" creationId="{34EDBA38-35BB-8B21-524E-2CA08EC1A7E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14" creationId="{DB397336-B249-4E43-42BD-0F64C5631F3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15" creationId="{C2E14096-04F3-21B8-DEA7-EF08EB918C3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16" creationId="{7F3BBBB4-26CC-1E3B-664A-BFF075C24CE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17" creationId="{1629943A-CDBC-8F5E-30D9-799BF8A62F4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18" creationId="{1CDCE2E3-0210-732A-6BF4-4E7D48FC31C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19" creationId="{C59E080C-DBBD-5F96-16A9-9526F8D9AE7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20" creationId="{0C6A815F-0D78-557A-07D5-F9FF72D9B81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21" creationId="{62C70536-3F74-1530-3071-4BD844E19E9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22" creationId="{E0932256-B124-8058-3AAD-9483F9F8D33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23" creationId="{93BACBD4-2939-65CF-D107-2343C3CAFFE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24" creationId="{6B78BE73-40BF-81CB-CA4A-CFC70938EDD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25" creationId="{BF6F257C-16E5-83F1-E624-B2C96320440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26" creationId="{84F58500-0878-31E3-4879-50BCA7A6434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27" creationId="{2E1574F1-4B65-E6B9-5ED7-EFF7C78C7F7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28" creationId="{FA8868F4-6FF3-0D77-5E35-010138E8FF7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29" creationId="{97F6DBB5-54B0-ABFF-D465-E3BDF0F36ED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30" creationId="{A5677498-507C-D4BB-097C-260A3C50147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31" creationId="{436A9219-8584-016D-9A3B-3F58D34A4AE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32" creationId="{F7994DBB-2BF3-9ECF-ED4A-D4589EE415C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33" creationId="{B389230E-C2A5-8525-A90D-7FBD6208C45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34" creationId="{52D4B3FA-4B63-7F69-F74D-FFB449C5ECB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35" creationId="{64D89B7A-8152-0D2D-D629-C5E14F0CB7B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36" creationId="{E6A5474B-66C8-3C5C-8162-11AE0BEC6ED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37" creationId="{AA425EFD-8CFF-96A5-FEF1-FC7C1238D10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38" creationId="{B10B5872-0AB9-DE25-CAC1-61D4DC324B9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40" creationId="{A791B066-E0B0-169C-7694-EBE9760F0C6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41" creationId="{F03DA149-9FBD-E404-F490-A8894BEE710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42" creationId="{98EB40E0-0918-FF78-907A-A5E9887A3E3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43" creationId="{C49AA65B-5FBD-742C-5E8E-FB1861AD78D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44" creationId="{F6D11C28-BEFB-2C3A-3E10-4E0DC346D18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45" creationId="{4327C6E0-FEFE-624E-730B-C47D8871FD4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46" creationId="{09A7EDFF-D1E7-504C-2276-8D98C68593D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47" creationId="{A078CA99-4945-B396-69A6-C23DB7DB579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48" creationId="{AC0B4692-3580-B615-B735-1158D0FA1FB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49" creationId="{96C7D554-84F2-17FD-FC11-440B6387979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50" creationId="{A7798FF7-9E25-8788-E45E-017CBF7B3B4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51" creationId="{E670E8CD-1CF5-278D-8F07-A5591F1FD95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52" creationId="{21BC955F-8B61-22B8-9542-A96BA594639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53" creationId="{C2223453-31D8-6E1B-94A1-653FDFE390B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54" creationId="{42D39898-1C12-DB68-EED4-78827BA24A9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55" creationId="{12DF2B66-4474-9205-6455-19CC308C68C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56" creationId="{C03C6EB4-072F-97CC-E742-9466D825F7C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57" creationId="{99EFA04F-54EA-9E18-022B-936C703158E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58" creationId="{EBD6D4D0-7CB1-532B-208B-5FF53F3B6A5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59" creationId="{DEE81B66-5D85-8FAD-C25D-44F52EF9E8B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60" creationId="{02270365-5CF1-6601-AD78-B1CF4DD1AA4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61" creationId="{4CF54306-2741-8820-88FE-380041B3611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62" creationId="{7E998263-D415-5A78-F0F5-284CE330C1E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63" creationId="{7A1DD7BC-28F0-2045-69F9-AB092642ACB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64" creationId="{65D0DDEE-E344-5B9D-CEFD-0020C0B9582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65" creationId="{7A7BDF1F-93C6-DDAF-EBF3-93CD6633EE9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66" creationId="{E63A9455-5E35-BA29-0E1F-9E1338547E5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67" creationId="{E7C67827-E153-2561-0ED9-64CD0150FAD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68" creationId="{CB3073FB-2CB5-6781-6F2D-F9D425A6183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69" creationId="{BDEF9DF0-6E5A-CD6F-0BC0-561FDC6A86E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70" creationId="{89C01EF6-DAA0-5F4E-44C9-E9510DCAB77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71" creationId="{7724C77F-7C97-04B0-BC0E-0C409F6E6E7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72" creationId="{19665B26-27FB-1BA2-E650-44FC1887F5D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73" creationId="{7C011B81-BF3B-0B4E-0782-DB03722F04A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74" creationId="{25F6AB02-08CB-0952-C552-AC331713CE5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75" creationId="{28B2F8BB-52CE-1BBD-E422-E677787CF78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76" creationId="{318E31FE-FC0E-42C1-BE39-BA56663D083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77" creationId="{90561F57-4E4D-879D-ED5E-7F2DD415462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78" creationId="{38F3EF49-8DB1-2FB9-A3AE-59019EE6207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79" creationId="{2938AA6F-3994-15B6-1F07-F41117608E2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80" creationId="{26DDB94D-63CA-C5F7-975A-39B8F050DA6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81" creationId="{0A6D3558-DEF3-0801-5620-8E7DED1F1ED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82" creationId="{DA4289A2-E470-D0E4-6729-517ACC96944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83" creationId="{D18827CF-EFE3-154C-7AB8-59D37F94480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84" creationId="{5C9238CB-F68F-004F-ABAA-D5A2DBC164F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85" creationId="{BB1DF851-CACC-A0D6-161B-DDC4C258711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86" creationId="{3547C0CD-B30F-12C6-DCEC-699F847A315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87" creationId="{CD8591C0-C644-6CB7-66F4-141CE75AD61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88" creationId="{1D9A71A8-E3F1-9401-133A-7A698753D5F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89" creationId="{17CB2397-9C68-E1AB-682F-7A33103D0B8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90" creationId="{ACE19678-F52C-5AEB-A46B-9B73E4A2668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91" creationId="{52796BE7-03F4-797A-8307-0107F943267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92" creationId="{BAF3C65C-C53E-AA39-84E9-F18F8CA3381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93" creationId="{F2AF3996-B4B1-8CEB-27B3-D19000DC207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94" creationId="{257ED2E0-0001-89F9-B181-27412F14A80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95" creationId="{B263B645-120F-95B5-41B9-A12BAFB7926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96" creationId="{4EAAD005-21F4-E84E-72C2-20FB520F5D0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97" creationId="{108B013B-B72A-EEE3-CA5F-7C06C21C68D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98" creationId="{78E431DA-C66B-2673-BEE3-415297B558F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799" creationId="{0FD8D687-420F-2653-C1B7-66B64BA269D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00" creationId="{4AE55AB9-3FB2-068B-C1A1-EBCCC3CAF86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01" creationId="{1BB8E206-9A8A-93A6-B809-A22A10729E6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02" creationId="{FB3A90AE-22E4-023E-63B5-8C8381EE9F2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03" creationId="{775D4BEA-4322-08A9-3452-3A87C9E13A9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04" creationId="{4A802A10-4E6F-5BF6-CA05-6CE724AD62B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05" creationId="{B7A7AADC-4F37-D7E5-7409-895132D5AE8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06" creationId="{A48165BB-EE9F-0A10-7B52-CDFD2927FFD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07" creationId="{D6627FA6-523B-AB80-4A58-1D164187B6D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08" creationId="{6CDCE795-132A-C779-ACD1-3F4AF428D0D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09" creationId="{9F72F5BF-4861-35F7-BE1C-97CC145E3C0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10" creationId="{6AA6A94B-B7A1-A012-6C10-D82F78EF2E5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11" creationId="{59A1E1E7-1DA4-EE99-1D4D-7738990FA68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12" creationId="{00C1D5DB-6E96-EE4D-B691-D927AC0D146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13" creationId="{CA6510AC-ABF0-C237-D5D0-A3FAE511B36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14" creationId="{CD3A85ED-A14A-03ED-2B26-158FF148D05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15" creationId="{25082183-D771-EA69-AE1B-5D7EA782B7C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16" creationId="{1CC3967D-1B91-AB49-BD26-9090380437B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17" creationId="{5EE0EEB6-6F42-5DBA-2A70-1AA2933D462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18" creationId="{3BE0616A-7BF6-31B3-7ADD-54D0979ACB4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19" creationId="{844E1202-53CD-77C6-2BDF-1F05535C63B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20" creationId="{59041FBC-EC80-659E-5DC0-F1C299F33D5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21" creationId="{4913A2AE-EE1D-5846-CC6D-9CBE05C7103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22" creationId="{1BE1DABE-C963-A0E1-8A86-4A2E36F5900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23" creationId="{61DB3029-C5C1-0002-21E7-D0E9ED17A3E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24" creationId="{525C6814-D5E5-E18E-A29C-5899D35A6A0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25" creationId="{DF6B83DD-45C4-A317-346F-01088252642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26" creationId="{B617989B-2437-0FEA-DE20-C0A973113B6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27" creationId="{DCD01DB9-DB08-7619-6757-3978354A266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28" creationId="{B2BA6D94-0371-D98B-5020-9C0C3D4766B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29" creationId="{A999434D-9B62-F872-858E-FCAAE21F3FE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30" creationId="{17E051E1-B4B0-C7BE-A45F-450DA008E23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31" creationId="{F8D7D88D-C439-E5C6-9F1E-FE2329478F7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32" creationId="{6350A9A7-96C0-A7C1-8940-E3DE8F0116C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33" creationId="{B7023D85-5B8F-7B28-07D3-22FEF440399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34" creationId="{811D7303-351E-3F50-CD9E-B21E2583A51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35" creationId="{1DD5945D-8DFB-D585-212F-3CE4C014EDA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36" creationId="{FCFBC458-A3C3-0BF1-1FC8-C4BEA3275A6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37" creationId="{8D617479-61E8-2EB5-6C80-D3D35E17BF8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38" creationId="{6304B5DE-2C14-3724-4B6D-32B25E27330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39" creationId="{AF80450C-208D-7E8D-FB5E-ED8DB7011A9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40" creationId="{8C52BBB4-A7A9-87D8-D2FA-B5EB1DB4A3F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41" creationId="{C371CF1B-6A1A-4F25-91B7-B7F0203B721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42" creationId="{ABD410DF-D66E-4DEA-29C6-A819540FA3E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43" creationId="{DBECB617-59FF-EB36-61E4-2D5BC17AD49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44" creationId="{70FE6B81-4020-0073-A298-E26BB53C859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45" creationId="{CB5D132B-34C6-549C-8540-53261B5F0B4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46" creationId="{EF9094AE-0D58-26E9-0379-71681B7A318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47" creationId="{DD44023A-D1B2-9B7E-5AC2-4D15372AC04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48" creationId="{40FF1DDB-5A66-34D6-A51D-B4AE56FCABC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49" creationId="{A30E1055-ADA2-0FB0-7EEF-A71CACCC818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50" creationId="{638D912A-61FC-7AAA-BEF6-D4A72C6A78D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51" creationId="{120E451F-6E28-E0B5-6376-0E763FBCCB0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52" creationId="{5A316A6E-F5C2-AF9F-7984-2DF6BED5449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53" creationId="{B94EBBBF-9E93-5E4F-F563-E4E6A31E4E5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54" creationId="{5881D7C1-FE26-00A3-955E-8EDFAB6B01F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55" creationId="{A2987A70-11BA-C64F-0E36-DAFCA07FE88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56" creationId="{AFB181C7-8CD5-2F5F-69C2-C4537BC7A8B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57" creationId="{03DF41C0-9613-769F-5BD8-08D8CC32EB3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58" creationId="{7652226E-74E3-18F0-0B4D-D2760AD7991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60" creationId="{C89725E6-3835-0492-1615-DF311C47FDA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61" creationId="{8DCD83B8-081C-7C56-B987-CA57F70AF10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62" creationId="{FC0D4A85-97FE-EC86-1EC4-230AE23E2B9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63" creationId="{190672F9-CE1F-9546-7BD0-888C93906A6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64" creationId="{21D0356F-18AA-DB82-014C-B44878757DE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65" creationId="{9EB229ED-2C74-A5ED-9F4C-F0871165CDB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66" creationId="{03298811-CCEE-462C-1329-1ED39693F31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67" creationId="{90696BFC-92A7-3E5D-877E-00F67B68341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68" creationId="{2885756D-82A0-76B9-49F4-5F33A85C6A6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69" creationId="{F070984B-A093-0507-7663-54829F24F62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70" creationId="{2F6F9EB8-D844-A530-02E2-700F870F7E5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71" creationId="{BB8390F7-5FB3-507B-B22D-DAB082345CA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72" creationId="{113B8ED4-A4AE-D9F8-F715-614E3C9F69C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73" creationId="{00AAFA95-2CB0-90F1-6249-9BB37D2DF1C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74" creationId="{127E9C23-DE8A-D83B-8E5D-7FA96E07D47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75" creationId="{A7866EB1-C711-E084-DA23-7B2B12A6AE2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76" creationId="{9DD86F4D-E4CB-7304-5C02-F7AEBFFB4BB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77" creationId="{5500735B-1C0D-B7E1-BE28-4CED6E5F4C3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78" creationId="{B405BABF-0196-7526-B7EF-EECF34C097F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79" creationId="{0F2C5124-8ED5-28C8-02AD-35DB90B5500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80" creationId="{1E34BB9E-6CE8-EA29-D65F-E74BEBE5304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81" creationId="{B8F58365-061C-1C40-0F77-377B71C770A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82" creationId="{6E14F8A3-C373-A16F-C43A-D5DAD723960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83" creationId="{181BB7EB-F1BB-7187-3158-A7C46F7E701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84" creationId="{47B836A5-1B04-7E64-B304-912C4311186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85" creationId="{C1609BA6-99C6-3EA3-0015-4857F843A3C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86" creationId="{CEBAB6E2-76E8-3BBB-4014-D8532249827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87" creationId="{F492995A-3A09-3905-FDA9-9BA252E9C4C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88" creationId="{210AC9BA-9391-3C77-5F45-FA019D6F0D7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89" creationId="{4BC246C6-292F-CC3E-70BB-B8B1B016F52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90" creationId="{E9BE11DA-BB33-86BA-B58B-B16EEEF8AC9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91" creationId="{A4C52768-D3B2-9239-E56A-C10E53B2997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92" creationId="{5DD6383E-9130-018E-33C3-C86A45F4F65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93" creationId="{37EFAC7B-118A-27B8-DF33-E2D5E22B525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94" creationId="{4F4D9041-B777-E168-08F5-D75A0A79F12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95" creationId="{73971894-6243-74AB-4120-BE7F9E91D90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96" creationId="{969B0428-9D66-32B2-D1D9-D3F986907EB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97" creationId="{095586B1-E702-7B68-7DCA-6916C113B89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98" creationId="{932AA01C-3B62-396B-D61C-50A0F3708FC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899" creationId="{E38468E2-6A33-609F-1A7D-ED8988F1EED0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00" creationId="{D6DB9CDC-31E3-9F5C-4AC0-CAD0808BC22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01" creationId="{66A8415A-D0A2-4095-C90A-D24BCA390AE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02" creationId="{66DF41AF-52D5-05F5-1485-74E15A52520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03" creationId="{70E9AD7F-74DA-306E-B1F4-626196B1190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04" creationId="{8565A53F-606D-B601-D7F6-8E7D256CD37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05" creationId="{292EDB83-9393-3A4D-2A29-1130E1C5852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06" creationId="{BAAA679C-BC86-7CE4-A52A-6DAFEF71E55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07" creationId="{732BDAB4-74B1-1574-A37D-633C491D14E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08" creationId="{B1773C0D-07E6-0FDC-BC23-88A49E65913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09" creationId="{D8D262FD-8E87-E755-583E-3B7314C9805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10" creationId="{89793026-E035-1855-86E5-249DC523BD0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11" creationId="{139C39A0-83AF-540A-D9B7-7C09EB468C6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12" creationId="{AA1BC571-75B7-2963-A376-243AA625FF9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13" creationId="{FC8BA455-3375-A177-C8A0-F5E3A18FF87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14" creationId="{15DB8A62-32DE-A939-CBFD-A1E469BDD55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15" creationId="{0F5C0FF6-3C46-AAD7-EEA4-C4C332FD4B4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16" creationId="{E2BED2DC-6B22-E155-7F72-87FF6E61973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17" creationId="{FC953DCA-0A2A-0CBF-2337-C43C7A0190C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18" creationId="{0A1D9442-6E6D-F195-31DC-45D7449FCEB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19" creationId="{25E184E0-3C69-D338-DECD-B47F0EE7F4A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20" creationId="{AEE9EFB2-31C0-D610-D0F6-07B3D6BEC75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21" creationId="{C49AE3F5-AA96-A181-3C96-1FD41C81767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22" creationId="{0AD7047B-3AD5-2714-F604-B885AA98B0B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23" creationId="{F18B2D8D-128D-D54B-7F4F-637FCEC0BC9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24" creationId="{6083CD31-0903-654A-52DA-ACDD7F3B7E9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25" creationId="{A58DF395-76D8-5FE0-C864-224FE50A5F8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26" creationId="{8E23D2CE-7A03-9650-6659-EEB52724149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27" creationId="{E41D6785-B1AD-570D-23BB-1720501C47C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28" creationId="{54DCFCDC-C5D2-B4BE-4EC5-E52FD0A82A7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29" creationId="{00A3264F-3021-6173-B0C3-3AA2CA4C2635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30" creationId="{7EB62164-2572-7E44-A923-BA80E819F1A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31" creationId="{C89D3F0C-F672-506C-2D97-FDFA48E83D2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32" creationId="{198F59A1-28BF-5F63-A3FE-B906AEC6C30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33" creationId="{70013621-1455-E29C-80AB-1E5F0E4E819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34" creationId="{56850DCE-9462-5198-FB83-187C7BAB14D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35" creationId="{22507C45-7E8D-1C12-7A2E-1188D4AC693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36" creationId="{8D390942-2EC8-C1D8-B254-D83758CF35B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37" creationId="{6F51F7C7-27DC-9185-F96F-C7C6EB61562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38" creationId="{9113BCEE-CABB-C389-C93C-C97AA181892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39" creationId="{342E4B53-FE1D-8D15-D5A1-94D859B8C0D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40" creationId="{ED83BADC-899B-3E77-AD57-7B79671ADE5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41" creationId="{71C4F9E2-2E8F-710A-3733-AE583677289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42" creationId="{C242B818-E782-43C7-277D-AF2FFAD82B7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43" creationId="{A9C11609-A15A-3A91-84ED-B191578F4FF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44" creationId="{73813698-62A7-2D80-BE8E-731C8381A51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45" creationId="{879F081E-2AF0-59C2-DCEE-03F75C67A81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46" creationId="{ED29BAEB-45B1-21FB-6C66-F964A04046C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47" creationId="{005D84E0-2048-60CE-69E2-251A639000C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48" creationId="{752BDB34-CA15-E8CC-6C93-572F741EBB5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49" creationId="{CF332584-00F1-D4B4-FD0F-9ED38CC89AF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50" creationId="{8490A237-5E0D-403E-B256-47DE01C532C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51" creationId="{6F5506B9-7309-79BF-0FAB-64888415EA6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52" creationId="{ED88555E-A07C-B333-4EED-14090F44BFF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53" creationId="{0357C486-B3E5-A15B-2E55-AD00FA3BDC6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54" creationId="{3B0A419D-03A7-2501-5864-86271E541D76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55" creationId="{821C5589-91E7-3A37-9799-2E6267BE55F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56" creationId="{957F0E14-FD62-991B-B590-49260C04A994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57" creationId="{4A7350FF-AF50-5420-0C61-A8BA4436E79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58" creationId="{26259CCA-F9A3-5B65-4D25-1754956ABEF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59" creationId="{2CF4B5BC-D1FC-34C3-8A98-1D18E4696C2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60" creationId="{514947E9-97DA-1DC9-60B7-C6683490D59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61" creationId="{44B3DDA6-D3A2-34D5-83E5-29E3FFF147C7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62" creationId="{E2B6F66C-2D68-1C05-2332-57252706472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63" creationId="{FD258728-C398-2515-85D3-38125DCCA8D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64" creationId="{977BA562-405C-6EE0-2B5D-0AC4E4F0A8C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65" creationId="{EFA246D5-BFB4-DDB2-03A1-963D2EB45C2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66" creationId="{F057C2A4-E1FF-3CDC-161A-A583FE55F5D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67" creationId="{8ADF8D35-10E6-74CD-F368-2ABA05F1DE7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68" creationId="{FBC738BB-6A23-BB86-3FF5-40DD211EBB8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69" creationId="{6D0552D7-132E-A08B-BA9A-98427C5AF73C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70" creationId="{4B91311A-B4F1-9558-0DD0-1D564E4813B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71" creationId="{935E1BBE-5B85-57FD-E06B-726834AC416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72" creationId="{2655A45A-F18C-61A2-C070-2FF7B5543BA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73" creationId="{938B8908-9401-A6E2-BC58-BEBE182CA5CA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74" creationId="{5CEC9E32-0348-0B12-C698-38D744842ED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75" creationId="{AD65C7CB-C02C-8EFF-BB61-D92A7C38EF6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76" creationId="{7EB87A12-257E-E7B4-398D-3D78B46E1BAF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77" creationId="{75032184-2D53-80F9-E095-FC0837B1A2B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78" creationId="{6AB97224-1641-4D9F-4B12-C240488F98A9}"/>
          </ac:spMkLst>
        </pc:spChg>
        <pc:spChg chg="mod">
          <ac:chgData name="Diana Isabel Bernal" userId="20f34778-2dcc-4e81-a19b-39de29ea60e6" providerId="ADAL" clId="{41434357-1793-40DF-A34F-57F4BC053111}" dt="2023-05-07T23:57:53.466" v="1977" actId="14100"/>
          <ac:spMkLst>
            <pc:docMk/>
            <pc:sldMk cId="2417250957" sldId="337"/>
            <ac:spMk id="1982" creationId="{0ADFE9AF-BFFE-D832-1C7E-7C844896147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85" creationId="{9143E59C-0711-975F-C451-F2A2CEC0930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86" creationId="{2831BA5A-7056-4F4B-54B5-7E72FA3B3B78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87" creationId="{51B291B6-BB6B-95A0-6368-39A7E2EE7443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88" creationId="{7C2914D2-2834-019D-BE01-744182153789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89" creationId="{5C20EDA2-D381-ABEB-B7F7-876046578062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1990" creationId="{0AB9EB18-E395-8AB0-9AB8-2594D2355BCA}"/>
          </ac:spMkLst>
        </pc:spChg>
        <pc:spChg chg="mod">
          <ac:chgData name="Diana Isabel Bernal" userId="20f34778-2dcc-4e81-a19b-39de29ea60e6" providerId="ADAL" clId="{41434357-1793-40DF-A34F-57F4BC053111}" dt="2023-05-07T23:38:01.583" v="1784" actId="14100"/>
          <ac:spMkLst>
            <pc:docMk/>
            <pc:sldMk cId="2417250957" sldId="337"/>
            <ac:spMk id="1998" creationId="{5C01D867-503D-47EB-42C1-CE6C483C92C9}"/>
          </ac:spMkLst>
        </pc:spChg>
        <pc:spChg chg="mod">
          <ac:chgData name="Diana Isabel Bernal" userId="20f34778-2dcc-4e81-a19b-39de29ea60e6" providerId="ADAL" clId="{41434357-1793-40DF-A34F-57F4BC053111}" dt="2023-05-08T00:23:16.439" v="2171" actId="1076"/>
          <ac:spMkLst>
            <pc:docMk/>
            <pc:sldMk cId="2417250957" sldId="337"/>
            <ac:spMk id="2001" creationId="{C3A8535D-99B0-35F6-7413-F4777A656186}"/>
          </ac:spMkLst>
        </pc:spChg>
        <pc:spChg chg="del">
          <ac:chgData name="Diana Isabel Bernal" userId="20f34778-2dcc-4e81-a19b-39de29ea60e6" providerId="ADAL" clId="{41434357-1793-40DF-A34F-57F4BC053111}" dt="2023-05-07T23:39:02.007" v="1801" actId="478"/>
          <ac:spMkLst>
            <pc:docMk/>
            <pc:sldMk cId="2417250957" sldId="337"/>
            <ac:spMk id="2004" creationId="{580FBB11-C836-4C49-41CA-381E57557261}"/>
          </ac:spMkLst>
        </pc:spChg>
        <pc:spChg chg="mod">
          <ac:chgData name="Diana Isabel Bernal" userId="20f34778-2dcc-4e81-a19b-39de29ea60e6" providerId="ADAL" clId="{41434357-1793-40DF-A34F-57F4BC053111}" dt="2023-05-07T23:38:54.386" v="1800" actId="14100"/>
          <ac:spMkLst>
            <pc:docMk/>
            <pc:sldMk cId="2417250957" sldId="337"/>
            <ac:spMk id="2007" creationId="{D1F87D93-6DB3-9073-5B24-F0D4AE999B45}"/>
          </ac:spMkLst>
        </pc:spChg>
        <pc:spChg chg="mod">
          <ac:chgData name="Diana Isabel Bernal" userId="20f34778-2dcc-4e81-a19b-39de29ea60e6" providerId="ADAL" clId="{41434357-1793-40DF-A34F-57F4BC053111}" dt="2023-05-07T23:38:45.717" v="1796" actId="790"/>
          <ac:spMkLst>
            <pc:docMk/>
            <pc:sldMk cId="2417250957" sldId="337"/>
            <ac:spMk id="2010" creationId="{0052C9A5-A836-198E-E4E4-D276828FD461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2011" creationId="{460BE74E-C970-1531-0803-EE9544E5B98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2013" creationId="{2A3BAECA-E852-2F5A-5587-019C1DB98D0E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2014" creationId="{A3F3787A-184A-7B91-DA1A-2AA39753573D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2015" creationId="{3F2ECC44-02B7-DAD2-C71D-E30199E82F9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2016" creationId="{F1668AE2-2F32-3785-7B6B-F4B01A7690EB}"/>
          </ac:spMkLst>
        </pc:spChg>
        <pc:spChg chg="mod">
          <ac:chgData name="Diana Isabel Bernal" userId="20f34778-2dcc-4e81-a19b-39de29ea60e6" providerId="ADAL" clId="{41434357-1793-40DF-A34F-57F4BC053111}" dt="2023-05-07T23:37:53.962" v="1783" actId="1076"/>
          <ac:spMkLst>
            <pc:docMk/>
            <pc:sldMk cId="2417250957" sldId="337"/>
            <ac:spMk id="2017" creationId="{BDDF9960-D2FB-7AD2-2801-8F35CF932C6E}"/>
          </ac:spMkLst>
        </pc:spChg>
        <pc:grpChg chg="mod">
          <ac:chgData name="Diana Isabel Bernal" userId="20f34778-2dcc-4e81-a19b-39de29ea60e6" providerId="ADAL" clId="{41434357-1793-40DF-A34F-57F4BC053111}" dt="2023-05-07T23:37:53.962" v="1783" actId="1076"/>
          <ac:grpSpMkLst>
            <pc:docMk/>
            <pc:sldMk cId="2417250957" sldId="337"/>
            <ac:grpSpMk id="1488" creationId="{70A7FE2A-DEC0-39B4-6A09-C0A2012B300A}"/>
          </ac:grpSpMkLst>
        </pc:grpChg>
        <pc:grpChg chg="mod">
          <ac:chgData name="Diana Isabel Bernal" userId="20f34778-2dcc-4e81-a19b-39de29ea60e6" providerId="ADAL" clId="{41434357-1793-40DF-A34F-57F4BC053111}" dt="2023-05-07T23:37:53.962" v="1783" actId="1076"/>
          <ac:grpSpMkLst>
            <pc:docMk/>
            <pc:sldMk cId="2417250957" sldId="337"/>
            <ac:grpSpMk id="1610" creationId="{0C92B606-038D-26F6-7EA2-1114D59472D9}"/>
          </ac:grpSpMkLst>
        </pc:grpChg>
        <pc:grpChg chg="mod">
          <ac:chgData name="Diana Isabel Bernal" userId="20f34778-2dcc-4e81-a19b-39de29ea60e6" providerId="ADAL" clId="{41434357-1793-40DF-A34F-57F4BC053111}" dt="2023-05-07T23:37:53.962" v="1783" actId="1076"/>
          <ac:grpSpMkLst>
            <pc:docMk/>
            <pc:sldMk cId="2417250957" sldId="337"/>
            <ac:grpSpMk id="1615" creationId="{69DEE0FA-5F74-FC19-2BEC-1507D45310B6}"/>
          </ac:grpSpMkLst>
        </pc:grpChg>
        <pc:grpChg chg="mod">
          <ac:chgData name="Diana Isabel Bernal" userId="20f34778-2dcc-4e81-a19b-39de29ea60e6" providerId="ADAL" clId="{41434357-1793-40DF-A34F-57F4BC053111}" dt="2023-05-07T23:37:53.962" v="1783" actId="1076"/>
          <ac:grpSpMkLst>
            <pc:docMk/>
            <pc:sldMk cId="2417250957" sldId="337"/>
            <ac:grpSpMk id="1619" creationId="{DDA2BF70-A80E-5F39-D7A4-2D8349AA2A5B}"/>
          </ac:grpSpMkLst>
        </pc:grpChg>
        <pc:grpChg chg="mod">
          <ac:chgData name="Diana Isabel Bernal" userId="20f34778-2dcc-4e81-a19b-39de29ea60e6" providerId="ADAL" clId="{41434357-1793-40DF-A34F-57F4BC053111}" dt="2023-05-07T23:37:53.962" v="1783" actId="1076"/>
          <ac:grpSpMkLst>
            <pc:docMk/>
            <pc:sldMk cId="2417250957" sldId="337"/>
            <ac:grpSpMk id="1739" creationId="{3AE67C0C-C27C-01F7-6D6B-A10BDA9E95EB}"/>
          </ac:grpSpMkLst>
        </pc:grpChg>
        <pc:grpChg chg="mod">
          <ac:chgData name="Diana Isabel Bernal" userId="20f34778-2dcc-4e81-a19b-39de29ea60e6" providerId="ADAL" clId="{41434357-1793-40DF-A34F-57F4BC053111}" dt="2023-05-07T23:37:53.962" v="1783" actId="1076"/>
          <ac:grpSpMkLst>
            <pc:docMk/>
            <pc:sldMk cId="2417250957" sldId="337"/>
            <ac:grpSpMk id="1859" creationId="{A659BD77-43A2-742B-7FAE-0DAEC350167C}"/>
          </ac:grpSpMkLst>
        </pc:grpChg>
        <pc:grpChg chg="mod">
          <ac:chgData name="Diana Isabel Bernal" userId="20f34778-2dcc-4e81-a19b-39de29ea60e6" providerId="ADAL" clId="{41434357-1793-40DF-A34F-57F4BC053111}" dt="2023-05-07T23:37:53.962" v="1783" actId="1076"/>
          <ac:grpSpMkLst>
            <pc:docMk/>
            <pc:sldMk cId="2417250957" sldId="337"/>
            <ac:grpSpMk id="1983" creationId="{AE7C5F35-5663-D2BE-5F7C-4C506A20E98C}"/>
          </ac:grpSpMkLst>
        </pc:grpChg>
        <pc:grpChg chg="mod">
          <ac:chgData name="Diana Isabel Bernal" userId="20f34778-2dcc-4e81-a19b-39de29ea60e6" providerId="ADAL" clId="{41434357-1793-40DF-A34F-57F4BC053111}" dt="2023-05-07T23:37:53.962" v="1783" actId="1076"/>
          <ac:grpSpMkLst>
            <pc:docMk/>
            <pc:sldMk cId="2417250957" sldId="337"/>
            <ac:grpSpMk id="1984" creationId="{318B0A15-301C-AFE9-2BE2-68B3BFACDD9A}"/>
          </ac:grpSpMkLst>
        </pc:grpChg>
        <pc:grpChg chg="mod">
          <ac:chgData name="Diana Isabel Bernal" userId="20f34778-2dcc-4e81-a19b-39de29ea60e6" providerId="ADAL" clId="{41434357-1793-40DF-A34F-57F4BC053111}" dt="2023-05-07T23:37:53.962" v="1783" actId="1076"/>
          <ac:grpSpMkLst>
            <pc:docMk/>
            <pc:sldMk cId="2417250957" sldId="337"/>
            <ac:grpSpMk id="2012" creationId="{694D2DB8-995A-8B94-57A3-0AFE21A5611D}"/>
          </ac:grpSpMkLst>
        </pc:grpChg>
        <pc:picChg chg="mod">
          <ac:chgData name="Diana Isabel Bernal" userId="20f34778-2dcc-4e81-a19b-39de29ea60e6" providerId="ADAL" clId="{41434357-1793-40DF-A34F-57F4BC053111}" dt="2023-05-07T23:37:53.962" v="1783" actId="1076"/>
          <ac:picMkLst>
            <pc:docMk/>
            <pc:sldMk cId="2417250957" sldId="337"/>
            <ac:picMk id="4" creationId="{9D8F012B-E0CC-393B-FDCB-D6D0AB9848F4}"/>
          </ac:picMkLst>
        </pc:picChg>
        <pc:picChg chg="mod">
          <ac:chgData name="Diana Isabel Bernal" userId="20f34778-2dcc-4e81-a19b-39de29ea60e6" providerId="ADAL" clId="{41434357-1793-40DF-A34F-57F4BC053111}" dt="2023-05-07T23:37:53.962" v="1783" actId="1076"/>
          <ac:picMkLst>
            <pc:docMk/>
            <pc:sldMk cId="2417250957" sldId="337"/>
            <ac:picMk id="9" creationId="{0793FA41-7532-C4E5-A220-4D67F9A6131E}"/>
          </ac:picMkLst>
        </pc:picChg>
        <pc:picChg chg="mod">
          <ac:chgData name="Diana Isabel Bernal" userId="20f34778-2dcc-4e81-a19b-39de29ea60e6" providerId="ADAL" clId="{41434357-1793-40DF-A34F-57F4BC053111}" dt="2023-05-07T23:37:53.962" v="1783" actId="1076"/>
          <ac:picMkLst>
            <pc:docMk/>
            <pc:sldMk cId="2417250957" sldId="337"/>
            <ac:picMk id="3074" creationId="{1C3598D2-70E1-9003-B1E0-38521EC2BB43}"/>
          </ac:picMkLst>
        </pc:picChg>
        <pc:picChg chg="mod">
          <ac:chgData name="Diana Isabel Bernal" userId="20f34778-2dcc-4e81-a19b-39de29ea60e6" providerId="ADAL" clId="{41434357-1793-40DF-A34F-57F4BC053111}" dt="2023-05-07T23:37:53.962" v="1783" actId="1076"/>
          <ac:picMkLst>
            <pc:docMk/>
            <pc:sldMk cId="2417250957" sldId="337"/>
            <ac:picMk id="3076" creationId="{CBF1AC91-F155-BCFD-0396-B6F286053072}"/>
          </ac:picMkLst>
        </pc:picChg>
        <pc:picChg chg="mod">
          <ac:chgData name="Diana Isabel Bernal" userId="20f34778-2dcc-4e81-a19b-39de29ea60e6" providerId="ADAL" clId="{41434357-1793-40DF-A34F-57F4BC053111}" dt="2023-05-07T23:37:53.962" v="1783" actId="1076"/>
          <ac:picMkLst>
            <pc:docMk/>
            <pc:sldMk cId="2417250957" sldId="337"/>
            <ac:picMk id="3078" creationId="{90715CD8-355C-D7D3-5AA5-CEE020849BC9}"/>
          </ac:picMkLst>
        </pc:picChg>
        <pc:cxnChg chg="mod">
          <ac:chgData name="Diana Isabel Bernal" userId="20f34778-2dcc-4e81-a19b-39de29ea60e6" providerId="ADAL" clId="{41434357-1793-40DF-A34F-57F4BC053111}" dt="2023-05-07T23:37:53.962" v="1783" actId="1076"/>
          <ac:cxnSpMkLst>
            <pc:docMk/>
            <pc:sldMk cId="2417250957" sldId="337"/>
            <ac:cxnSpMk id="1991" creationId="{59E71B6B-455B-6330-2F16-66D7561BED42}"/>
          </ac:cxnSpMkLst>
        </pc:cxnChg>
        <pc:cxnChg chg="mod">
          <ac:chgData name="Diana Isabel Bernal" userId="20f34778-2dcc-4e81-a19b-39de29ea60e6" providerId="ADAL" clId="{41434357-1793-40DF-A34F-57F4BC053111}" dt="2023-05-08T00:21:07.737" v="2169" actId="1076"/>
          <ac:cxnSpMkLst>
            <pc:docMk/>
            <pc:sldMk cId="2417250957" sldId="337"/>
            <ac:cxnSpMk id="1992" creationId="{E6630AC5-1C52-C1CD-8B5F-350A8D046246}"/>
          </ac:cxnSpMkLst>
        </pc:cxnChg>
        <pc:cxnChg chg="mod">
          <ac:chgData name="Diana Isabel Bernal" userId="20f34778-2dcc-4e81-a19b-39de29ea60e6" providerId="ADAL" clId="{41434357-1793-40DF-A34F-57F4BC053111}" dt="2023-05-08T00:21:01.573" v="2167" actId="1076"/>
          <ac:cxnSpMkLst>
            <pc:docMk/>
            <pc:sldMk cId="2417250957" sldId="337"/>
            <ac:cxnSpMk id="1993" creationId="{988D7AA6-4678-4812-C4BE-257E263CC097}"/>
          </ac:cxnSpMkLst>
        </pc:cxnChg>
        <pc:cxnChg chg="mod">
          <ac:chgData name="Diana Isabel Bernal" userId="20f34778-2dcc-4e81-a19b-39de29ea60e6" providerId="ADAL" clId="{41434357-1793-40DF-A34F-57F4BC053111}" dt="2023-05-07T23:37:53.962" v="1783" actId="1076"/>
          <ac:cxnSpMkLst>
            <pc:docMk/>
            <pc:sldMk cId="2417250957" sldId="337"/>
            <ac:cxnSpMk id="1994" creationId="{98106BA2-4FDF-2F05-1D55-57C9606967FD}"/>
          </ac:cxnSpMkLst>
        </pc:cxnChg>
        <pc:cxnChg chg="mod">
          <ac:chgData name="Diana Isabel Bernal" userId="20f34778-2dcc-4e81-a19b-39de29ea60e6" providerId="ADAL" clId="{41434357-1793-40DF-A34F-57F4BC053111}" dt="2023-05-07T23:37:53.962" v="1783" actId="1076"/>
          <ac:cxnSpMkLst>
            <pc:docMk/>
            <pc:sldMk cId="2417250957" sldId="337"/>
            <ac:cxnSpMk id="1995" creationId="{7D4179F9-D3F4-AAEC-638B-C80A0C585A45}"/>
          </ac:cxnSpMkLst>
        </pc:cxnChg>
      </pc:sldChg>
      <pc:sldChg chg="delSp modSp add mod">
        <pc:chgData name="Diana Isabel Bernal" userId="20f34778-2dcc-4e81-a19b-39de29ea60e6" providerId="ADAL" clId="{41434357-1793-40DF-A34F-57F4BC053111}" dt="2023-05-08T00:09:43.654" v="2083" actId="20577"/>
        <pc:sldMkLst>
          <pc:docMk/>
          <pc:sldMk cId="0" sldId="338"/>
        </pc:sldMkLst>
        <pc:spChg chg="del">
          <ac:chgData name="Diana Isabel Bernal" userId="20f34778-2dcc-4e81-a19b-39de29ea60e6" providerId="ADAL" clId="{41434357-1793-40DF-A34F-57F4BC053111}" dt="2023-05-07T23:59:08.234" v="1987" actId="478"/>
          <ac:spMkLst>
            <pc:docMk/>
            <pc:sldMk cId="0" sldId="338"/>
            <ac:spMk id="2" creationId="{60015FD2-C886-BE15-20B0-FCC5DB68BE34}"/>
          </ac:spMkLst>
        </pc:spChg>
        <pc:spChg chg="mod">
          <ac:chgData name="Diana Isabel Bernal" userId="20f34778-2dcc-4e81-a19b-39de29ea60e6" providerId="ADAL" clId="{41434357-1793-40DF-A34F-57F4BC053111}" dt="2023-05-07T23:59:03.480" v="1985" actId="1076"/>
          <ac:spMkLst>
            <pc:docMk/>
            <pc:sldMk cId="0" sldId="338"/>
            <ac:spMk id="5" creationId="{F567E5DC-D340-8BFF-F40D-EF47FF5580E4}"/>
          </ac:spMkLst>
        </pc:spChg>
        <pc:spChg chg="mod">
          <ac:chgData name="Diana Isabel Bernal" userId="20f34778-2dcc-4e81-a19b-39de29ea60e6" providerId="ADAL" clId="{41434357-1793-40DF-A34F-57F4BC053111}" dt="2023-05-07T23:59:05.769" v="1986" actId="1076"/>
          <ac:spMkLst>
            <pc:docMk/>
            <pc:sldMk cId="0" sldId="338"/>
            <ac:spMk id="1357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09:40.564" v="2081" actId="20577"/>
          <ac:spMkLst>
            <pc:docMk/>
            <pc:sldMk cId="0" sldId="338"/>
            <ac:spMk id="1366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7T23:43:41.847" v="1868" actId="20577"/>
          <ac:spMkLst>
            <pc:docMk/>
            <pc:sldMk cId="0" sldId="338"/>
            <ac:spMk id="1399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09:43.654" v="2083" actId="20577"/>
          <ac:spMkLst>
            <pc:docMk/>
            <pc:sldMk cId="0" sldId="338"/>
            <ac:spMk id="1413" creationId="{00000000-0000-0000-0000-000000000000}"/>
          </ac:spMkLst>
        </pc:spChg>
      </pc:sldChg>
      <pc:sldChg chg="addSp delSp modSp add mod">
        <pc:chgData name="Diana Isabel Bernal" userId="20f34778-2dcc-4e81-a19b-39de29ea60e6" providerId="ADAL" clId="{41434357-1793-40DF-A34F-57F4BC053111}" dt="2023-05-20T15:00:19.186" v="2772"/>
        <pc:sldMkLst>
          <pc:docMk/>
          <pc:sldMk cId="624871763" sldId="339"/>
        </pc:sldMkLst>
        <pc:spChg chg="add mod">
          <ac:chgData name="Diana Isabel Bernal" userId="20f34778-2dcc-4e81-a19b-39de29ea60e6" providerId="ADAL" clId="{41434357-1793-40DF-A34F-57F4BC053111}" dt="2023-05-08T00:00:22.469" v="2001" actId="1076"/>
          <ac:spMkLst>
            <pc:docMk/>
            <pc:sldMk cId="624871763" sldId="339"/>
            <ac:spMk id="2" creationId="{3897F717-3434-FDF8-78CE-3496274022B9}"/>
          </ac:spMkLst>
        </pc:spChg>
        <pc:spChg chg="del">
          <ac:chgData name="Diana Isabel Bernal" userId="20f34778-2dcc-4e81-a19b-39de29ea60e6" providerId="ADAL" clId="{41434357-1793-40DF-A34F-57F4BC053111}" dt="2023-05-08T00:02:42.851" v="2027" actId="478"/>
          <ac:spMkLst>
            <pc:docMk/>
            <pc:sldMk cId="624871763" sldId="339"/>
            <ac:spMk id="5" creationId="{DA25F261-12D1-0CC3-F01A-67EBD3C37E02}"/>
          </ac:spMkLst>
        </pc:spChg>
        <pc:spChg chg="del">
          <ac:chgData name="Diana Isabel Bernal" userId="20f34778-2dcc-4e81-a19b-39de29ea60e6" providerId="ADAL" clId="{41434357-1793-40DF-A34F-57F4BC053111}" dt="2023-05-08T00:02:40.836" v="2026" actId="478"/>
          <ac:spMkLst>
            <pc:docMk/>
            <pc:sldMk cId="624871763" sldId="339"/>
            <ac:spMk id="6" creationId="{EAA0D8D8-C653-03FA-100C-74C65F2874B8}"/>
          </ac:spMkLst>
        </pc:spChg>
        <pc:spChg chg="mod">
          <ac:chgData name="Diana Isabel Bernal" userId="20f34778-2dcc-4e81-a19b-39de29ea60e6" providerId="ADAL" clId="{41434357-1793-40DF-A34F-57F4BC053111}" dt="2023-05-13T23:28:22.139" v="2692" actId="1076"/>
          <ac:spMkLst>
            <pc:docMk/>
            <pc:sldMk cId="624871763" sldId="339"/>
            <ac:spMk id="11" creationId="{AAD58E8D-C64C-FF74-3979-23FAF23EE344}"/>
          </ac:spMkLst>
        </pc:spChg>
        <pc:spChg chg="del">
          <ac:chgData name="Diana Isabel Bernal" userId="20f34778-2dcc-4e81-a19b-39de29ea60e6" providerId="ADAL" clId="{41434357-1793-40DF-A34F-57F4BC053111}" dt="2023-05-07T23:56:30.148" v="1931" actId="478"/>
          <ac:spMkLst>
            <pc:docMk/>
            <pc:sldMk cId="624871763" sldId="339"/>
            <ac:spMk id="12" creationId="{296C2768-486D-92E5-8D76-F2F17E56ABAE}"/>
          </ac:spMkLst>
        </pc:spChg>
        <pc:spChg chg="mod">
          <ac:chgData name="Diana Isabel Bernal" userId="20f34778-2dcc-4e81-a19b-39de29ea60e6" providerId="ADAL" clId="{41434357-1793-40DF-A34F-57F4BC053111}" dt="2023-05-08T00:00:22.469" v="2001" actId="1076"/>
          <ac:spMkLst>
            <pc:docMk/>
            <pc:sldMk cId="624871763" sldId="339"/>
            <ac:spMk id="13" creationId="{D639E128-98D4-0D3E-D290-8D6776ADBE89}"/>
          </ac:spMkLst>
        </pc:spChg>
        <pc:graphicFrameChg chg="mod">
          <ac:chgData name="Diana Isabel Bernal" userId="20f34778-2dcc-4e81-a19b-39de29ea60e6" providerId="ADAL" clId="{41434357-1793-40DF-A34F-57F4BC053111}" dt="2023-05-20T14:59:49.361" v="2770"/>
          <ac:graphicFrameMkLst>
            <pc:docMk/>
            <pc:sldMk cId="624871763" sldId="339"/>
            <ac:graphicFrameMk id="9" creationId="{63471EC9-426D-CEDA-25EC-B0469A14118D}"/>
          </ac:graphicFrameMkLst>
        </pc:graphicFrameChg>
        <pc:graphicFrameChg chg="mod">
          <ac:chgData name="Diana Isabel Bernal" userId="20f34778-2dcc-4e81-a19b-39de29ea60e6" providerId="ADAL" clId="{41434357-1793-40DF-A34F-57F4BC053111}" dt="2023-05-20T15:00:19.186" v="2772"/>
          <ac:graphicFrameMkLst>
            <pc:docMk/>
            <pc:sldMk cId="624871763" sldId="339"/>
            <ac:graphicFrameMk id="10" creationId="{10D8198D-67DB-3DB9-92BA-7207A3234EA6}"/>
          </ac:graphicFrameMkLst>
        </pc:graphicFrameChg>
      </pc:sldChg>
      <pc:sldChg chg="addSp delSp modSp add mod">
        <pc:chgData name="Diana Isabel Bernal" userId="20f34778-2dcc-4e81-a19b-39de29ea60e6" providerId="ADAL" clId="{41434357-1793-40DF-A34F-57F4BC053111}" dt="2023-05-13T00:42:49.220" v="2200" actId="20577"/>
        <pc:sldMkLst>
          <pc:docMk/>
          <pc:sldMk cId="156106618" sldId="340"/>
        </pc:sldMkLst>
        <pc:spChg chg="del">
          <ac:chgData name="Diana Isabel Bernal" userId="20f34778-2dcc-4e81-a19b-39de29ea60e6" providerId="ADAL" clId="{41434357-1793-40DF-A34F-57F4BC053111}" dt="2023-05-07T23:59:24.092" v="1990" actId="478"/>
          <ac:spMkLst>
            <pc:docMk/>
            <pc:sldMk cId="156106618" sldId="340"/>
            <ac:spMk id="2" creationId="{60015FD2-C886-BE15-20B0-FCC5DB68BE34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3" creationId="{FB447E33-6481-E934-5DF8-890D9540BA29}"/>
          </ac:spMkLst>
        </pc:spChg>
        <pc:spChg chg="mod">
          <ac:chgData name="Diana Isabel Bernal" userId="20f34778-2dcc-4e81-a19b-39de29ea60e6" providerId="ADAL" clId="{41434357-1793-40DF-A34F-57F4BC053111}" dt="2023-05-13T00:42:49.220" v="2200" actId="20577"/>
          <ac:spMkLst>
            <pc:docMk/>
            <pc:sldMk cId="156106618" sldId="340"/>
            <ac:spMk id="5" creationId="{F567E5DC-D340-8BFF-F40D-EF47FF5580E4}"/>
          </ac:spMkLst>
        </pc:spChg>
        <pc:spChg chg="add del mod">
          <ac:chgData name="Diana Isabel Bernal" userId="20f34778-2dcc-4e81-a19b-39de29ea60e6" providerId="ADAL" clId="{41434357-1793-40DF-A34F-57F4BC053111}" dt="2023-05-07T23:56:14.153" v="1927" actId="478"/>
          <ac:spMkLst>
            <pc:docMk/>
            <pc:sldMk cId="156106618" sldId="340"/>
            <ac:spMk id="6" creationId="{395047EE-4DF9-1E70-8DF4-3BE3DF304741}"/>
          </ac:spMkLst>
        </pc:spChg>
        <pc:spChg chg="add mod">
          <ac:chgData name="Diana Isabel Bernal" userId="20f34778-2dcc-4e81-a19b-39de29ea60e6" providerId="ADAL" clId="{41434357-1793-40DF-A34F-57F4BC053111}" dt="2023-05-07T23:59:18.583" v="1988" actId="1076"/>
          <ac:spMkLst>
            <pc:docMk/>
            <pc:sldMk cId="156106618" sldId="340"/>
            <ac:spMk id="7" creationId="{37E616E9-5A3B-1565-1D05-C7E2665D8F48}"/>
          </ac:spMkLst>
        </pc:spChg>
        <pc:spChg chg="del">
          <ac:chgData name="Diana Isabel Bernal" userId="20f34778-2dcc-4e81-a19b-39de29ea60e6" providerId="ADAL" clId="{41434357-1793-40DF-A34F-57F4BC053111}" dt="2023-05-07T23:56:09.397" v="1926" actId="478"/>
          <ac:spMkLst>
            <pc:docMk/>
            <pc:sldMk cId="156106618" sldId="340"/>
            <ac:spMk id="1357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59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60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61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63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64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65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66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67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69" creationId="{00000000-0000-0000-0000-000000000000}"/>
          </ac:spMkLst>
        </pc:spChg>
        <pc:spChg chg="del">
          <ac:chgData name="Diana Isabel Bernal" userId="20f34778-2dcc-4e81-a19b-39de29ea60e6" providerId="ADAL" clId="{41434357-1793-40DF-A34F-57F4BC053111}" dt="2023-05-07T23:42:35.855" v="1829" actId="478"/>
          <ac:spMkLst>
            <pc:docMk/>
            <pc:sldMk cId="156106618" sldId="340"/>
            <ac:spMk id="1370" creationId="{00000000-0000-0000-0000-000000000000}"/>
          </ac:spMkLst>
        </pc:spChg>
        <pc:spChg chg="del">
          <ac:chgData name="Diana Isabel Bernal" userId="20f34778-2dcc-4e81-a19b-39de29ea60e6" providerId="ADAL" clId="{41434357-1793-40DF-A34F-57F4BC053111}" dt="2023-05-07T23:42:28.778" v="1828" actId="478"/>
          <ac:spMkLst>
            <pc:docMk/>
            <pc:sldMk cId="156106618" sldId="340"/>
            <ac:spMk id="1371" creationId="{00000000-0000-0000-0000-000000000000}"/>
          </ac:spMkLst>
        </pc:spChg>
        <pc:spChg chg="del">
          <ac:chgData name="Diana Isabel Bernal" userId="20f34778-2dcc-4e81-a19b-39de29ea60e6" providerId="ADAL" clId="{41434357-1793-40DF-A34F-57F4BC053111}" dt="2023-05-07T23:42:26.392" v="1827" actId="478"/>
          <ac:spMkLst>
            <pc:docMk/>
            <pc:sldMk cId="156106618" sldId="340"/>
            <ac:spMk id="1372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73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75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76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77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78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80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82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83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84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86" creationId="{00000000-0000-0000-0000-000000000000}"/>
          </ac:spMkLst>
        </pc:spChg>
        <pc:spChg chg="del">
          <ac:chgData name="Diana Isabel Bernal" userId="20f34778-2dcc-4e81-a19b-39de29ea60e6" providerId="ADAL" clId="{41434357-1793-40DF-A34F-57F4BC053111}" dt="2023-05-07T23:43:00.330" v="1834" actId="478"/>
          <ac:spMkLst>
            <pc:docMk/>
            <pc:sldMk cId="156106618" sldId="340"/>
            <ac:spMk id="1387" creationId="{00000000-0000-0000-0000-000000000000}"/>
          </ac:spMkLst>
        </pc:spChg>
        <pc:spChg chg="del">
          <ac:chgData name="Diana Isabel Bernal" userId="20f34778-2dcc-4e81-a19b-39de29ea60e6" providerId="ADAL" clId="{41434357-1793-40DF-A34F-57F4BC053111}" dt="2023-05-07T23:42:58.772" v="1833" actId="478"/>
          <ac:spMkLst>
            <pc:docMk/>
            <pc:sldMk cId="156106618" sldId="340"/>
            <ac:spMk id="1388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389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05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06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07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08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10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12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13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14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16" creationId="{00000000-0000-0000-0000-000000000000}"/>
          </ac:spMkLst>
        </pc:spChg>
        <pc:spChg chg="del">
          <ac:chgData name="Diana Isabel Bernal" userId="20f34778-2dcc-4e81-a19b-39de29ea60e6" providerId="ADAL" clId="{41434357-1793-40DF-A34F-57F4BC053111}" dt="2023-05-07T23:42:47.871" v="1831" actId="478"/>
          <ac:spMkLst>
            <pc:docMk/>
            <pc:sldMk cId="156106618" sldId="340"/>
            <ac:spMk id="1417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19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21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1:50.865" v="2089" actId="1076"/>
          <ac:spMkLst>
            <pc:docMk/>
            <pc:sldMk cId="156106618" sldId="340"/>
            <ac:spMk id="1422" creationId="{00000000-0000-0000-0000-000000000000}"/>
          </ac:spMkLst>
        </pc:spChg>
        <pc:grpChg chg="mod">
          <ac:chgData name="Diana Isabel Bernal" userId="20f34778-2dcc-4e81-a19b-39de29ea60e6" providerId="ADAL" clId="{41434357-1793-40DF-A34F-57F4BC053111}" dt="2023-05-08T00:11:50.865" v="2089" actId="1076"/>
          <ac:grpSpMkLst>
            <pc:docMk/>
            <pc:sldMk cId="156106618" sldId="340"/>
            <ac:grpSpMk id="1358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1:50.865" v="2089" actId="1076"/>
          <ac:grpSpMkLst>
            <pc:docMk/>
            <pc:sldMk cId="156106618" sldId="340"/>
            <ac:grpSpMk id="1362" creationId="{00000000-0000-0000-0000-000000000000}"/>
          </ac:grpSpMkLst>
        </pc:grpChg>
        <pc:grpChg chg="del">
          <ac:chgData name="Diana Isabel Bernal" userId="20f34778-2dcc-4e81-a19b-39de29ea60e6" providerId="ADAL" clId="{41434357-1793-40DF-A34F-57F4BC053111}" dt="2023-05-07T23:42:35.855" v="1829" actId="478"/>
          <ac:grpSpMkLst>
            <pc:docMk/>
            <pc:sldMk cId="156106618" sldId="340"/>
            <ac:grpSpMk id="1368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1:50.865" v="2089" actId="1076"/>
          <ac:grpSpMkLst>
            <pc:docMk/>
            <pc:sldMk cId="156106618" sldId="340"/>
            <ac:grpSpMk id="1374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1:50.865" v="2089" actId="1076"/>
          <ac:grpSpMkLst>
            <pc:docMk/>
            <pc:sldMk cId="156106618" sldId="340"/>
            <ac:grpSpMk id="1379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1:50.865" v="2089" actId="1076"/>
          <ac:grpSpMkLst>
            <pc:docMk/>
            <pc:sldMk cId="156106618" sldId="340"/>
            <ac:grpSpMk id="1385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1:50.865" v="2089" actId="1076"/>
          <ac:grpSpMkLst>
            <pc:docMk/>
            <pc:sldMk cId="156106618" sldId="340"/>
            <ac:grpSpMk id="1404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1:50.865" v="2089" actId="1076"/>
          <ac:grpSpMkLst>
            <pc:docMk/>
            <pc:sldMk cId="156106618" sldId="340"/>
            <ac:grpSpMk id="1409" creationId="{00000000-0000-0000-0000-000000000000}"/>
          </ac:grpSpMkLst>
        </pc:grpChg>
        <pc:grpChg chg="del">
          <ac:chgData name="Diana Isabel Bernal" userId="20f34778-2dcc-4e81-a19b-39de29ea60e6" providerId="ADAL" clId="{41434357-1793-40DF-A34F-57F4BC053111}" dt="2023-05-07T23:42:47.871" v="1831" actId="478"/>
          <ac:grpSpMkLst>
            <pc:docMk/>
            <pc:sldMk cId="156106618" sldId="340"/>
            <ac:grpSpMk id="1415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1:50.865" v="2089" actId="1076"/>
          <ac:grpSpMkLst>
            <pc:docMk/>
            <pc:sldMk cId="156106618" sldId="340"/>
            <ac:grpSpMk id="1418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1:50.865" v="2089" actId="1076"/>
          <ac:grpSpMkLst>
            <pc:docMk/>
            <pc:sldMk cId="156106618" sldId="340"/>
            <ac:grpSpMk id="1420" creationId="{00000000-0000-0000-0000-000000000000}"/>
          </ac:grpSpMkLst>
        </pc:grpChg>
        <pc:picChg chg="mod">
          <ac:chgData name="Diana Isabel Bernal" userId="20f34778-2dcc-4e81-a19b-39de29ea60e6" providerId="ADAL" clId="{41434357-1793-40DF-A34F-57F4BC053111}" dt="2023-05-08T00:11:55.903" v="2090" actId="1076"/>
          <ac:picMkLst>
            <pc:docMk/>
            <pc:sldMk cId="156106618" sldId="340"/>
            <ac:picMk id="2050" creationId="{D1140A6D-675E-D14B-19B2-92EA63A993AD}"/>
          </ac:picMkLst>
        </pc:picChg>
        <pc:picChg chg="mod">
          <ac:chgData name="Diana Isabel Bernal" userId="20f34778-2dcc-4e81-a19b-39de29ea60e6" providerId="ADAL" clId="{41434357-1793-40DF-A34F-57F4BC053111}" dt="2023-05-08T00:11:50.865" v="2089" actId="1076"/>
          <ac:picMkLst>
            <pc:docMk/>
            <pc:sldMk cId="156106618" sldId="340"/>
            <ac:picMk id="2052" creationId="{D0DA0097-B1E9-FE70-110D-DECC815C5D72}"/>
          </ac:picMkLst>
        </pc:picChg>
        <pc:picChg chg="mod">
          <ac:chgData name="Diana Isabel Bernal" userId="20f34778-2dcc-4e81-a19b-39de29ea60e6" providerId="ADAL" clId="{41434357-1793-40DF-A34F-57F4BC053111}" dt="2023-05-08T00:11:50.865" v="2089" actId="1076"/>
          <ac:picMkLst>
            <pc:docMk/>
            <pc:sldMk cId="156106618" sldId="340"/>
            <ac:picMk id="2054" creationId="{01CF18A9-027F-5595-1C9D-F1C7F7EC3CD1}"/>
          </ac:picMkLst>
        </pc:picChg>
      </pc:sldChg>
      <pc:sldChg chg="addSp delSp modSp add mod ord">
        <pc:chgData name="Diana Isabel Bernal" userId="20f34778-2dcc-4e81-a19b-39de29ea60e6" providerId="ADAL" clId="{41434357-1793-40DF-A34F-57F4BC053111}" dt="2023-05-13T00:42:44.406" v="2198" actId="20577"/>
        <pc:sldMkLst>
          <pc:docMk/>
          <pc:sldMk cId="3192308723" sldId="341"/>
        </pc:sldMkLst>
        <pc:spChg chg="del">
          <ac:chgData name="Diana Isabel Bernal" userId="20f34778-2dcc-4e81-a19b-39de29ea60e6" providerId="ADAL" clId="{41434357-1793-40DF-A34F-57F4BC053111}" dt="2023-05-08T00:00:06.663" v="1999" actId="478"/>
          <ac:spMkLst>
            <pc:docMk/>
            <pc:sldMk cId="3192308723" sldId="341"/>
            <ac:spMk id="2" creationId="{60015FD2-C886-BE15-20B0-FCC5DB68BE34}"/>
          </ac:spMkLst>
        </pc:spChg>
        <pc:spChg chg="add mod">
          <ac:chgData name="Diana Isabel Bernal" userId="20f34778-2dcc-4e81-a19b-39de29ea60e6" providerId="ADAL" clId="{41434357-1793-40DF-A34F-57F4BC053111}" dt="2023-05-08T00:00:11.523" v="2000" actId="1076"/>
          <ac:spMkLst>
            <pc:docMk/>
            <pc:sldMk cId="3192308723" sldId="341"/>
            <ac:spMk id="3" creationId="{32EA0BCA-AD58-0421-58E0-ACB51E50DD25}"/>
          </ac:spMkLst>
        </pc:spChg>
        <pc:spChg chg="mod">
          <ac:chgData name="Diana Isabel Bernal" userId="20f34778-2dcc-4e81-a19b-39de29ea60e6" providerId="ADAL" clId="{41434357-1793-40DF-A34F-57F4BC053111}" dt="2023-05-13T00:42:44.406" v="2198" actId="20577"/>
          <ac:spMkLst>
            <pc:docMk/>
            <pc:sldMk cId="3192308723" sldId="341"/>
            <ac:spMk id="6" creationId="{F0609C51-09E8-C3E5-CD18-4B4CA8CD8EA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7" creationId="{AD6FBBA6-CBE8-7080-2F17-556FEFB9FA29}"/>
          </ac:spMkLst>
        </pc:spChg>
        <pc:spChg chg="del">
          <ac:chgData name="Diana Isabel Bernal" userId="20f34778-2dcc-4e81-a19b-39de29ea60e6" providerId="ADAL" clId="{41434357-1793-40DF-A34F-57F4BC053111}" dt="2023-05-07T23:56:22.134" v="1929" actId="478"/>
          <ac:spMkLst>
            <pc:docMk/>
            <pc:sldMk cId="3192308723" sldId="341"/>
            <ac:spMk id="1357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359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360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361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363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364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365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366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367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373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405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406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407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408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410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412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413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414" creationId="{00000000-0000-0000-0000-000000000000}"/>
          </ac:spMkLst>
        </pc:spChg>
        <pc:spChg chg="mod">
          <ac:chgData name="Diana Isabel Bernal" userId="20f34778-2dcc-4e81-a19b-39de29ea60e6" providerId="ADAL" clId="{41434357-1793-40DF-A34F-57F4BC053111}" dt="2023-05-08T00:12:06.544" v="2091" actId="1076"/>
          <ac:spMkLst>
            <pc:docMk/>
            <pc:sldMk cId="3192308723" sldId="341"/>
            <ac:spMk id="1419" creationId="{00000000-0000-0000-0000-000000000000}"/>
          </ac:spMkLst>
        </pc:spChg>
        <pc:grpChg chg="mod">
          <ac:chgData name="Diana Isabel Bernal" userId="20f34778-2dcc-4e81-a19b-39de29ea60e6" providerId="ADAL" clId="{41434357-1793-40DF-A34F-57F4BC053111}" dt="2023-05-08T00:12:06.544" v="2091" actId="1076"/>
          <ac:grpSpMkLst>
            <pc:docMk/>
            <pc:sldMk cId="3192308723" sldId="341"/>
            <ac:grpSpMk id="1358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2:06.544" v="2091" actId="1076"/>
          <ac:grpSpMkLst>
            <pc:docMk/>
            <pc:sldMk cId="3192308723" sldId="341"/>
            <ac:grpSpMk id="1362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2:06.544" v="2091" actId="1076"/>
          <ac:grpSpMkLst>
            <pc:docMk/>
            <pc:sldMk cId="3192308723" sldId="341"/>
            <ac:grpSpMk id="1404" creationId="{00000000-0000-0000-0000-000000000000}"/>
          </ac:grpSpMkLst>
        </pc:grpChg>
        <pc:grpChg chg="mod">
          <ac:chgData name="Diana Isabel Bernal" userId="20f34778-2dcc-4e81-a19b-39de29ea60e6" providerId="ADAL" clId="{41434357-1793-40DF-A34F-57F4BC053111}" dt="2023-05-08T00:12:06.544" v="2091" actId="1076"/>
          <ac:grpSpMkLst>
            <pc:docMk/>
            <pc:sldMk cId="3192308723" sldId="341"/>
            <ac:grpSpMk id="1409" creationId="{00000000-0000-0000-0000-000000000000}"/>
          </ac:grpSpMkLst>
        </pc:grpChg>
        <pc:picChg chg="mod">
          <ac:chgData name="Diana Isabel Bernal" userId="20f34778-2dcc-4e81-a19b-39de29ea60e6" providerId="ADAL" clId="{41434357-1793-40DF-A34F-57F4BC053111}" dt="2023-05-08T00:12:06.544" v="2091" actId="1076"/>
          <ac:picMkLst>
            <pc:docMk/>
            <pc:sldMk cId="3192308723" sldId="341"/>
            <ac:picMk id="4" creationId="{63BF7F4B-63D7-6E63-E348-4C72AE5C8BE3}"/>
          </ac:picMkLst>
        </pc:picChg>
        <pc:picChg chg="mod">
          <ac:chgData name="Diana Isabel Bernal" userId="20f34778-2dcc-4e81-a19b-39de29ea60e6" providerId="ADAL" clId="{41434357-1793-40DF-A34F-57F4BC053111}" dt="2023-05-08T00:12:09.343" v="2092" actId="1076"/>
          <ac:picMkLst>
            <pc:docMk/>
            <pc:sldMk cId="3192308723" sldId="341"/>
            <ac:picMk id="1026" creationId="{4C07D9E5-CD93-6122-53C9-5F2AA0468A6F}"/>
          </ac:picMkLst>
        </pc:picChg>
        <pc:picChg chg="mod">
          <ac:chgData name="Diana Isabel Bernal" userId="20f34778-2dcc-4e81-a19b-39de29ea60e6" providerId="ADAL" clId="{41434357-1793-40DF-A34F-57F4BC053111}" dt="2023-05-08T00:12:06.544" v="2091" actId="1076"/>
          <ac:picMkLst>
            <pc:docMk/>
            <pc:sldMk cId="3192308723" sldId="341"/>
            <ac:picMk id="1028" creationId="{5A215EBD-A017-8B25-26BA-B62A8ACB8AE2}"/>
          </ac:picMkLst>
        </pc:picChg>
      </pc:sldChg>
      <pc:sldChg chg="addSp delSp modSp add mod">
        <pc:chgData name="Diana Isabel Bernal" userId="20f34778-2dcc-4e81-a19b-39de29ea60e6" providerId="ADAL" clId="{41434357-1793-40DF-A34F-57F4BC053111}" dt="2023-05-14T00:03:56.873" v="2745" actId="113"/>
        <pc:sldMkLst>
          <pc:docMk/>
          <pc:sldMk cId="4223424364" sldId="342"/>
        </pc:sldMkLst>
        <pc:spChg chg="add mod">
          <ac:chgData name="Diana Isabel Bernal" userId="20f34778-2dcc-4e81-a19b-39de29ea60e6" providerId="ADAL" clId="{41434357-1793-40DF-A34F-57F4BC053111}" dt="2023-05-13T23:31:22.756" v="2723" actId="20577"/>
          <ac:spMkLst>
            <pc:docMk/>
            <pc:sldMk cId="4223424364" sldId="342"/>
            <ac:spMk id="2" creationId="{95BEFD62-20F2-3373-8425-278B19232607}"/>
          </ac:spMkLst>
        </pc:spChg>
        <pc:spChg chg="add mod">
          <ac:chgData name="Diana Isabel Bernal" userId="20f34778-2dcc-4e81-a19b-39de29ea60e6" providerId="ADAL" clId="{41434357-1793-40DF-A34F-57F4BC053111}" dt="2023-05-08T00:03:06.938" v="2030"/>
          <ac:spMkLst>
            <pc:docMk/>
            <pc:sldMk cId="4223424364" sldId="342"/>
            <ac:spMk id="3" creationId="{F5176827-61ED-5119-A564-CE9353F2731F}"/>
          </ac:spMkLst>
        </pc:spChg>
        <pc:spChg chg="del">
          <ac:chgData name="Diana Isabel Bernal" userId="20f34778-2dcc-4e81-a19b-39de29ea60e6" providerId="ADAL" clId="{41434357-1793-40DF-A34F-57F4BC053111}" dt="2023-05-08T00:10:45.836" v="2085" actId="478"/>
          <ac:spMkLst>
            <pc:docMk/>
            <pc:sldMk cId="4223424364" sldId="342"/>
            <ac:spMk id="4" creationId="{021DBBDC-B4F2-93D1-992E-20F54F9E5DDE}"/>
          </ac:spMkLst>
        </pc:spChg>
        <pc:spChg chg="del">
          <ac:chgData name="Diana Isabel Bernal" userId="20f34778-2dcc-4e81-a19b-39de29ea60e6" providerId="ADAL" clId="{41434357-1793-40DF-A34F-57F4BC053111}" dt="2023-05-08T00:10:44.280" v="2084" actId="478"/>
          <ac:spMkLst>
            <pc:docMk/>
            <pc:sldMk cId="4223424364" sldId="342"/>
            <ac:spMk id="5" creationId="{AD7B8914-0620-29D8-EFA9-825AEF1D8F7B}"/>
          </ac:spMkLst>
        </pc:spChg>
        <pc:spChg chg="mod">
          <ac:chgData name="Diana Isabel Bernal" userId="20f34778-2dcc-4e81-a19b-39de29ea60e6" providerId="ADAL" clId="{41434357-1793-40DF-A34F-57F4BC053111}" dt="2023-05-08T00:03:40.449" v="2039" actId="207"/>
          <ac:spMkLst>
            <pc:docMk/>
            <pc:sldMk cId="4223424364" sldId="342"/>
            <ac:spMk id="8" creationId="{66FC3866-DB10-2354-CA67-04B1DAE5215A}"/>
          </ac:spMkLst>
        </pc:spChg>
        <pc:spChg chg="mod">
          <ac:chgData name="Diana Isabel Bernal" userId="20f34778-2dcc-4e81-a19b-39de29ea60e6" providerId="ADAL" clId="{41434357-1793-40DF-A34F-57F4BC053111}" dt="2023-05-08T00:03:36.306" v="2038" actId="207"/>
          <ac:spMkLst>
            <pc:docMk/>
            <pc:sldMk cId="4223424364" sldId="342"/>
            <ac:spMk id="9" creationId="{108C7B63-8DE2-9BCC-5E3B-21265C250170}"/>
          </ac:spMkLst>
        </pc:spChg>
        <pc:spChg chg="mod">
          <ac:chgData name="Diana Isabel Bernal" userId="20f34778-2dcc-4e81-a19b-39de29ea60e6" providerId="ADAL" clId="{41434357-1793-40DF-A34F-57F4BC053111}" dt="2023-05-08T00:04:22.605" v="2052" actId="404"/>
          <ac:spMkLst>
            <pc:docMk/>
            <pc:sldMk cId="4223424364" sldId="342"/>
            <ac:spMk id="10" creationId="{D2D2F52D-7028-E952-AD81-10F96A6E7CCE}"/>
          </ac:spMkLst>
        </pc:spChg>
        <pc:spChg chg="mod">
          <ac:chgData name="Diana Isabel Bernal" userId="20f34778-2dcc-4e81-a19b-39de29ea60e6" providerId="ADAL" clId="{41434357-1793-40DF-A34F-57F4BC053111}" dt="2023-05-08T00:04:31.073" v="2054" actId="404"/>
          <ac:spMkLst>
            <pc:docMk/>
            <pc:sldMk cId="4223424364" sldId="342"/>
            <ac:spMk id="15" creationId="{57F1E0B8-5DA6-4E43-5638-92F2C6457E76}"/>
          </ac:spMkLst>
        </pc:spChg>
        <pc:grpChg chg="mod">
          <ac:chgData name="Diana Isabel Bernal" userId="20f34778-2dcc-4e81-a19b-39de29ea60e6" providerId="ADAL" clId="{41434357-1793-40DF-A34F-57F4BC053111}" dt="2023-05-08T00:03:32.277" v="2037" actId="207"/>
          <ac:grpSpMkLst>
            <pc:docMk/>
            <pc:sldMk cId="4223424364" sldId="342"/>
            <ac:grpSpMk id="7" creationId="{25F0D747-D464-85C9-2104-E3B7AFB57A15}"/>
          </ac:grpSpMkLst>
        </pc:grpChg>
        <pc:grpChg chg="mod">
          <ac:chgData name="Diana Isabel Bernal" userId="20f34778-2dcc-4e81-a19b-39de29ea60e6" providerId="ADAL" clId="{41434357-1793-40DF-A34F-57F4BC053111}" dt="2023-05-08T00:04:57.778" v="2057" actId="1076"/>
          <ac:grpSpMkLst>
            <pc:docMk/>
            <pc:sldMk cId="4223424364" sldId="342"/>
            <ac:grpSpMk id="11" creationId="{95880230-E5F9-0864-AC0B-538EC30F7A5A}"/>
          </ac:grpSpMkLst>
        </pc:grpChg>
        <pc:graphicFrameChg chg="mod">
          <ac:chgData name="Diana Isabel Bernal" userId="20f34778-2dcc-4e81-a19b-39de29ea60e6" providerId="ADAL" clId="{41434357-1793-40DF-A34F-57F4BC053111}" dt="2023-05-14T00:03:56.873" v="2745" actId="113"/>
          <ac:graphicFrameMkLst>
            <pc:docMk/>
            <pc:sldMk cId="4223424364" sldId="342"/>
            <ac:graphicFrameMk id="16" creationId="{00000000-0008-0000-0600-00003E0E0760}"/>
          </ac:graphicFrameMkLst>
        </pc:graphicFrameChg>
      </pc:sldChg>
      <pc:sldChg chg="addSp delSp modSp add mod">
        <pc:chgData name="Diana Isabel Bernal" userId="20f34778-2dcc-4e81-a19b-39de29ea60e6" providerId="ADAL" clId="{41434357-1793-40DF-A34F-57F4BC053111}" dt="2023-05-14T00:03:35.824" v="2742"/>
        <pc:sldMkLst>
          <pc:docMk/>
          <pc:sldMk cId="1127039548" sldId="344"/>
        </pc:sldMkLst>
        <pc:spChg chg="add mod">
          <ac:chgData name="Diana Isabel Bernal" userId="20f34778-2dcc-4e81-a19b-39de29ea60e6" providerId="ADAL" clId="{41434357-1793-40DF-A34F-57F4BC053111}" dt="2023-05-07T23:58:15.938" v="1979" actId="1076"/>
          <ac:spMkLst>
            <pc:docMk/>
            <pc:sldMk cId="1127039548" sldId="344"/>
            <ac:spMk id="2" creationId="{CB727899-AEF3-A4B6-F419-256724538649}"/>
          </ac:spMkLst>
        </pc:spChg>
        <pc:spChg chg="del">
          <ac:chgData name="Diana Isabel Bernal" userId="20f34778-2dcc-4e81-a19b-39de29ea60e6" providerId="ADAL" clId="{41434357-1793-40DF-A34F-57F4BC053111}" dt="2023-05-08T00:02:49.809" v="2029" actId="478"/>
          <ac:spMkLst>
            <pc:docMk/>
            <pc:sldMk cId="1127039548" sldId="344"/>
            <ac:spMk id="4" creationId="{8BE929DE-5BE3-FEE9-5AB6-395B6715B473}"/>
          </ac:spMkLst>
        </pc:spChg>
        <pc:spChg chg="del">
          <ac:chgData name="Diana Isabel Bernal" userId="20f34778-2dcc-4e81-a19b-39de29ea60e6" providerId="ADAL" clId="{41434357-1793-40DF-A34F-57F4BC053111}" dt="2023-05-08T00:02:48.005" v="2028" actId="478"/>
          <ac:spMkLst>
            <pc:docMk/>
            <pc:sldMk cId="1127039548" sldId="344"/>
            <ac:spMk id="5" creationId="{661FED18-45C7-64D5-49FA-3DEEBF2558E3}"/>
          </ac:spMkLst>
        </pc:spChg>
        <pc:spChg chg="mod">
          <ac:chgData name="Diana Isabel Bernal" userId="20f34778-2dcc-4e81-a19b-39de29ea60e6" providerId="ADAL" clId="{41434357-1793-40DF-A34F-57F4BC053111}" dt="2023-05-13T23:31:18.118" v="2721" actId="20577"/>
          <ac:spMkLst>
            <pc:docMk/>
            <pc:sldMk cId="1127039548" sldId="344"/>
            <ac:spMk id="14" creationId="{597C0F20-C573-E935-D649-212B4C73D9F2}"/>
          </ac:spMkLst>
        </pc:spChg>
        <pc:graphicFrameChg chg="mod">
          <ac:chgData name="Diana Isabel Bernal" userId="20f34778-2dcc-4e81-a19b-39de29ea60e6" providerId="ADAL" clId="{41434357-1793-40DF-A34F-57F4BC053111}" dt="2023-05-14T00:03:35.824" v="2742"/>
          <ac:graphicFrameMkLst>
            <pc:docMk/>
            <pc:sldMk cId="1127039548" sldId="344"/>
            <ac:graphicFrameMk id="8" creationId="{E59FD699-376F-42DC-E35D-4B02D3140C11}"/>
          </ac:graphicFrameMkLst>
        </pc:graphicFrameChg>
      </pc:sldChg>
      <pc:sldChg chg="addSp delSp modSp add mod ord">
        <pc:chgData name="Diana Isabel Bernal" userId="20f34778-2dcc-4e81-a19b-39de29ea60e6" providerId="ADAL" clId="{41434357-1793-40DF-A34F-57F4BC053111}" dt="2023-05-14T00:02:45.438" v="2729" actId="404"/>
        <pc:sldMkLst>
          <pc:docMk/>
          <pc:sldMk cId="3295788104" sldId="345"/>
        </pc:sldMkLst>
        <pc:spChg chg="add mod">
          <ac:chgData name="Diana Isabel Bernal" userId="20f34778-2dcc-4e81-a19b-39de29ea60e6" providerId="ADAL" clId="{41434357-1793-40DF-A34F-57F4BC053111}" dt="2023-05-08T00:00:41.743" v="2003" actId="1076"/>
          <ac:spMkLst>
            <pc:docMk/>
            <pc:sldMk cId="3295788104" sldId="345"/>
            <ac:spMk id="3" creationId="{57C826BB-3398-7295-818B-DED4631A4DAA}"/>
          </ac:spMkLst>
        </pc:spChg>
        <pc:spChg chg="del">
          <ac:chgData name="Diana Isabel Bernal" userId="20f34778-2dcc-4e81-a19b-39de29ea60e6" providerId="ADAL" clId="{41434357-1793-40DF-A34F-57F4BC053111}" dt="2023-05-08T00:02:31.683" v="2025" actId="478"/>
          <ac:spMkLst>
            <pc:docMk/>
            <pc:sldMk cId="3295788104" sldId="345"/>
            <ac:spMk id="4" creationId="{C877E3F5-EED5-3B61-ADAD-72C01F5B5EE7}"/>
          </ac:spMkLst>
        </pc:spChg>
        <pc:spChg chg="del">
          <ac:chgData name="Diana Isabel Bernal" userId="20f34778-2dcc-4e81-a19b-39de29ea60e6" providerId="ADAL" clId="{41434357-1793-40DF-A34F-57F4BC053111}" dt="2023-05-08T00:02:29.680" v="2024" actId="478"/>
          <ac:spMkLst>
            <pc:docMk/>
            <pc:sldMk cId="3295788104" sldId="345"/>
            <ac:spMk id="5" creationId="{4B099904-CFD7-48EA-C849-DFCD9E9FA1A5}"/>
          </ac:spMkLst>
        </pc:spChg>
        <pc:spChg chg="mod">
          <ac:chgData name="Diana Isabel Bernal" userId="20f34778-2dcc-4e81-a19b-39de29ea60e6" providerId="ADAL" clId="{41434357-1793-40DF-A34F-57F4BC053111}" dt="2023-05-08T00:02:05.449" v="2020" actId="122"/>
          <ac:spMkLst>
            <pc:docMk/>
            <pc:sldMk cId="3295788104" sldId="345"/>
            <ac:spMk id="15" creationId="{08E91644-B4E9-86F8-EA01-71CBB0F1C633}"/>
          </ac:spMkLst>
        </pc:spChg>
        <pc:spChg chg="mod">
          <ac:chgData name="Diana Isabel Bernal" userId="20f34778-2dcc-4e81-a19b-39de29ea60e6" providerId="ADAL" clId="{41434357-1793-40DF-A34F-57F4BC053111}" dt="2023-05-08T00:02:11.730" v="2021" actId="14100"/>
          <ac:spMkLst>
            <pc:docMk/>
            <pc:sldMk cId="3295788104" sldId="345"/>
            <ac:spMk id="20" creationId="{C13DB8B3-305D-0E42-5A47-C218F03593A2}"/>
          </ac:spMkLst>
        </pc:spChg>
        <pc:spChg chg="mod">
          <ac:chgData name="Diana Isabel Bernal" userId="20f34778-2dcc-4e81-a19b-39de29ea60e6" providerId="ADAL" clId="{41434357-1793-40DF-A34F-57F4BC053111}" dt="2023-05-13T00:49:25.017" v="2204" actId="20577"/>
          <ac:spMkLst>
            <pc:docMk/>
            <pc:sldMk cId="3295788104" sldId="345"/>
            <ac:spMk id="21" creationId="{A00650D4-63B6-F4FB-C339-8A0A1BD23F38}"/>
          </ac:spMkLst>
        </pc:spChg>
        <pc:grpChg chg="mod">
          <ac:chgData name="Diana Isabel Bernal" userId="20f34778-2dcc-4e81-a19b-39de29ea60e6" providerId="ADAL" clId="{41434357-1793-40DF-A34F-57F4BC053111}" dt="2023-05-08T00:01:39.290" v="2013" actId="14100"/>
          <ac:grpSpMkLst>
            <pc:docMk/>
            <pc:sldMk cId="3295788104" sldId="345"/>
            <ac:grpSpMk id="12" creationId="{BF13293F-0B94-08FF-5CDF-C5E399DC5862}"/>
          </ac:grpSpMkLst>
        </pc:grpChg>
        <pc:grpChg chg="mod">
          <ac:chgData name="Diana Isabel Bernal" userId="20f34778-2dcc-4e81-a19b-39de29ea60e6" providerId="ADAL" clId="{41434357-1793-40DF-A34F-57F4BC053111}" dt="2023-05-08T00:02:26.082" v="2023" actId="1076"/>
          <ac:grpSpMkLst>
            <pc:docMk/>
            <pc:sldMk cId="3295788104" sldId="345"/>
            <ac:grpSpMk id="16" creationId="{8A1912A5-A5A1-9AAE-1201-082591B00DB5}"/>
          </ac:grpSpMkLst>
        </pc:grpChg>
        <pc:graphicFrameChg chg="add mod">
          <ac:chgData name="Diana Isabel Bernal" userId="20f34778-2dcc-4e81-a19b-39de29ea60e6" providerId="ADAL" clId="{41434357-1793-40DF-A34F-57F4BC053111}" dt="2023-05-14T00:02:45.438" v="2729" actId="404"/>
          <ac:graphicFrameMkLst>
            <pc:docMk/>
            <pc:sldMk cId="3295788104" sldId="345"/>
            <ac:graphicFrameMk id="2" creationId="{E7EC6E5D-D620-DB89-2407-52D30CE25E33}"/>
          </ac:graphicFrameMkLst>
        </pc:graphicFrameChg>
        <pc:graphicFrameChg chg="del mod">
          <ac:chgData name="Diana Isabel Bernal" userId="20f34778-2dcc-4e81-a19b-39de29ea60e6" providerId="ADAL" clId="{41434357-1793-40DF-A34F-57F4BC053111}" dt="2023-05-07T23:53:51.828" v="1912" actId="478"/>
          <ac:graphicFrameMkLst>
            <pc:docMk/>
            <pc:sldMk cId="3295788104" sldId="345"/>
            <ac:graphicFrameMk id="10" creationId="{E7EC6E5D-D620-DB89-2407-52D30CE25E33}"/>
          </ac:graphicFrameMkLst>
        </pc:graphicFrameChg>
      </pc:sldChg>
      <pc:sldChg chg="addSp delSp modSp add mod">
        <pc:chgData name="Diana Isabel Bernal" userId="20f34778-2dcc-4e81-a19b-39de29ea60e6" providerId="ADAL" clId="{41434357-1793-40DF-A34F-57F4BC053111}" dt="2023-05-14T00:04:28.901" v="2751"/>
        <pc:sldMkLst>
          <pc:docMk/>
          <pc:sldMk cId="603106532" sldId="346"/>
        </pc:sldMkLst>
        <pc:spChg chg="add mod">
          <ac:chgData name="Diana Isabel Bernal" userId="20f34778-2dcc-4e81-a19b-39de29ea60e6" providerId="ADAL" clId="{41434357-1793-40DF-A34F-57F4BC053111}" dt="2023-05-13T23:31:27.727" v="2725" actId="20577"/>
          <ac:spMkLst>
            <pc:docMk/>
            <pc:sldMk cId="603106532" sldId="346"/>
            <ac:spMk id="3" creationId="{DFBB7693-4555-4230-BDA2-03C1237AABCC}"/>
          </ac:spMkLst>
        </pc:spChg>
        <pc:spChg chg="del">
          <ac:chgData name="Diana Isabel Bernal" userId="20f34778-2dcc-4e81-a19b-39de29ea60e6" providerId="ADAL" clId="{41434357-1793-40DF-A34F-57F4BC053111}" dt="2023-05-08T00:10:50.552" v="2087" actId="478"/>
          <ac:spMkLst>
            <pc:docMk/>
            <pc:sldMk cId="603106532" sldId="346"/>
            <ac:spMk id="4" creationId="{2443B6D5-8A97-CD9F-C2C5-49D9DCBEB94D}"/>
          </ac:spMkLst>
        </pc:spChg>
        <pc:spChg chg="del">
          <ac:chgData name="Diana Isabel Bernal" userId="20f34778-2dcc-4e81-a19b-39de29ea60e6" providerId="ADAL" clId="{41434357-1793-40DF-A34F-57F4BC053111}" dt="2023-05-08T00:10:48.914" v="2086" actId="478"/>
          <ac:spMkLst>
            <pc:docMk/>
            <pc:sldMk cId="603106532" sldId="346"/>
            <ac:spMk id="5" creationId="{678F65AA-8D90-9A7D-4F8F-34B001243796}"/>
          </ac:spMkLst>
        </pc:spChg>
        <pc:spChg chg="add mod">
          <ac:chgData name="Diana Isabel Bernal" userId="20f34778-2dcc-4e81-a19b-39de29ea60e6" providerId="ADAL" clId="{41434357-1793-40DF-A34F-57F4BC053111}" dt="2023-05-08T00:07:17.928" v="2068"/>
          <ac:spMkLst>
            <pc:docMk/>
            <pc:sldMk cId="603106532" sldId="346"/>
            <ac:spMk id="8" creationId="{20AA65D8-4147-A842-F3CE-23BD6179A447}"/>
          </ac:spMkLst>
        </pc:spChg>
        <pc:graphicFrameChg chg="add mod">
          <ac:chgData name="Diana Isabel Bernal" userId="20f34778-2dcc-4e81-a19b-39de29ea60e6" providerId="ADAL" clId="{41434357-1793-40DF-A34F-57F4BC053111}" dt="2023-05-08T00:07:05.479" v="2067" actId="113"/>
          <ac:graphicFrameMkLst>
            <pc:docMk/>
            <pc:sldMk cId="603106532" sldId="346"/>
            <ac:graphicFrameMk id="2" creationId="{F6CBB22C-7BEC-85E8-0860-C9971EE6F7D3}"/>
          </ac:graphicFrameMkLst>
        </pc:graphicFrameChg>
        <pc:graphicFrameChg chg="mod">
          <ac:chgData name="Diana Isabel Bernal" userId="20f34778-2dcc-4e81-a19b-39de29ea60e6" providerId="ADAL" clId="{41434357-1793-40DF-A34F-57F4BC053111}" dt="2023-05-14T00:04:28.901" v="2751"/>
          <ac:graphicFrameMkLst>
            <pc:docMk/>
            <pc:sldMk cId="603106532" sldId="346"/>
            <ac:graphicFrameMk id="7" creationId="{7A3D21AC-9D66-1147-F4A6-8E4B09067841}"/>
          </ac:graphicFrameMkLst>
        </pc:graphicFrameChg>
      </pc:sldChg>
      <pc:sldChg chg="addSp delSp modSp add mod">
        <pc:chgData name="Diana Isabel Bernal" userId="20f34778-2dcc-4e81-a19b-39de29ea60e6" providerId="ADAL" clId="{41434357-1793-40DF-A34F-57F4BC053111}" dt="2023-05-13T01:03:46.326" v="2668" actId="1076"/>
        <pc:sldMkLst>
          <pc:docMk/>
          <pc:sldMk cId="680865910" sldId="347"/>
        </pc:sldMkLst>
        <pc:spChg chg="mod topLvl">
          <ac:chgData name="Diana Isabel Bernal" userId="20f34778-2dcc-4e81-a19b-39de29ea60e6" providerId="ADAL" clId="{41434357-1793-40DF-A34F-57F4BC053111}" dt="2023-05-13T01:03:46.326" v="2668" actId="1076"/>
          <ac:spMkLst>
            <pc:docMk/>
            <pc:sldMk cId="680865910" sldId="347"/>
            <ac:spMk id="3" creationId="{CBDFD39D-9973-B5A5-0D4E-393A1164C607}"/>
          </ac:spMkLst>
        </pc:spChg>
        <pc:spChg chg="del">
          <ac:chgData name="Diana Isabel Bernal" userId="20f34778-2dcc-4e81-a19b-39de29ea60e6" providerId="ADAL" clId="{41434357-1793-40DF-A34F-57F4BC053111}" dt="2023-05-08T00:12:24.494" v="2094" actId="478"/>
          <ac:spMkLst>
            <pc:docMk/>
            <pc:sldMk cId="680865910" sldId="347"/>
            <ac:spMk id="3" creationId="{DFBB7693-4555-4230-BDA2-03C1237AABCC}"/>
          </ac:spMkLst>
        </pc:spChg>
        <pc:spChg chg="mod">
          <ac:chgData name="Diana Isabel Bernal" userId="20f34778-2dcc-4e81-a19b-39de29ea60e6" providerId="ADAL" clId="{41434357-1793-40DF-A34F-57F4BC053111}" dt="2023-05-08T00:18:34.590" v="2150" actId="207"/>
          <ac:spMkLst>
            <pc:docMk/>
            <pc:sldMk cId="680865910" sldId="347"/>
            <ac:spMk id="5" creationId="{B29B7F93-053A-B529-E3FF-AE435AFEBB8E}"/>
          </ac:spMkLst>
        </pc:spChg>
        <pc:spChg chg="del mod topLvl">
          <ac:chgData name="Diana Isabel Bernal" userId="20f34778-2dcc-4e81-a19b-39de29ea60e6" providerId="ADAL" clId="{41434357-1793-40DF-A34F-57F4BC053111}" dt="2023-05-13T00:54:47.907" v="2210" actId="478"/>
          <ac:spMkLst>
            <pc:docMk/>
            <pc:sldMk cId="680865910" sldId="347"/>
            <ac:spMk id="7" creationId="{77419E3D-3F0E-5CFB-0C27-8D82F67C4BA7}"/>
          </ac:spMkLst>
        </pc:spChg>
        <pc:spChg chg="mod">
          <ac:chgData name="Diana Isabel Bernal" userId="20f34778-2dcc-4e81-a19b-39de29ea60e6" providerId="ADAL" clId="{41434357-1793-40DF-A34F-57F4BC053111}" dt="2023-05-08T00:17:39.135" v="2140" actId="1076"/>
          <ac:spMkLst>
            <pc:docMk/>
            <pc:sldMk cId="680865910" sldId="347"/>
            <ac:spMk id="8" creationId="{20AA65D8-4147-A842-F3CE-23BD6179A447}"/>
          </ac:spMkLst>
        </pc:spChg>
        <pc:spChg chg="mod">
          <ac:chgData name="Diana Isabel Bernal" userId="20f34778-2dcc-4e81-a19b-39de29ea60e6" providerId="ADAL" clId="{41434357-1793-40DF-A34F-57F4BC053111}" dt="2023-05-08T00:18:34.590" v="2150" actId="207"/>
          <ac:spMkLst>
            <pc:docMk/>
            <pc:sldMk cId="680865910" sldId="347"/>
            <ac:spMk id="9" creationId="{69174546-2684-8AA4-820F-E1DFBB27A4FA}"/>
          </ac:spMkLst>
        </pc:spChg>
        <pc:spChg chg="mod">
          <ac:chgData name="Diana Isabel Bernal" userId="20f34778-2dcc-4e81-a19b-39de29ea60e6" providerId="ADAL" clId="{41434357-1793-40DF-A34F-57F4BC053111}" dt="2023-05-08T00:18:29.497" v="2149" actId="208"/>
          <ac:spMkLst>
            <pc:docMk/>
            <pc:sldMk cId="680865910" sldId="347"/>
            <ac:spMk id="11" creationId="{392C0056-FD32-1A09-649A-3C62EDE37D4D}"/>
          </ac:spMkLst>
        </pc:spChg>
        <pc:spChg chg="mod">
          <ac:chgData name="Diana Isabel Bernal" userId="20f34778-2dcc-4e81-a19b-39de29ea60e6" providerId="ADAL" clId="{41434357-1793-40DF-A34F-57F4BC053111}" dt="2023-05-08T00:18:29.497" v="2149" actId="208"/>
          <ac:spMkLst>
            <pc:docMk/>
            <pc:sldMk cId="680865910" sldId="347"/>
            <ac:spMk id="12" creationId="{B7F3E23E-4BFD-AB26-A00D-8E5270BD9FB7}"/>
          </ac:spMkLst>
        </pc:spChg>
        <pc:spChg chg="mod">
          <ac:chgData name="Diana Isabel Bernal" userId="20f34778-2dcc-4e81-a19b-39de29ea60e6" providerId="ADAL" clId="{41434357-1793-40DF-A34F-57F4BC053111}" dt="2023-05-08T00:18:29.497" v="2149" actId="208"/>
          <ac:spMkLst>
            <pc:docMk/>
            <pc:sldMk cId="680865910" sldId="347"/>
            <ac:spMk id="13" creationId="{8B266FE6-E78C-365C-7000-5C42D3FFC35E}"/>
          </ac:spMkLst>
        </pc:spChg>
        <pc:spChg chg="add mod">
          <ac:chgData name="Diana Isabel Bernal" userId="20f34778-2dcc-4e81-a19b-39de29ea60e6" providerId="ADAL" clId="{41434357-1793-40DF-A34F-57F4BC053111}" dt="2023-05-13T01:03:39.223" v="2667" actId="1076"/>
          <ac:spMkLst>
            <pc:docMk/>
            <pc:sldMk cId="680865910" sldId="347"/>
            <ac:spMk id="14" creationId="{DF50AA8E-3C95-E39D-807A-BF3EEC28BED8}"/>
          </ac:spMkLst>
        </pc:spChg>
        <pc:spChg chg="add mod">
          <ac:chgData name="Diana Isabel Bernal" userId="20f34778-2dcc-4e81-a19b-39de29ea60e6" providerId="ADAL" clId="{41434357-1793-40DF-A34F-57F4BC053111}" dt="2023-05-13T01:03:33.949" v="2666" actId="1076"/>
          <ac:spMkLst>
            <pc:docMk/>
            <pc:sldMk cId="680865910" sldId="347"/>
            <ac:spMk id="15" creationId="{CCDC151F-541F-BA9A-98B7-1EE45E4950F6}"/>
          </ac:spMkLst>
        </pc:spChg>
        <pc:spChg chg="add del mod">
          <ac:chgData name="Diana Isabel Bernal" userId="20f34778-2dcc-4e81-a19b-39de29ea60e6" providerId="ADAL" clId="{41434357-1793-40DF-A34F-57F4BC053111}" dt="2023-05-13T01:03:26.299" v="2664" actId="478"/>
          <ac:spMkLst>
            <pc:docMk/>
            <pc:sldMk cId="680865910" sldId="347"/>
            <ac:spMk id="16" creationId="{AA5A9743-6314-C8E4-67C2-1ED847E4805E}"/>
          </ac:spMkLst>
        </pc:spChg>
        <pc:spChg chg="add mod">
          <ac:chgData name="Diana Isabel Bernal" userId="20f34778-2dcc-4e81-a19b-39de29ea60e6" providerId="ADAL" clId="{41434357-1793-40DF-A34F-57F4BC053111}" dt="2023-05-13T01:03:46.326" v="2668" actId="1076"/>
          <ac:spMkLst>
            <pc:docMk/>
            <pc:sldMk cId="680865910" sldId="347"/>
            <ac:spMk id="17" creationId="{15107884-A5B5-E411-DC8D-57BBF03B3919}"/>
          </ac:spMkLst>
        </pc:spChg>
        <pc:spChg chg="add del mod">
          <ac:chgData name="Diana Isabel Bernal" userId="20f34778-2dcc-4e81-a19b-39de29ea60e6" providerId="ADAL" clId="{41434357-1793-40DF-A34F-57F4BC053111}" dt="2023-05-13T01:03:27.014" v="2665" actId="478"/>
          <ac:spMkLst>
            <pc:docMk/>
            <pc:sldMk cId="680865910" sldId="347"/>
            <ac:spMk id="18" creationId="{A12DFDD8-3AC3-9C9E-AEE5-43F06FAEF07D}"/>
          </ac:spMkLst>
        </pc:spChg>
        <pc:spChg chg="add mod">
          <ac:chgData name="Diana Isabel Bernal" userId="20f34778-2dcc-4e81-a19b-39de29ea60e6" providerId="ADAL" clId="{41434357-1793-40DF-A34F-57F4BC053111}" dt="2023-05-13T01:03:46.326" v="2668" actId="1076"/>
          <ac:spMkLst>
            <pc:docMk/>
            <pc:sldMk cId="680865910" sldId="347"/>
            <ac:spMk id="19" creationId="{F76A60C5-BC44-C557-34B5-A9CE2C911394}"/>
          </ac:spMkLst>
        </pc:spChg>
        <pc:spChg chg="add mod">
          <ac:chgData name="Diana Isabel Bernal" userId="20f34778-2dcc-4e81-a19b-39de29ea60e6" providerId="ADAL" clId="{41434357-1793-40DF-A34F-57F4BC053111}" dt="2023-05-13T01:03:39.223" v="2667" actId="1076"/>
          <ac:spMkLst>
            <pc:docMk/>
            <pc:sldMk cId="680865910" sldId="347"/>
            <ac:spMk id="20" creationId="{AC97DC59-E601-4CB3-5A2E-A50E2938928E}"/>
          </ac:spMkLst>
        </pc:spChg>
        <pc:spChg chg="add mod">
          <ac:chgData name="Diana Isabel Bernal" userId="20f34778-2dcc-4e81-a19b-39de29ea60e6" providerId="ADAL" clId="{41434357-1793-40DF-A34F-57F4BC053111}" dt="2023-05-13T01:03:33.949" v="2666" actId="1076"/>
          <ac:spMkLst>
            <pc:docMk/>
            <pc:sldMk cId="680865910" sldId="347"/>
            <ac:spMk id="21" creationId="{0E12E026-409F-DB4E-8930-A062EE9C8A3F}"/>
          </ac:spMkLst>
        </pc:spChg>
        <pc:spChg chg="add mod">
          <ac:chgData name="Diana Isabel Bernal" userId="20f34778-2dcc-4e81-a19b-39de29ea60e6" providerId="ADAL" clId="{41434357-1793-40DF-A34F-57F4BC053111}" dt="2023-05-13T01:03:39.223" v="2667" actId="1076"/>
          <ac:spMkLst>
            <pc:docMk/>
            <pc:sldMk cId="680865910" sldId="347"/>
            <ac:spMk id="22" creationId="{20E77D83-B627-5843-69EF-495FE4100451}"/>
          </ac:spMkLst>
        </pc:spChg>
        <pc:spChg chg="add mod">
          <ac:chgData name="Diana Isabel Bernal" userId="20f34778-2dcc-4e81-a19b-39de29ea60e6" providerId="ADAL" clId="{41434357-1793-40DF-A34F-57F4BC053111}" dt="2023-05-13T01:03:33.949" v="2666" actId="1076"/>
          <ac:spMkLst>
            <pc:docMk/>
            <pc:sldMk cId="680865910" sldId="347"/>
            <ac:spMk id="23" creationId="{BC75E799-C436-1765-592B-41BE07198F9B}"/>
          </ac:spMkLst>
        </pc:spChg>
        <pc:grpChg chg="add del mod">
          <ac:chgData name="Diana Isabel Bernal" userId="20f34778-2dcc-4e81-a19b-39de29ea60e6" providerId="ADAL" clId="{41434357-1793-40DF-A34F-57F4BC053111}" dt="2023-05-13T00:54:47.907" v="2210" actId="478"/>
          <ac:grpSpMkLst>
            <pc:docMk/>
            <pc:sldMk cId="680865910" sldId="347"/>
            <ac:grpSpMk id="2" creationId="{4A0F7CED-8F28-605E-E2B3-A77C051241AD}"/>
          </ac:grpSpMkLst>
        </pc:grpChg>
        <pc:grpChg chg="add mod">
          <ac:chgData name="Diana Isabel Bernal" userId="20f34778-2dcc-4e81-a19b-39de29ea60e6" providerId="ADAL" clId="{41434357-1793-40DF-A34F-57F4BC053111}" dt="2023-05-08T00:19:50.653" v="2162" actId="1076"/>
          <ac:grpSpMkLst>
            <pc:docMk/>
            <pc:sldMk cId="680865910" sldId="347"/>
            <ac:grpSpMk id="4" creationId="{DE90DC89-74EF-1B58-5C92-F00850003492}"/>
          </ac:grpSpMkLst>
        </pc:grpChg>
        <pc:grpChg chg="add mod">
          <ac:chgData name="Diana Isabel Bernal" userId="20f34778-2dcc-4e81-a19b-39de29ea60e6" providerId="ADAL" clId="{41434357-1793-40DF-A34F-57F4BC053111}" dt="2023-05-08T00:19:50.653" v="2162" actId="1076"/>
          <ac:grpSpMkLst>
            <pc:docMk/>
            <pc:sldMk cId="680865910" sldId="347"/>
            <ac:grpSpMk id="10" creationId="{00D6A10D-7578-ADEA-FA0E-CB658B1E92B7}"/>
          </ac:grpSpMkLst>
        </pc:grpChg>
        <pc:graphicFrameChg chg="del">
          <ac:chgData name="Diana Isabel Bernal" userId="20f34778-2dcc-4e81-a19b-39de29ea60e6" providerId="ADAL" clId="{41434357-1793-40DF-A34F-57F4BC053111}" dt="2023-05-08T00:12:29.877" v="2096" actId="478"/>
          <ac:graphicFrameMkLst>
            <pc:docMk/>
            <pc:sldMk cId="680865910" sldId="347"/>
            <ac:graphicFrameMk id="2" creationId="{F6CBB22C-7BEC-85E8-0860-C9971EE6F7D3}"/>
          </ac:graphicFrameMkLst>
        </pc:graphicFrameChg>
        <pc:graphicFrameChg chg="del">
          <ac:chgData name="Diana Isabel Bernal" userId="20f34778-2dcc-4e81-a19b-39de29ea60e6" providerId="ADAL" clId="{41434357-1793-40DF-A34F-57F4BC053111}" dt="2023-05-08T00:12:28.400" v="2095" actId="478"/>
          <ac:graphicFrameMkLst>
            <pc:docMk/>
            <pc:sldMk cId="680865910" sldId="347"/>
            <ac:graphicFrameMk id="7" creationId="{7A3D21AC-9D66-1147-F4A6-8E4B09067841}"/>
          </ac:graphicFrameMkLst>
        </pc:graphicFrameChg>
      </pc:sldChg>
      <pc:sldChg chg="addSp delSp modSp add mod">
        <pc:chgData name="Diana Isabel Bernal" userId="20f34778-2dcc-4e81-a19b-39de29ea60e6" providerId="ADAL" clId="{41434357-1793-40DF-A34F-57F4BC053111}" dt="2023-05-13T00:09:35.872" v="2194" actId="1076"/>
        <pc:sldMkLst>
          <pc:docMk/>
          <pc:sldMk cId="2956403508" sldId="348"/>
        </pc:sldMkLst>
        <pc:picChg chg="add mod">
          <ac:chgData name="Diana Isabel Bernal" userId="20f34778-2dcc-4e81-a19b-39de29ea60e6" providerId="ADAL" clId="{41434357-1793-40DF-A34F-57F4BC053111}" dt="2023-05-13T00:09:35.872" v="2194" actId="1076"/>
          <ac:picMkLst>
            <pc:docMk/>
            <pc:sldMk cId="2956403508" sldId="348"/>
            <ac:picMk id="2" creationId="{B599BBB6-BA09-41AC-6D1E-D71479B3E667}"/>
          </ac:picMkLst>
        </pc:picChg>
        <pc:picChg chg="add mod">
          <ac:chgData name="Diana Isabel Bernal" userId="20f34778-2dcc-4e81-a19b-39de29ea60e6" providerId="ADAL" clId="{41434357-1793-40DF-A34F-57F4BC053111}" dt="2023-05-13T00:09:34.437" v="2193" actId="1076"/>
          <ac:picMkLst>
            <pc:docMk/>
            <pc:sldMk cId="2956403508" sldId="348"/>
            <ac:picMk id="3" creationId="{8BF17A8D-B5CB-D57A-ACDC-1779F49610D7}"/>
          </ac:picMkLst>
        </pc:picChg>
        <pc:picChg chg="del">
          <ac:chgData name="Diana Isabel Bernal" userId="20f34778-2dcc-4e81-a19b-39de29ea60e6" providerId="ADAL" clId="{41434357-1793-40DF-A34F-57F4BC053111}" dt="2023-05-13T00:01:57.959" v="2173" actId="478"/>
          <ac:picMkLst>
            <pc:docMk/>
            <pc:sldMk cId="2956403508" sldId="348"/>
            <ac:picMk id="5" creationId="{FDD7E1CA-F412-B80E-3CA4-B549216BABF7}"/>
          </ac:picMkLst>
        </pc:picChg>
        <pc:picChg chg="del">
          <ac:chgData name="Diana Isabel Bernal" userId="20f34778-2dcc-4e81-a19b-39de29ea60e6" providerId="ADAL" clId="{41434357-1793-40DF-A34F-57F4BC053111}" dt="2023-05-13T00:01:58.508" v="2174" actId="478"/>
          <ac:picMkLst>
            <pc:docMk/>
            <pc:sldMk cId="2956403508" sldId="348"/>
            <ac:picMk id="9" creationId="{0AF08DB5-468F-1C37-352A-012CBC12888B}"/>
          </ac:picMkLst>
        </pc:picChg>
      </pc:sldChg>
      <pc:sldChg chg="addSp delSp modSp add mod">
        <pc:chgData name="Diana Isabel Bernal" userId="20f34778-2dcc-4e81-a19b-39de29ea60e6" providerId="ADAL" clId="{41434357-1793-40DF-A34F-57F4BC053111}" dt="2023-05-14T00:03:24.103" v="2741" actId="255"/>
        <pc:sldMkLst>
          <pc:docMk/>
          <pc:sldMk cId="3461393063" sldId="349"/>
        </pc:sldMkLst>
        <pc:spChg chg="mod">
          <ac:chgData name="Diana Isabel Bernal" userId="20f34778-2dcc-4e81-a19b-39de29ea60e6" providerId="ADAL" clId="{41434357-1793-40DF-A34F-57F4BC053111}" dt="2023-05-13T23:31:11.016" v="2719" actId="20577"/>
          <ac:spMkLst>
            <pc:docMk/>
            <pc:sldMk cId="3461393063" sldId="349"/>
            <ac:spMk id="21" creationId="{A00650D4-63B6-F4FB-C339-8A0A1BD23F38}"/>
          </ac:spMkLst>
        </pc:spChg>
        <pc:grpChg chg="del">
          <ac:chgData name="Diana Isabel Bernal" userId="20f34778-2dcc-4e81-a19b-39de29ea60e6" providerId="ADAL" clId="{41434357-1793-40DF-A34F-57F4BC053111}" dt="2023-05-13T23:26:55.571" v="2670" actId="478"/>
          <ac:grpSpMkLst>
            <pc:docMk/>
            <pc:sldMk cId="3461393063" sldId="349"/>
            <ac:grpSpMk id="12" creationId="{BF13293F-0B94-08FF-5CDF-C5E399DC5862}"/>
          </ac:grpSpMkLst>
        </pc:grpChg>
        <pc:grpChg chg="del">
          <ac:chgData name="Diana Isabel Bernal" userId="20f34778-2dcc-4e81-a19b-39de29ea60e6" providerId="ADAL" clId="{41434357-1793-40DF-A34F-57F4BC053111}" dt="2023-05-13T23:26:56.280" v="2671" actId="478"/>
          <ac:grpSpMkLst>
            <pc:docMk/>
            <pc:sldMk cId="3461393063" sldId="349"/>
            <ac:grpSpMk id="16" creationId="{8A1912A5-A5A1-9AAE-1201-082591B00DB5}"/>
          </ac:grpSpMkLst>
        </pc:grpChg>
        <pc:graphicFrameChg chg="del">
          <ac:chgData name="Diana Isabel Bernal" userId="20f34778-2dcc-4e81-a19b-39de29ea60e6" providerId="ADAL" clId="{41434357-1793-40DF-A34F-57F4BC053111}" dt="2023-05-13T23:26:57.161" v="2672" actId="478"/>
          <ac:graphicFrameMkLst>
            <pc:docMk/>
            <pc:sldMk cId="3461393063" sldId="349"/>
            <ac:graphicFrameMk id="2" creationId="{E7EC6E5D-D620-DB89-2407-52D30CE25E33}"/>
          </ac:graphicFrameMkLst>
        </pc:graphicFrameChg>
        <pc:graphicFrameChg chg="add mod">
          <ac:chgData name="Diana Isabel Bernal" userId="20f34778-2dcc-4e81-a19b-39de29ea60e6" providerId="ADAL" clId="{41434357-1793-40DF-A34F-57F4BC053111}" dt="2023-05-14T00:03:20.133" v="2740" actId="404"/>
          <ac:graphicFrameMkLst>
            <pc:docMk/>
            <pc:sldMk cId="3461393063" sldId="349"/>
            <ac:graphicFrameMk id="5" creationId="{5E52846A-A578-6F94-E9A7-D1F6F83F85D2}"/>
          </ac:graphicFrameMkLst>
        </pc:graphicFrameChg>
        <pc:graphicFrameChg chg="add mod">
          <ac:chgData name="Diana Isabel Bernal" userId="20f34778-2dcc-4e81-a19b-39de29ea60e6" providerId="ADAL" clId="{41434357-1793-40DF-A34F-57F4BC053111}" dt="2023-05-14T00:03:24.103" v="2741" actId="255"/>
          <ac:graphicFrameMkLst>
            <pc:docMk/>
            <pc:sldMk cId="3461393063" sldId="349"/>
            <ac:graphicFrameMk id="7" creationId="{23FD33CE-9F4B-C504-4BC1-C7BF3A644000}"/>
          </ac:graphicFrameMkLst>
        </pc:graphicFrameChg>
        <pc:picChg chg="add del">
          <ac:chgData name="Diana Isabel Bernal" userId="20f34778-2dcc-4e81-a19b-39de29ea60e6" providerId="ADAL" clId="{41434357-1793-40DF-A34F-57F4BC053111}" dt="2023-05-13T23:27:00.399" v="2674"/>
          <ac:picMkLst>
            <pc:docMk/>
            <pc:sldMk cId="3461393063" sldId="349"/>
            <ac:picMk id="4" creationId="{10F7856F-F602-1701-38A8-8323F311698A}"/>
          </ac:picMkLst>
        </pc:picChg>
      </pc:sldChg>
    </pc:docChg>
  </pc:docChgLst>
  <pc:docChgLst>
    <pc:chgData name="Diana Isabel Bernal" userId="20f34778-2dcc-4e81-a19b-39de29ea60e6" providerId="ADAL" clId="{CC64F9AF-BF1A-48C7-A9DA-05CF2212D5E6}"/>
    <pc:docChg chg="undo custSel addSld delSld modSld sldOrd">
      <pc:chgData name="Diana Isabel Bernal" userId="20f34778-2dcc-4e81-a19b-39de29ea60e6" providerId="ADAL" clId="{CC64F9AF-BF1A-48C7-A9DA-05CF2212D5E6}" dt="2023-05-31T21:33:10.057" v="2118"/>
      <pc:docMkLst>
        <pc:docMk/>
      </pc:docMkLst>
      <pc:sldChg chg="modSp mod">
        <pc:chgData name="Diana Isabel Bernal" userId="20f34778-2dcc-4e81-a19b-39de29ea60e6" providerId="ADAL" clId="{CC64F9AF-BF1A-48C7-A9DA-05CF2212D5E6}" dt="2023-05-24T00:02:44.305" v="1522" actId="1076"/>
        <pc:sldMkLst>
          <pc:docMk/>
          <pc:sldMk cId="1014708233" sldId="283"/>
        </pc:sldMkLst>
        <pc:spChg chg="mod">
          <ac:chgData name="Diana Isabel Bernal" userId="20f34778-2dcc-4e81-a19b-39de29ea60e6" providerId="ADAL" clId="{CC64F9AF-BF1A-48C7-A9DA-05CF2212D5E6}" dt="2023-05-24T00:01:54.395" v="1514" actId="403"/>
          <ac:spMkLst>
            <pc:docMk/>
            <pc:sldMk cId="1014708233" sldId="283"/>
            <ac:spMk id="67" creationId="{3D86853C-17DD-EFFB-503E-52ABD2223172}"/>
          </ac:spMkLst>
        </pc:spChg>
        <pc:spChg chg="mod">
          <ac:chgData name="Diana Isabel Bernal" userId="20f34778-2dcc-4e81-a19b-39de29ea60e6" providerId="ADAL" clId="{CC64F9AF-BF1A-48C7-A9DA-05CF2212D5E6}" dt="2023-05-24T00:02:04.096" v="1517" actId="33524"/>
          <ac:spMkLst>
            <pc:docMk/>
            <pc:sldMk cId="1014708233" sldId="283"/>
            <ac:spMk id="68" creationId="{10A54A38-7D64-9155-E828-DDCC78243AAC}"/>
          </ac:spMkLst>
        </pc:spChg>
        <pc:spChg chg="mod">
          <ac:chgData name="Diana Isabel Bernal" userId="20f34778-2dcc-4e81-a19b-39de29ea60e6" providerId="ADAL" clId="{CC64F9AF-BF1A-48C7-A9DA-05CF2212D5E6}" dt="2023-05-24T00:01:03.629" v="1497" actId="403"/>
          <ac:spMkLst>
            <pc:docMk/>
            <pc:sldMk cId="1014708233" sldId="283"/>
            <ac:spMk id="73" creationId="{75E3C856-E953-C6F0-CFF7-492405AE45ED}"/>
          </ac:spMkLst>
        </pc:spChg>
        <pc:spChg chg="mod">
          <ac:chgData name="Diana Isabel Bernal" userId="20f34778-2dcc-4e81-a19b-39de29ea60e6" providerId="ADAL" clId="{CC64F9AF-BF1A-48C7-A9DA-05CF2212D5E6}" dt="2023-05-24T00:01:08.515" v="1499" actId="403"/>
          <ac:spMkLst>
            <pc:docMk/>
            <pc:sldMk cId="1014708233" sldId="283"/>
            <ac:spMk id="74" creationId="{2737FA98-9ADF-8424-D309-75F8AA710639}"/>
          </ac:spMkLst>
        </pc:spChg>
        <pc:spChg chg="mod">
          <ac:chgData name="Diana Isabel Bernal" userId="20f34778-2dcc-4e81-a19b-39de29ea60e6" providerId="ADAL" clId="{CC64F9AF-BF1A-48C7-A9DA-05CF2212D5E6}" dt="2023-05-24T00:02:29.289" v="1520" actId="1076"/>
          <ac:spMkLst>
            <pc:docMk/>
            <pc:sldMk cId="1014708233" sldId="283"/>
            <ac:spMk id="79" creationId="{7B6F72C3-63BF-3B74-2330-E73DFBB76DD4}"/>
          </ac:spMkLst>
        </pc:spChg>
        <pc:spChg chg="mod">
          <ac:chgData name="Diana Isabel Bernal" userId="20f34778-2dcc-4e81-a19b-39de29ea60e6" providerId="ADAL" clId="{CC64F9AF-BF1A-48C7-A9DA-05CF2212D5E6}" dt="2023-05-24T00:02:29.289" v="1520" actId="1076"/>
          <ac:spMkLst>
            <pc:docMk/>
            <pc:sldMk cId="1014708233" sldId="283"/>
            <ac:spMk id="80" creationId="{183188B2-AF33-C3C4-481B-BCE8819B7BA4}"/>
          </ac:spMkLst>
        </pc:spChg>
        <pc:spChg chg="mod">
          <ac:chgData name="Diana Isabel Bernal" userId="20f34778-2dcc-4e81-a19b-39de29ea60e6" providerId="ADAL" clId="{CC64F9AF-BF1A-48C7-A9DA-05CF2212D5E6}" dt="2023-05-24T00:02:29.289" v="1520" actId="1076"/>
          <ac:spMkLst>
            <pc:docMk/>
            <pc:sldMk cId="1014708233" sldId="283"/>
            <ac:spMk id="81" creationId="{30A4F807-2E11-16BA-759E-84D70F0717E4}"/>
          </ac:spMkLst>
        </pc:spChg>
        <pc:spChg chg="mod">
          <ac:chgData name="Diana Isabel Bernal" userId="20f34778-2dcc-4e81-a19b-39de29ea60e6" providerId="ADAL" clId="{CC64F9AF-BF1A-48C7-A9DA-05CF2212D5E6}" dt="2023-05-24T00:01:38.763" v="1508" actId="403"/>
          <ac:spMkLst>
            <pc:docMk/>
            <pc:sldMk cId="1014708233" sldId="283"/>
            <ac:spMk id="83" creationId="{09D59A36-33AC-9B39-DD4C-5CA1F592F27B}"/>
          </ac:spMkLst>
        </pc:spChg>
        <pc:spChg chg="mod">
          <ac:chgData name="Diana Isabel Bernal" userId="20f34778-2dcc-4e81-a19b-39de29ea60e6" providerId="ADAL" clId="{CC64F9AF-BF1A-48C7-A9DA-05CF2212D5E6}" dt="2023-05-24T00:01:42.166" v="1510" actId="403"/>
          <ac:spMkLst>
            <pc:docMk/>
            <pc:sldMk cId="1014708233" sldId="283"/>
            <ac:spMk id="84" creationId="{22DB2B13-10DD-E12C-244E-51F15D06462F}"/>
          </ac:spMkLst>
        </pc:spChg>
        <pc:spChg chg="mod">
          <ac:chgData name="Diana Isabel Bernal" userId="20f34778-2dcc-4e81-a19b-39de29ea60e6" providerId="ADAL" clId="{CC64F9AF-BF1A-48C7-A9DA-05CF2212D5E6}" dt="2023-05-24T00:01:27.063" v="1505" actId="403"/>
          <ac:spMkLst>
            <pc:docMk/>
            <pc:sldMk cId="1014708233" sldId="283"/>
            <ac:spMk id="86" creationId="{1B2319AA-6FC1-5EAC-AE52-436104B812B4}"/>
          </ac:spMkLst>
        </pc:spChg>
        <pc:spChg chg="mod">
          <ac:chgData name="Diana Isabel Bernal" userId="20f34778-2dcc-4e81-a19b-39de29ea60e6" providerId="ADAL" clId="{CC64F9AF-BF1A-48C7-A9DA-05CF2212D5E6}" dt="2023-05-24T00:01:23.426" v="1503" actId="403"/>
          <ac:spMkLst>
            <pc:docMk/>
            <pc:sldMk cId="1014708233" sldId="283"/>
            <ac:spMk id="87" creationId="{C7B4AC44-5690-EDFD-41FB-B67069391252}"/>
          </ac:spMkLst>
        </pc:spChg>
        <pc:spChg chg="mod">
          <ac:chgData name="Diana Isabel Bernal" userId="20f34778-2dcc-4e81-a19b-39de29ea60e6" providerId="ADAL" clId="{CC64F9AF-BF1A-48C7-A9DA-05CF2212D5E6}" dt="2023-05-24T00:02:29.289" v="1520" actId="1076"/>
          <ac:spMkLst>
            <pc:docMk/>
            <pc:sldMk cId="1014708233" sldId="283"/>
            <ac:spMk id="88" creationId="{5C95075F-9D07-ED49-7A1C-0375DC023F57}"/>
          </ac:spMkLst>
        </pc:spChg>
        <pc:grpChg chg="mod">
          <ac:chgData name="Diana Isabel Bernal" userId="20f34778-2dcc-4e81-a19b-39de29ea60e6" providerId="ADAL" clId="{CC64F9AF-BF1A-48C7-A9DA-05CF2212D5E6}" dt="2023-05-24T00:02:29.289" v="1520" actId="1076"/>
          <ac:grpSpMkLst>
            <pc:docMk/>
            <pc:sldMk cId="1014708233" sldId="283"/>
            <ac:grpSpMk id="60" creationId="{CF3DB686-CBE1-C906-19A8-48032D29B446}"/>
          </ac:grpSpMkLst>
        </pc:grpChg>
        <pc:grpChg chg="mod">
          <ac:chgData name="Diana Isabel Bernal" userId="20f34778-2dcc-4e81-a19b-39de29ea60e6" providerId="ADAL" clId="{CC64F9AF-BF1A-48C7-A9DA-05CF2212D5E6}" dt="2023-05-24T00:02:29.289" v="1520" actId="1076"/>
          <ac:grpSpMkLst>
            <pc:docMk/>
            <pc:sldMk cId="1014708233" sldId="283"/>
            <ac:grpSpMk id="66" creationId="{0DDFA107-CB3A-81FE-3066-6B5C87313ABE}"/>
          </ac:grpSpMkLst>
        </pc:grpChg>
        <pc:grpChg chg="mod">
          <ac:chgData name="Diana Isabel Bernal" userId="20f34778-2dcc-4e81-a19b-39de29ea60e6" providerId="ADAL" clId="{CC64F9AF-BF1A-48C7-A9DA-05CF2212D5E6}" dt="2023-05-24T00:02:29.289" v="1520" actId="1076"/>
          <ac:grpSpMkLst>
            <pc:docMk/>
            <pc:sldMk cId="1014708233" sldId="283"/>
            <ac:grpSpMk id="72" creationId="{758E2334-189E-CBA2-F583-C953FB9131C8}"/>
          </ac:grpSpMkLst>
        </pc:grpChg>
        <pc:grpChg chg="mod">
          <ac:chgData name="Diana Isabel Bernal" userId="20f34778-2dcc-4e81-a19b-39de29ea60e6" providerId="ADAL" clId="{CC64F9AF-BF1A-48C7-A9DA-05CF2212D5E6}" dt="2023-05-24T00:02:29.289" v="1520" actId="1076"/>
          <ac:grpSpMkLst>
            <pc:docMk/>
            <pc:sldMk cId="1014708233" sldId="283"/>
            <ac:grpSpMk id="82" creationId="{ABD7865F-69AA-7165-1A82-B3EE97AB54B6}"/>
          </ac:grpSpMkLst>
        </pc:grpChg>
        <pc:grpChg chg="mod">
          <ac:chgData name="Diana Isabel Bernal" userId="20f34778-2dcc-4e81-a19b-39de29ea60e6" providerId="ADAL" clId="{CC64F9AF-BF1A-48C7-A9DA-05CF2212D5E6}" dt="2023-05-24T00:02:29.289" v="1520" actId="1076"/>
          <ac:grpSpMkLst>
            <pc:docMk/>
            <pc:sldMk cId="1014708233" sldId="283"/>
            <ac:grpSpMk id="85" creationId="{06AA73C3-8776-3B20-56BE-5E4ECDD8A3E4}"/>
          </ac:grpSpMkLst>
        </pc:grpChg>
        <pc:picChg chg="mod">
          <ac:chgData name="Diana Isabel Bernal" userId="20f34778-2dcc-4e81-a19b-39de29ea60e6" providerId="ADAL" clId="{CC64F9AF-BF1A-48C7-A9DA-05CF2212D5E6}" dt="2023-05-24T00:02:44.305" v="1522" actId="1076"/>
          <ac:picMkLst>
            <pc:docMk/>
            <pc:sldMk cId="1014708233" sldId="283"/>
            <ac:picMk id="34" creationId="{7A3F709D-5873-8951-5723-B919CF1BAD39}"/>
          </ac:picMkLst>
        </pc:picChg>
      </pc:sldChg>
      <pc:sldChg chg="addSp delSp modSp mod delAnim modAnim">
        <pc:chgData name="Diana Isabel Bernal" userId="20f34778-2dcc-4e81-a19b-39de29ea60e6" providerId="ADAL" clId="{CC64F9AF-BF1A-48C7-A9DA-05CF2212D5E6}" dt="2023-05-23T23:00:51.085" v="237"/>
        <pc:sldMkLst>
          <pc:docMk/>
          <pc:sldMk cId="1353187476" sldId="286"/>
        </pc:sldMkLst>
        <pc:spChg chg="add mod">
          <ac:chgData name="Diana Isabel Bernal" userId="20f34778-2dcc-4e81-a19b-39de29ea60e6" providerId="ADAL" clId="{CC64F9AF-BF1A-48C7-A9DA-05CF2212D5E6}" dt="2023-05-22T23:51:16.112" v="125" actId="14100"/>
          <ac:spMkLst>
            <pc:docMk/>
            <pc:sldMk cId="1353187476" sldId="286"/>
            <ac:spMk id="4" creationId="{9B03B236-227C-3AB6-B2CB-EA3286C8B495}"/>
          </ac:spMkLst>
        </pc:spChg>
        <pc:picChg chg="add del mod">
          <ac:chgData name="Diana Isabel Bernal" userId="20f34778-2dcc-4e81-a19b-39de29ea60e6" providerId="ADAL" clId="{CC64F9AF-BF1A-48C7-A9DA-05CF2212D5E6}" dt="2023-05-23T22:59:38.543" v="226" actId="478"/>
          <ac:picMkLst>
            <pc:docMk/>
            <pc:sldMk cId="1353187476" sldId="286"/>
            <ac:picMk id="2" creationId="{4BFB7F2B-8B53-7029-02AF-E3A71E5F8150}"/>
          </ac:picMkLst>
        </pc:picChg>
        <pc:picChg chg="add del mod">
          <ac:chgData name="Diana Isabel Bernal" userId="20f34778-2dcc-4e81-a19b-39de29ea60e6" providerId="ADAL" clId="{CC64F9AF-BF1A-48C7-A9DA-05CF2212D5E6}" dt="2023-05-23T23:00:30.580" v="231" actId="478"/>
          <ac:picMkLst>
            <pc:docMk/>
            <pc:sldMk cId="1353187476" sldId="286"/>
            <ac:picMk id="3" creationId="{ECA0334C-0370-4921-C9EE-D8F0D6669F0A}"/>
          </ac:picMkLst>
        </pc:picChg>
        <pc:picChg chg="add mod">
          <ac:chgData name="Diana Isabel Bernal" userId="20f34778-2dcc-4e81-a19b-39de29ea60e6" providerId="ADAL" clId="{CC64F9AF-BF1A-48C7-A9DA-05CF2212D5E6}" dt="2023-05-23T22:59:52.552" v="230" actId="1076"/>
          <ac:picMkLst>
            <pc:docMk/>
            <pc:sldMk cId="1353187476" sldId="286"/>
            <ac:picMk id="5" creationId="{F68C4765-7B43-B965-64A2-FF434B2693C6}"/>
          </ac:picMkLst>
        </pc:picChg>
        <pc:picChg chg="del">
          <ac:chgData name="Diana Isabel Bernal" userId="20f34778-2dcc-4e81-a19b-39de29ea60e6" providerId="ADAL" clId="{CC64F9AF-BF1A-48C7-A9DA-05CF2212D5E6}" dt="2023-05-22T23:45:07.336" v="68" actId="478"/>
          <ac:picMkLst>
            <pc:docMk/>
            <pc:sldMk cId="1353187476" sldId="286"/>
            <ac:picMk id="5" creationId="{FDD7E1CA-F412-B80E-3CA4-B549216BABF7}"/>
          </ac:picMkLst>
        </pc:picChg>
        <pc:picChg chg="add mod">
          <ac:chgData name="Diana Isabel Bernal" userId="20f34778-2dcc-4e81-a19b-39de29ea60e6" providerId="ADAL" clId="{CC64F9AF-BF1A-48C7-A9DA-05CF2212D5E6}" dt="2023-05-23T23:00:41.659" v="235" actId="208"/>
          <ac:picMkLst>
            <pc:docMk/>
            <pc:sldMk cId="1353187476" sldId="286"/>
            <ac:picMk id="6" creationId="{38735DF0-DFFE-6076-7463-1D1F2658DAB5}"/>
          </ac:picMkLst>
        </pc:picChg>
        <pc:picChg chg="del">
          <ac:chgData name="Diana Isabel Bernal" userId="20f34778-2dcc-4e81-a19b-39de29ea60e6" providerId="ADAL" clId="{CC64F9AF-BF1A-48C7-A9DA-05CF2212D5E6}" dt="2023-05-22T23:47:30.704" v="72" actId="478"/>
          <ac:picMkLst>
            <pc:docMk/>
            <pc:sldMk cId="1353187476" sldId="286"/>
            <ac:picMk id="9" creationId="{0AF08DB5-468F-1C37-352A-012CBC12888B}"/>
          </ac:picMkLst>
        </pc:picChg>
      </pc:sldChg>
      <pc:sldChg chg="ord modAnim">
        <pc:chgData name="Diana Isabel Bernal" userId="20f34778-2dcc-4e81-a19b-39de29ea60e6" providerId="ADAL" clId="{CC64F9AF-BF1A-48C7-A9DA-05CF2212D5E6}" dt="2023-05-31T01:23:27.183" v="2093"/>
        <pc:sldMkLst>
          <pc:docMk/>
          <pc:sldMk cId="3327510728" sldId="332"/>
        </pc:sldMkLst>
      </pc:sldChg>
      <pc:sldChg chg="modSp mod">
        <pc:chgData name="Diana Isabel Bernal" userId="20f34778-2dcc-4e81-a19b-39de29ea60e6" providerId="ADAL" clId="{CC64F9AF-BF1A-48C7-A9DA-05CF2212D5E6}" dt="2023-05-22T23:34:46.762" v="50" actId="20577"/>
        <pc:sldMkLst>
          <pc:docMk/>
          <pc:sldMk cId="3668439451" sldId="333"/>
        </pc:sldMkLst>
        <pc:spChg chg="mod">
          <ac:chgData name="Diana Isabel Bernal" userId="20f34778-2dcc-4e81-a19b-39de29ea60e6" providerId="ADAL" clId="{CC64F9AF-BF1A-48C7-A9DA-05CF2212D5E6}" dt="2023-05-22T23:34:46.762" v="50" actId="20577"/>
          <ac:spMkLst>
            <pc:docMk/>
            <pc:sldMk cId="3668439451" sldId="333"/>
            <ac:spMk id="11" creationId="{94D216F5-FF40-1C85-C30D-D5B19D2A9023}"/>
          </ac:spMkLst>
        </pc:spChg>
        <pc:spChg chg="mod">
          <ac:chgData name="Diana Isabel Bernal" userId="20f34778-2dcc-4e81-a19b-39de29ea60e6" providerId="ADAL" clId="{CC64F9AF-BF1A-48C7-A9DA-05CF2212D5E6}" dt="2023-05-22T23:34:34.298" v="28" actId="20577"/>
          <ac:spMkLst>
            <pc:docMk/>
            <pc:sldMk cId="3668439451" sldId="333"/>
            <ac:spMk id="16" creationId="{DC818E0B-192D-DEF7-7827-CF0DDED3DD7E}"/>
          </ac:spMkLst>
        </pc:spChg>
        <pc:spChg chg="mod">
          <ac:chgData name="Diana Isabel Bernal" userId="20f34778-2dcc-4e81-a19b-39de29ea60e6" providerId="ADAL" clId="{CC64F9AF-BF1A-48C7-A9DA-05CF2212D5E6}" dt="2023-05-22T23:34:20.908" v="21" actId="313"/>
          <ac:spMkLst>
            <pc:docMk/>
            <pc:sldMk cId="3668439451" sldId="333"/>
            <ac:spMk id="523" creationId="{B831105A-5E4E-47C1-8CFA-567C10A0F2EB}"/>
          </ac:spMkLst>
        </pc:spChg>
        <pc:spChg chg="mod">
          <ac:chgData name="Diana Isabel Bernal" userId="20f34778-2dcc-4e81-a19b-39de29ea60e6" providerId="ADAL" clId="{CC64F9AF-BF1A-48C7-A9DA-05CF2212D5E6}" dt="2023-05-22T23:34:15.846" v="20" actId="20577"/>
          <ac:spMkLst>
            <pc:docMk/>
            <pc:sldMk cId="3668439451" sldId="333"/>
            <ac:spMk id="528" creationId="{EF6561FD-7370-4EC5-9755-4A2683568965}"/>
          </ac:spMkLst>
        </pc:spChg>
      </pc:sldChg>
      <pc:sldChg chg="modSp mod modAnim">
        <pc:chgData name="Diana Isabel Bernal" userId="20f34778-2dcc-4e81-a19b-39de29ea60e6" providerId="ADAL" clId="{CC64F9AF-BF1A-48C7-A9DA-05CF2212D5E6}" dt="2023-05-24T00:12:28.571" v="1619" actId="1076"/>
        <pc:sldMkLst>
          <pc:docMk/>
          <pc:sldMk cId="3830319676" sldId="334"/>
        </pc:sldMkLst>
        <pc:spChg chg="mod">
          <ac:chgData name="Diana Isabel Bernal" userId="20f34778-2dcc-4e81-a19b-39de29ea60e6" providerId="ADAL" clId="{CC64F9AF-BF1A-48C7-A9DA-05CF2212D5E6}" dt="2023-05-23T22:56:49.244" v="217" actId="207"/>
          <ac:spMkLst>
            <pc:docMk/>
            <pc:sldMk cId="3830319676" sldId="334"/>
            <ac:spMk id="13" creationId="{328C4618-E239-8E08-71A7-3D4F3790C34C}"/>
          </ac:spMkLst>
        </pc:spChg>
        <pc:spChg chg="mod">
          <ac:chgData name="Diana Isabel Bernal" userId="20f34778-2dcc-4e81-a19b-39de29ea60e6" providerId="ADAL" clId="{CC64F9AF-BF1A-48C7-A9DA-05CF2212D5E6}" dt="2023-05-23T22:56:53.858" v="218" actId="207"/>
          <ac:spMkLst>
            <pc:docMk/>
            <pc:sldMk cId="3830319676" sldId="334"/>
            <ac:spMk id="16" creationId="{D74E2302-C81C-0E9F-3570-82CBD561B00E}"/>
          </ac:spMkLst>
        </pc:spChg>
        <pc:spChg chg="mod">
          <ac:chgData name="Diana Isabel Bernal" userId="20f34778-2dcc-4e81-a19b-39de29ea60e6" providerId="ADAL" clId="{CC64F9AF-BF1A-48C7-A9DA-05CF2212D5E6}" dt="2023-05-23T22:57:10.470" v="220" actId="403"/>
          <ac:spMkLst>
            <pc:docMk/>
            <pc:sldMk cId="3830319676" sldId="334"/>
            <ac:spMk id="17" creationId="{F09DA028-8266-4C3C-FE7C-BC6A12680CBA}"/>
          </ac:spMkLst>
        </pc:spChg>
        <pc:spChg chg="mod">
          <ac:chgData name="Diana Isabel Bernal" userId="20f34778-2dcc-4e81-a19b-39de29ea60e6" providerId="ADAL" clId="{CC64F9AF-BF1A-48C7-A9DA-05CF2212D5E6}" dt="2023-05-23T22:57:17.520" v="222" actId="403"/>
          <ac:spMkLst>
            <pc:docMk/>
            <pc:sldMk cId="3830319676" sldId="334"/>
            <ac:spMk id="19" creationId="{AFFF0116-82FD-F94E-C345-EAAB247544E0}"/>
          </ac:spMkLst>
        </pc:spChg>
        <pc:spChg chg="mod">
          <ac:chgData name="Diana Isabel Bernal" userId="20f34778-2dcc-4e81-a19b-39de29ea60e6" providerId="ADAL" clId="{CC64F9AF-BF1A-48C7-A9DA-05CF2212D5E6}" dt="2023-05-23T22:57:14.493" v="221" actId="403"/>
          <ac:spMkLst>
            <pc:docMk/>
            <pc:sldMk cId="3830319676" sldId="334"/>
            <ac:spMk id="20" creationId="{F8F093A8-FA70-D75E-2C17-FCF49C982202}"/>
          </ac:spMkLst>
        </pc:spChg>
        <pc:spChg chg="mod">
          <ac:chgData name="Diana Isabel Bernal" userId="20f34778-2dcc-4e81-a19b-39de29ea60e6" providerId="ADAL" clId="{CC64F9AF-BF1A-48C7-A9DA-05CF2212D5E6}" dt="2023-05-23T22:57:30.098" v="225" actId="403"/>
          <ac:spMkLst>
            <pc:docMk/>
            <pc:sldMk cId="3830319676" sldId="334"/>
            <ac:spMk id="22" creationId="{861D3EFE-0B2D-5E77-8D13-02A82C4687F2}"/>
          </ac:spMkLst>
        </pc:spChg>
        <pc:spChg chg="mod">
          <ac:chgData name="Diana Isabel Bernal" userId="20f34778-2dcc-4e81-a19b-39de29ea60e6" providerId="ADAL" clId="{CC64F9AF-BF1A-48C7-A9DA-05CF2212D5E6}" dt="2023-05-23T22:57:23.020" v="223" actId="403"/>
          <ac:spMkLst>
            <pc:docMk/>
            <pc:sldMk cId="3830319676" sldId="334"/>
            <ac:spMk id="23" creationId="{BF814777-1000-4082-3E3A-0483BFD6DF1D}"/>
          </ac:spMkLst>
        </pc:spChg>
        <pc:grpChg chg="mod">
          <ac:chgData name="Diana Isabel Bernal" userId="20f34778-2dcc-4e81-a19b-39de29ea60e6" providerId="ADAL" clId="{CC64F9AF-BF1A-48C7-A9DA-05CF2212D5E6}" dt="2023-05-24T00:12:25.120" v="1618" actId="1076"/>
          <ac:grpSpMkLst>
            <pc:docMk/>
            <pc:sldMk cId="3830319676" sldId="334"/>
            <ac:grpSpMk id="15" creationId="{4BADD30F-F31D-A664-35C5-AD506A655889}"/>
          </ac:grpSpMkLst>
        </pc:grpChg>
        <pc:grpChg chg="mod">
          <ac:chgData name="Diana Isabel Bernal" userId="20f34778-2dcc-4e81-a19b-39de29ea60e6" providerId="ADAL" clId="{CC64F9AF-BF1A-48C7-A9DA-05CF2212D5E6}" dt="2023-05-24T00:12:28.571" v="1619" actId="1076"/>
          <ac:grpSpMkLst>
            <pc:docMk/>
            <pc:sldMk cId="3830319676" sldId="334"/>
            <ac:grpSpMk id="18" creationId="{3C881089-C13A-8056-7E09-EDEC07855C28}"/>
          </ac:grpSpMkLst>
        </pc:grpChg>
      </pc:sldChg>
      <pc:sldChg chg="addSp delSp modSp mod modAnim">
        <pc:chgData name="Diana Isabel Bernal" userId="20f34778-2dcc-4e81-a19b-39de29ea60e6" providerId="ADAL" clId="{CC64F9AF-BF1A-48C7-A9DA-05CF2212D5E6}" dt="2023-05-23T00:04:42.861" v="143"/>
        <pc:sldMkLst>
          <pc:docMk/>
          <pc:sldMk cId="2982898080" sldId="335"/>
        </pc:sldMkLst>
        <pc:spChg chg="add mod">
          <ac:chgData name="Diana Isabel Bernal" userId="20f34778-2dcc-4e81-a19b-39de29ea60e6" providerId="ADAL" clId="{CC64F9AF-BF1A-48C7-A9DA-05CF2212D5E6}" dt="2023-05-23T00:02:14.442" v="134"/>
          <ac:spMkLst>
            <pc:docMk/>
            <pc:sldMk cId="2982898080" sldId="335"/>
            <ac:spMk id="3" creationId="{97EAFFD9-FF97-B590-DAA6-199B29F98648}"/>
          </ac:spMkLst>
        </pc:spChg>
        <pc:picChg chg="add mod">
          <ac:chgData name="Diana Isabel Bernal" userId="20f34778-2dcc-4e81-a19b-39de29ea60e6" providerId="ADAL" clId="{CC64F9AF-BF1A-48C7-A9DA-05CF2212D5E6}" dt="2023-05-23T00:02:05.082" v="133" actId="14100"/>
          <ac:picMkLst>
            <pc:docMk/>
            <pc:sldMk cId="2982898080" sldId="335"/>
            <ac:picMk id="2" creationId="{488340BD-015D-0720-4757-71C66E8C48E2}"/>
          </ac:picMkLst>
        </pc:picChg>
        <pc:picChg chg="add mod">
          <ac:chgData name="Diana Isabel Bernal" userId="20f34778-2dcc-4e81-a19b-39de29ea60e6" providerId="ADAL" clId="{CC64F9AF-BF1A-48C7-A9DA-05CF2212D5E6}" dt="2023-05-23T00:04:33.322" v="141" actId="14100"/>
          <ac:picMkLst>
            <pc:docMk/>
            <pc:sldMk cId="2982898080" sldId="335"/>
            <ac:picMk id="5" creationId="{3F5F14E1-3AE2-6EB4-CEA7-9C96813E986E}"/>
          </ac:picMkLst>
        </pc:picChg>
        <pc:picChg chg="del">
          <ac:chgData name="Diana Isabel Bernal" userId="20f34778-2dcc-4e81-a19b-39de29ea60e6" providerId="ADAL" clId="{CC64F9AF-BF1A-48C7-A9DA-05CF2212D5E6}" dt="2023-05-23T00:04:16.020" v="135" actId="478"/>
          <ac:picMkLst>
            <pc:docMk/>
            <pc:sldMk cId="2982898080" sldId="335"/>
            <ac:picMk id="9" creationId="{17BD994A-156B-B086-6CFD-97D4A9179D7C}"/>
          </ac:picMkLst>
        </pc:picChg>
        <pc:picChg chg="del">
          <ac:chgData name="Diana Isabel Bernal" userId="20f34778-2dcc-4e81-a19b-39de29ea60e6" providerId="ADAL" clId="{CC64F9AF-BF1A-48C7-A9DA-05CF2212D5E6}" dt="2023-05-23T00:01:48.650" v="127" actId="478"/>
          <ac:picMkLst>
            <pc:docMk/>
            <pc:sldMk cId="2982898080" sldId="335"/>
            <ac:picMk id="10" creationId="{5013A1D4-27C3-32D6-93B2-6F56F059B3E9}"/>
          </ac:picMkLst>
        </pc:picChg>
      </pc:sldChg>
      <pc:sldChg chg="addSp delSp modSp mod modAnim">
        <pc:chgData name="Diana Isabel Bernal" userId="20f34778-2dcc-4e81-a19b-39de29ea60e6" providerId="ADAL" clId="{CC64F9AF-BF1A-48C7-A9DA-05CF2212D5E6}" dt="2023-05-22T23:51:22.334" v="126"/>
        <pc:sldMkLst>
          <pc:docMk/>
          <pc:sldMk cId="1767458888" sldId="336"/>
        </pc:sldMkLst>
        <pc:spChg chg="add mod">
          <ac:chgData name="Diana Isabel Bernal" userId="20f34778-2dcc-4e81-a19b-39de29ea60e6" providerId="ADAL" clId="{CC64F9AF-BF1A-48C7-A9DA-05CF2212D5E6}" dt="2023-05-22T23:51:22.334" v="126"/>
          <ac:spMkLst>
            <pc:docMk/>
            <pc:sldMk cId="1767458888" sldId="336"/>
            <ac:spMk id="4" creationId="{49A172B9-D9CB-A6CF-4885-F822AC98B1DE}"/>
          </ac:spMkLst>
        </pc:spChg>
        <pc:picChg chg="mod">
          <ac:chgData name="Diana Isabel Bernal" userId="20f34778-2dcc-4e81-a19b-39de29ea60e6" providerId="ADAL" clId="{CC64F9AF-BF1A-48C7-A9DA-05CF2212D5E6}" dt="2023-05-22T23:50:52.678" v="122" actId="1035"/>
          <ac:picMkLst>
            <pc:docMk/>
            <pc:sldMk cId="1767458888" sldId="336"/>
            <ac:picMk id="2" creationId="{405CBB15-1535-D589-9860-BA3DDF21EFCB}"/>
          </ac:picMkLst>
        </pc:picChg>
        <pc:picChg chg="add mod">
          <ac:chgData name="Diana Isabel Bernal" userId="20f34778-2dcc-4e81-a19b-39de29ea60e6" providerId="ADAL" clId="{CC64F9AF-BF1A-48C7-A9DA-05CF2212D5E6}" dt="2023-05-22T23:50:48.937" v="121" actId="14100"/>
          <ac:picMkLst>
            <pc:docMk/>
            <pc:sldMk cId="1767458888" sldId="336"/>
            <ac:picMk id="3" creationId="{63B87AB2-AD28-4078-8A73-D09324F4B477}"/>
          </ac:picMkLst>
        </pc:picChg>
        <pc:picChg chg="del">
          <ac:chgData name="Diana Isabel Bernal" userId="20f34778-2dcc-4e81-a19b-39de29ea60e6" providerId="ADAL" clId="{CC64F9AF-BF1A-48C7-A9DA-05CF2212D5E6}" dt="2023-05-22T23:50:26.882" v="116" actId="478"/>
          <ac:picMkLst>
            <pc:docMk/>
            <pc:sldMk cId="1767458888" sldId="336"/>
            <ac:picMk id="6" creationId="{724976F9-1C50-A89B-F03A-C278F6F0C12D}"/>
          </ac:picMkLst>
        </pc:picChg>
      </pc:sldChg>
      <pc:sldChg chg="ord modAnim">
        <pc:chgData name="Diana Isabel Bernal" userId="20f34778-2dcc-4e81-a19b-39de29ea60e6" providerId="ADAL" clId="{CC64F9AF-BF1A-48C7-A9DA-05CF2212D5E6}" dt="2023-05-22T23:37:42.743" v="63"/>
        <pc:sldMkLst>
          <pc:docMk/>
          <pc:sldMk cId="2417250957" sldId="337"/>
        </pc:sldMkLst>
      </pc:sldChg>
      <pc:sldChg chg="modSp mod modAnim">
        <pc:chgData name="Diana Isabel Bernal" userId="20f34778-2dcc-4e81-a19b-39de29ea60e6" providerId="ADAL" clId="{CC64F9AF-BF1A-48C7-A9DA-05CF2212D5E6}" dt="2023-05-24T00:10:52.817" v="1613" actId="1076"/>
        <pc:sldMkLst>
          <pc:docMk/>
          <pc:sldMk cId="0" sldId="338"/>
        </pc:sldMkLst>
        <pc:spChg chg="mod">
          <ac:chgData name="Diana Isabel Bernal" userId="20f34778-2dcc-4e81-a19b-39de29ea60e6" providerId="ADAL" clId="{CC64F9AF-BF1A-48C7-A9DA-05CF2212D5E6}" dt="2023-05-24T00:10:22.358" v="1609" actId="1076"/>
          <ac:spMkLst>
            <pc:docMk/>
            <pc:sldMk cId="0" sldId="338"/>
            <ac:spMk id="3" creationId="{FB447E33-6481-E934-5DF8-890D9540BA29}"/>
          </ac:spMkLst>
        </pc:spChg>
        <pc:spChg chg="mod">
          <ac:chgData name="Diana Isabel Bernal" userId="20f34778-2dcc-4e81-a19b-39de29ea60e6" providerId="ADAL" clId="{CC64F9AF-BF1A-48C7-A9DA-05CF2212D5E6}" dt="2023-05-23T23:04:42.236" v="243" actId="20577"/>
          <ac:spMkLst>
            <pc:docMk/>
            <pc:sldMk cId="0" sldId="338"/>
            <ac:spMk id="5" creationId="{F567E5DC-D340-8BFF-F40D-EF47FF5580E4}"/>
          </ac:spMkLst>
        </pc:spChg>
        <pc:grpChg chg="mod">
          <ac:chgData name="Diana Isabel Bernal" userId="20f34778-2dcc-4e81-a19b-39de29ea60e6" providerId="ADAL" clId="{CC64F9AF-BF1A-48C7-A9DA-05CF2212D5E6}" dt="2023-05-24T00:10:08.526" v="1607" actId="1076"/>
          <ac:grpSpMkLst>
            <pc:docMk/>
            <pc:sldMk cId="0" sldId="338"/>
            <ac:grpSpMk id="1358" creationId="{00000000-0000-0000-0000-000000000000}"/>
          </ac:grpSpMkLst>
        </pc:grpChg>
        <pc:grpChg chg="mod">
          <ac:chgData name="Diana Isabel Bernal" userId="20f34778-2dcc-4e81-a19b-39de29ea60e6" providerId="ADAL" clId="{CC64F9AF-BF1A-48C7-A9DA-05CF2212D5E6}" dt="2023-05-24T00:10:01.999" v="1605" actId="1076"/>
          <ac:grpSpMkLst>
            <pc:docMk/>
            <pc:sldMk cId="0" sldId="338"/>
            <ac:grpSpMk id="1374" creationId="{00000000-0000-0000-0000-000000000000}"/>
          </ac:grpSpMkLst>
        </pc:grpChg>
        <pc:grpChg chg="mod">
          <ac:chgData name="Diana Isabel Bernal" userId="20f34778-2dcc-4e81-a19b-39de29ea60e6" providerId="ADAL" clId="{CC64F9AF-BF1A-48C7-A9DA-05CF2212D5E6}" dt="2023-05-24T00:09:57.565" v="1604" actId="1076"/>
          <ac:grpSpMkLst>
            <pc:docMk/>
            <pc:sldMk cId="0" sldId="338"/>
            <ac:grpSpMk id="1390" creationId="{00000000-0000-0000-0000-000000000000}"/>
          </ac:grpSpMkLst>
        </pc:grpChg>
        <pc:grpChg chg="mod">
          <ac:chgData name="Diana Isabel Bernal" userId="20f34778-2dcc-4e81-a19b-39de29ea60e6" providerId="ADAL" clId="{CC64F9AF-BF1A-48C7-A9DA-05CF2212D5E6}" dt="2023-05-24T00:10:05.154" v="1606" actId="1076"/>
          <ac:grpSpMkLst>
            <pc:docMk/>
            <pc:sldMk cId="0" sldId="338"/>
            <ac:grpSpMk id="1404" creationId="{00000000-0000-0000-0000-000000000000}"/>
          </ac:grpSpMkLst>
        </pc:grpChg>
        <pc:grpChg chg="mod">
          <ac:chgData name="Diana Isabel Bernal" userId="20f34778-2dcc-4e81-a19b-39de29ea60e6" providerId="ADAL" clId="{CC64F9AF-BF1A-48C7-A9DA-05CF2212D5E6}" dt="2023-05-24T00:10:52.817" v="1613" actId="1076"/>
          <ac:grpSpMkLst>
            <pc:docMk/>
            <pc:sldMk cId="0" sldId="338"/>
            <ac:grpSpMk id="1418" creationId="{00000000-0000-0000-0000-000000000000}"/>
          </ac:grpSpMkLst>
        </pc:grpChg>
      </pc:sldChg>
      <pc:sldChg chg="addSp delSp modSp mod modAnim">
        <pc:chgData name="Diana Isabel Bernal" userId="20f34778-2dcc-4e81-a19b-39de29ea60e6" providerId="ADAL" clId="{CC64F9AF-BF1A-48C7-A9DA-05CF2212D5E6}" dt="2023-05-23T00:34:40.219" v="213"/>
        <pc:sldMkLst>
          <pc:docMk/>
          <pc:sldMk cId="624871763" sldId="339"/>
        </pc:sldMkLst>
        <pc:spChg chg="add mod">
          <ac:chgData name="Diana Isabel Bernal" userId="20f34778-2dcc-4e81-a19b-39de29ea60e6" providerId="ADAL" clId="{CC64F9AF-BF1A-48C7-A9DA-05CF2212D5E6}" dt="2023-05-23T00:12:19.732" v="161" actId="1076"/>
          <ac:spMkLst>
            <pc:docMk/>
            <pc:sldMk cId="624871763" sldId="339"/>
            <ac:spMk id="5" creationId="{ECD1BF20-1615-E67E-FFB5-549AB1DC8514}"/>
          </ac:spMkLst>
        </pc:spChg>
        <pc:graphicFrameChg chg="del">
          <ac:chgData name="Diana Isabel Bernal" userId="20f34778-2dcc-4e81-a19b-39de29ea60e6" providerId="ADAL" clId="{CC64F9AF-BF1A-48C7-A9DA-05CF2212D5E6}" dt="2023-05-23T00:09:41.042" v="144" actId="478"/>
          <ac:graphicFrameMkLst>
            <pc:docMk/>
            <pc:sldMk cId="624871763" sldId="339"/>
            <ac:graphicFrameMk id="9" creationId="{63471EC9-426D-CEDA-25EC-B0469A14118D}"/>
          </ac:graphicFrameMkLst>
        </pc:graphicFrameChg>
        <pc:graphicFrameChg chg="mod">
          <ac:chgData name="Diana Isabel Bernal" userId="20f34778-2dcc-4e81-a19b-39de29ea60e6" providerId="ADAL" clId="{CC64F9AF-BF1A-48C7-A9DA-05CF2212D5E6}" dt="2023-05-23T00:12:25.568" v="163" actId="1076"/>
          <ac:graphicFrameMkLst>
            <pc:docMk/>
            <pc:sldMk cId="624871763" sldId="339"/>
            <ac:graphicFrameMk id="10" creationId="{10D8198D-67DB-3DB9-92BA-7207A3234EA6}"/>
          </ac:graphicFrameMkLst>
        </pc:graphicFrameChg>
        <pc:picChg chg="add del mod">
          <ac:chgData name="Diana Isabel Bernal" userId="20f34778-2dcc-4e81-a19b-39de29ea60e6" providerId="ADAL" clId="{CC64F9AF-BF1A-48C7-A9DA-05CF2212D5E6}" dt="2023-05-23T00:10:07.553" v="151" actId="478"/>
          <ac:picMkLst>
            <pc:docMk/>
            <pc:sldMk cId="624871763" sldId="339"/>
            <ac:picMk id="3" creationId="{E7A9954A-D6F8-1622-5725-F3F49B5FEA1E}"/>
          </ac:picMkLst>
        </pc:picChg>
        <pc:picChg chg="add del mod">
          <ac:chgData name="Diana Isabel Bernal" userId="20f34778-2dcc-4e81-a19b-39de29ea60e6" providerId="ADAL" clId="{CC64F9AF-BF1A-48C7-A9DA-05CF2212D5E6}" dt="2023-05-23T00:13:11.934" v="164" actId="478"/>
          <ac:picMkLst>
            <pc:docMk/>
            <pc:sldMk cId="624871763" sldId="339"/>
            <ac:picMk id="4" creationId="{B1369817-5BD6-7521-1A1B-284831CFB425}"/>
          </ac:picMkLst>
        </pc:picChg>
        <pc:picChg chg="add mod">
          <ac:chgData name="Diana Isabel Bernal" userId="20f34778-2dcc-4e81-a19b-39de29ea60e6" providerId="ADAL" clId="{CC64F9AF-BF1A-48C7-A9DA-05CF2212D5E6}" dt="2023-05-23T00:14:15.247" v="172" actId="208"/>
          <ac:picMkLst>
            <pc:docMk/>
            <pc:sldMk cId="624871763" sldId="339"/>
            <ac:picMk id="6" creationId="{DBC78FBD-717C-F54C-E9BE-FA68035BC5C0}"/>
          </ac:picMkLst>
        </pc:picChg>
      </pc:sldChg>
      <pc:sldChg chg="addSp delSp modSp mod modAnim">
        <pc:chgData name="Diana Isabel Bernal" userId="20f34778-2dcc-4e81-a19b-39de29ea60e6" providerId="ADAL" clId="{CC64F9AF-BF1A-48C7-A9DA-05CF2212D5E6}" dt="2023-05-31T01:21:37.224" v="2088"/>
        <pc:sldMkLst>
          <pc:docMk/>
          <pc:sldMk cId="156106618" sldId="340"/>
        </pc:sldMkLst>
        <pc:spChg chg="add mod">
          <ac:chgData name="Diana Isabel Bernal" userId="20f34778-2dcc-4e81-a19b-39de29ea60e6" providerId="ADAL" clId="{CC64F9AF-BF1A-48C7-A9DA-05CF2212D5E6}" dt="2023-05-29T00:11:31.798" v="1674" actId="208"/>
          <ac:spMkLst>
            <pc:docMk/>
            <pc:sldMk cId="156106618" sldId="340"/>
            <ac:spMk id="2" creationId="{F8DA577A-43E3-3D6A-80C2-6CFC902012DF}"/>
          </ac:spMkLst>
        </pc:spChg>
        <pc:spChg chg="mod">
          <ac:chgData name="Diana Isabel Bernal" userId="20f34778-2dcc-4e81-a19b-39de29ea60e6" providerId="ADAL" clId="{CC64F9AF-BF1A-48C7-A9DA-05CF2212D5E6}" dt="2023-05-24T00:12:51.464" v="1620" actId="1076"/>
          <ac:spMkLst>
            <pc:docMk/>
            <pc:sldMk cId="156106618" sldId="340"/>
            <ac:spMk id="3" creationId="{FB447E33-6481-E934-5DF8-890D9540BA29}"/>
          </ac:spMkLst>
        </pc:spChg>
        <pc:spChg chg="add mod">
          <ac:chgData name="Diana Isabel Bernal" userId="20f34778-2dcc-4e81-a19b-39de29ea60e6" providerId="ADAL" clId="{CC64F9AF-BF1A-48C7-A9DA-05CF2212D5E6}" dt="2023-05-29T00:11:36.655" v="1677" actId="1037"/>
          <ac:spMkLst>
            <pc:docMk/>
            <pc:sldMk cId="156106618" sldId="340"/>
            <ac:spMk id="4" creationId="{77C4FD3B-B04E-23FE-C86B-82203B121700}"/>
          </ac:spMkLst>
        </pc:spChg>
        <pc:spChg chg="add mod">
          <ac:chgData name="Diana Isabel Bernal" userId="20f34778-2dcc-4e81-a19b-39de29ea60e6" providerId="ADAL" clId="{CC64F9AF-BF1A-48C7-A9DA-05CF2212D5E6}" dt="2023-05-29T00:11:31.798" v="1674" actId="208"/>
          <ac:spMkLst>
            <pc:docMk/>
            <pc:sldMk cId="156106618" sldId="340"/>
            <ac:spMk id="6" creationId="{C8B4C2DD-47AA-9BC0-E82D-06DCD34BE42A}"/>
          </ac:spMkLst>
        </pc:spChg>
        <pc:spChg chg="add mod">
          <ac:chgData name="Diana Isabel Bernal" userId="20f34778-2dcc-4e81-a19b-39de29ea60e6" providerId="ADAL" clId="{CC64F9AF-BF1A-48C7-A9DA-05CF2212D5E6}" dt="2023-05-29T00:10:40.176" v="1670" actId="1076"/>
          <ac:spMkLst>
            <pc:docMk/>
            <pc:sldMk cId="156106618" sldId="340"/>
            <ac:spMk id="8" creationId="{C0E08C96-A9B9-2CE1-88CC-1E68632B6CE7}"/>
          </ac:spMkLst>
        </pc:spChg>
        <pc:spChg chg="add del mod">
          <ac:chgData name="Diana Isabel Bernal" userId="20f34778-2dcc-4e81-a19b-39de29ea60e6" providerId="ADAL" clId="{CC64F9AF-BF1A-48C7-A9DA-05CF2212D5E6}" dt="2023-05-29T00:10:30.415" v="1668" actId="478"/>
          <ac:spMkLst>
            <pc:docMk/>
            <pc:sldMk cId="156106618" sldId="340"/>
            <ac:spMk id="9" creationId="{83A17EB4-09BE-F035-394E-E36984A0F241}"/>
          </ac:spMkLst>
        </pc:spChg>
        <pc:spChg chg="add del mod">
          <ac:chgData name="Diana Isabel Bernal" userId="20f34778-2dcc-4e81-a19b-39de29ea60e6" providerId="ADAL" clId="{CC64F9AF-BF1A-48C7-A9DA-05CF2212D5E6}" dt="2023-05-29T00:10:33.021" v="1669" actId="478"/>
          <ac:spMkLst>
            <pc:docMk/>
            <pc:sldMk cId="156106618" sldId="340"/>
            <ac:spMk id="10" creationId="{89CEB149-5532-13EB-233D-23A3F2DA56A9}"/>
          </ac:spMkLst>
        </pc:spChg>
        <pc:grpChg chg="mod">
          <ac:chgData name="Diana Isabel Bernal" userId="20f34778-2dcc-4e81-a19b-39de29ea60e6" providerId="ADAL" clId="{CC64F9AF-BF1A-48C7-A9DA-05CF2212D5E6}" dt="2023-05-23T23:20:40.657" v="492" actId="1076"/>
          <ac:grpSpMkLst>
            <pc:docMk/>
            <pc:sldMk cId="156106618" sldId="340"/>
            <ac:grpSpMk id="1358" creationId="{00000000-0000-0000-0000-000000000000}"/>
          </ac:grpSpMkLst>
        </pc:grpChg>
        <pc:grpChg chg="mod">
          <ac:chgData name="Diana Isabel Bernal" userId="20f34778-2dcc-4e81-a19b-39de29ea60e6" providerId="ADAL" clId="{CC64F9AF-BF1A-48C7-A9DA-05CF2212D5E6}" dt="2023-05-23T23:20:47.482" v="494" actId="1076"/>
          <ac:grpSpMkLst>
            <pc:docMk/>
            <pc:sldMk cId="156106618" sldId="340"/>
            <ac:grpSpMk id="1374" creationId="{00000000-0000-0000-0000-000000000000}"/>
          </ac:grpSpMkLst>
        </pc:grpChg>
        <pc:grpChg chg="mod">
          <ac:chgData name="Diana Isabel Bernal" userId="20f34778-2dcc-4e81-a19b-39de29ea60e6" providerId="ADAL" clId="{CC64F9AF-BF1A-48C7-A9DA-05CF2212D5E6}" dt="2023-05-23T23:20:44.464" v="493" actId="1076"/>
          <ac:grpSpMkLst>
            <pc:docMk/>
            <pc:sldMk cId="156106618" sldId="340"/>
            <ac:grpSpMk id="1404" creationId="{00000000-0000-0000-0000-000000000000}"/>
          </ac:grpSpMkLst>
        </pc:grpChg>
        <pc:grpChg chg="mod">
          <ac:chgData name="Diana Isabel Bernal" userId="20f34778-2dcc-4e81-a19b-39de29ea60e6" providerId="ADAL" clId="{CC64F9AF-BF1A-48C7-A9DA-05CF2212D5E6}" dt="2023-05-24T00:11:02.692" v="1615" actId="1076"/>
          <ac:grpSpMkLst>
            <pc:docMk/>
            <pc:sldMk cId="156106618" sldId="340"/>
            <ac:grpSpMk id="1418" creationId="{00000000-0000-0000-0000-000000000000}"/>
          </ac:grpSpMkLst>
        </pc:grpChg>
        <pc:picChg chg="mod">
          <ac:chgData name="Diana Isabel Bernal" userId="20f34778-2dcc-4e81-a19b-39de29ea60e6" providerId="ADAL" clId="{CC64F9AF-BF1A-48C7-A9DA-05CF2212D5E6}" dt="2023-05-29T00:32:58.478" v="2071" actId="1076"/>
          <ac:picMkLst>
            <pc:docMk/>
            <pc:sldMk cId="156106618" sldId="340"/>
            <ac:picMk id="2050" creationId="{D1140A6D-675E-D14B-19B2-92EA63A993AD}"/>
          </ac:picMkLst>
        </pc:picChg>
        <pc:picChg chg="mod">
          <ac:chgData name="Diana Isabel Bernal" userId="20f34778-2dcc-4e81-a19b-39de29ea60e6" providerId="ADAL" clId="{CC64F9AF-BF1A-48C7-A9DA-05CF2212D5E6}" dt="2023-05-29T00:33:01.041" v="2072" actId="1076"/>
          <ac:picMkLst>
            <pc:docMk/>
            <pc:sldMk cId="156106618" sldId="340"/>
            <ac:picMk id="2052" creationId="{D0DA0097-B1E9-FE70-110D-DECC815C5D72}"/>
          </ac:picMkLst>
        </pc:picChg>
      </pc:sldChg>
      <pc:sldChg chg="addSp delSp modSp mod ord modAnim">
        <pc:chgData name="Diana Isabel Bernal" userId="20f34778-2dcc-4e81-a19b-39de29ea60e6" providerId="ADAL" clId="{CC64F9AF-BF1A-48C7-A9DA-05CF2212D5E6}" dt="2023-05-31T21:33:10.057" v="2118"/>
        <pc:sldMkLst>
          <pc:docMk/>
          <pc:sldMk cId="3192308723" sldId="341"/>
        </pc:sldMkLst>
        <pc:spChg chg="add mod">
          <ac:chgData name="Diana Isabel Bernal" userId="20f34778-2dcc-4e81-a19b-39de29ea60e6" providerId="ADAL" clId="{CC64F9AF-BF1A-48C7-A9DA-05CF2212D5E6}" dt="2023-05-24T00:08:14.228" v="1592" actId="14100"/>
          <ac:spMkLst>
            <pc:docMk/>
            <pc:sldMk cId="3192308723" sldId="341"/>
            <ac:spMk id="2" creationId="{AC01FC1D-0951-4AE7-794D-24D73D18C2C6}"/>
          </ac:spMkLst>
        </pc:spChg>
        <pc:spChg chg="add mod">
          <ac:chgData name="Diana Isabel Bernal" userId="20f34778-2dcc-4e81-a19b-39de29ea60e6" providerId="ADAL" clId="{CC64F9AF-BF1A-48C7-A9DA-05CF2212D5E6}" dt="2023-05-24T00:08:14.228" v="1592" actId="14100"/>
          <ac:spMkLst>
            <pc:docMk/>
            <pc:sldMk cId="3192308723" sldId="341"/>
            <ac:spMk id="5" creationId="{52E18DE5-0208-D6A7-E361-3D19DDEE355E}"/>
          </ac:spMkLst>
        </pc:spChg>
        <pc:spChg chg="mod">
          <ac:chgData name="Diana Isabel Bernal" userId="20f34778-2dcc-4e81-a19b-39de29ea60e6" providerId="ADAL" clId="{CC64F9AF-BF1A-48C7-A9DA-05CF2212D5E6}" dt="2023-05-23T23:04:37.663" v="241" actId="20577"/>
          <ac:spMkLst>
            <pc:docMk/>
            <pc:sldMk cId="3192308723" sldId="341"/>
            <ac:spMk id="6" creationId="{F0609C51-09E8-C3E5-CD18-4B4CA8CD8EA0}"/>
          </ac:spMkLst>
        </pc:spChg>
        <pc:spChg chg="mod">
          <ac:chgData name="Diana Isabel Bernal" userId="20f34778-2dcc-4e81-a19b-39de29ea60e6" providerId="ADAL" clId="{CC64F9AF-BF1A-48C7-A9DA-05CF2212D5E6}" dt="2023-05-24T00:03:57.006" v="1525" actId="1076"/>
          <ac:spMkLst>
            <pc:docMk/>
            <pc:sldMk cId="3192308723" sldId="341"/>
            <ac:spMk id="7" creationId="{AD6FBBA6-CBE8-7080-2F17-556FEFB9FA29}"/>
          </ac:spMkLst>
        </pc:spChg>
        <pc:spChg chg="add del mod">
          <ac:chgData name="Diana Isabel Bernal" userId="20f34778-2dcc-4e81-a19b-39de29ea60e6" providerId="ADAL" clId="{CC64F9AF-BF1A-48C7-A9DA-05CF2212D5E6}" dt="2023-05-24T00:04:03.685" v="1528"/>
          <ac:spMkLst>
            <pc:docMk/>
            <pc:sldMk cId="3192308723" sldId="341"/>
            <ac:spMk id="8" creationId="{35B4F863-E5C5-47F5-55E1-04397ADA7D5A}"/>
          </ac:spMkLst>
        </pc:spChg>
        <pc:spChg chg="add mod">
          <ac:chgData name="Diana Isabel Bernal" userId="20f34778-2dcc-4e81-a19b-39de29ea60e6" providerId="ADAL" clId="{CC64F9AF-BF1A-48C7-A9DA-05CF2212D5E6}" dt="2023-05-24T00:08:14.228" v="1592" actId="14100"/>
          <ac:spMkLst>
            <pc:docMk/>
            <pc:sldMk cId="3192308723" sldId="341"/>
            <ac:spMk id="9" creationId="{E47214A7-36B3-E6F1-1C8F-44561ABEE4C2}"/>
          </ac:spMkLst>
        </pc:spChg>
        <pc:spChg chg="add mod">
          <ac:chgData name="Diana Isabel Bernal" userId="20f34778-2dcc-4e81-a19b-39de29ea60e6" providerId="ADAL" clId="{CC64F9AF-BF1A-48C7-A9DA-05CF2212D5E6}" dt="2023-05-24T00:08:14.228" v="1592" actId="14100"/>
          <ac:spMkLst>
            <pc:docMk/>
            <pc:sldMk cId="3192308723" sldId="341"/>
            <ac:spMk id="10" creationId="{38ABCC31-1E7A-00DB-BB33-DD4EADBAD52A}"/>
          </ac:spMkLst>
        </pc:spChg>
        <pc:spChg chg="add mod">
          <ac:chgData name="Diana Isabel Bernal" userId="20f34778-2dcc-4e81-a19b-39de29ea60e6" providerId="ADAL" clId="{CC64F9AF-BF1A-48C7-A9DA-05CF2212D5E6}" dt="2023-05-24T00:08:14.228" v="1592" actId="14100"/>
          <ac:spMkLst>
            <pc:docMk/>
            <pc:sldMk cId="3192308723" sldId="341"/>
            <ac:spMk id="11" creationId="{562945DC-562F-876B-F627-4A844D9D0955}"/>
          </ac:spMkLst>
        </pc:spChg>
        <pc:spChg chg="mod">
          <ac:chgData name="Diana Isabel Bernal" userId="20f34778-2dcc-4e81-a19b-39de29ea60e6" providerId="ADAL" clId="{CC64F9AF-BF1A-48C7-A9DA-05CF2212D5E6}" dt="2023-05-24T00:07:12.432" v="1576" actId="14100"/>
          <ac:spMkLst>
            <pc:docMk/>
            <pc:sldMk cId="3192308723" sldId="341"/>
            <ac:spMk id="1366" creationId="{00000000-0000-0000-0000-000000000000}"/>
          </ac:spMkLst>
        </pc:spChg>
        <pc:spChg chg="mod">
          <ac:chgData name="Diana Isabel Bernal" userId="20f34778-2dcc-4e81-a19b-39de29ea60e6" providerId="ADAL" clId="{CC64F9AF-BF1A-48C7-A9DA-05CF2212D5E6}" dt="2023-05-24T00:05:43.186" v="1556" actId="403"/>
          <ac:spMkLst>
            <pc:docMk/>
            <pc:sldMk cId="3192308723" sldId="341"/>
            <ac:spMk id="1413" creationId="{00000000-0000-0000-0000-000000000000}"/>
          </ac:spMkLst>
        </pc:spChg>
        <pc:spChg chg="mod">
          <ac:chgData name="Diana Isabel Bernal" userId="20f34778-2dcc-4e81-a19b-39de29ea60e6" providerId="ADAL" clId="{CC64F9AF-BF1A-48C7-A9DA-05CF2212D5E6}" dt="2023-05-24T00:08:32.649" v="1594" actId="1076"/>
          <ac:spMkLst>
            <pc:docMk/>
            <pc:sldMk cId="3192308723" sldId="341"/>
            <ac:spMk id="1419" creationId="{00000000-0000-0000-0000-000000000000}"/>
          </ac:spMkLst>
        </pc:spChg>
        <pc:grpChg chg="mod">
          <ac:chgData name="Diana Isabel Bernal" userId="20f34778-2dcc-4e81-a19b-39de29ea60e6" providerId="ADAL" clId="{CC64F9AF-BF1A-48C7-A9DA-05CF2212D5E6}" dt="2023-05-24T00:07:25.833" v="1578" actId="14100"/>
          <ac:grpSpMkLst>
            <pc:docMk/>
            <pc:sldMk cId="3192308723" sldId="341"/>
            <ac:grpSpMk id="1358" creationId="{00000000-0000-0000-0000-000000000000}"/>
          </ac:grpSpMkLst>
        </pc:grpChg>
        <pc:grpChg chg="mod">
          <ac:chgData name="Diana Isabel Bernal" userId="20f34778-2dcc-4e81-a19b-39de29ea60e6" providerId="ADAL" clId="{CC64F9AF-BF1A-48C7-A9DA-05CF2212D5E6}" dt="2023-05-24T00:07:58.966" v="1588" actId="14100"/>
          <ac:grpSpMkLst>
            <pc:docMk/>
            <pc:sldMk cId="3192308723" sldId="341"/>
            <ac:grpSpMk id="1404" creationId="{00000000-0000-0000-0000-000000000000}"/>
          </ac:grpSpMkLst>
        </pc:grpChg>
        <pc:picChg chg="mod">
          <ac:chgData name="Diana Isabel Bernal" userId="20f34778-2dcc-4e81-a19b-39de29ea60e6" providerId="ADAL" clId="{CC64F9AF-BF1A-48C7-A9DA-05CF2212D5E6}" dt="2023-05-24T00:07:43.932" v="1584" actId="14100"/>
          <ac:picMkLst>
            <pc:docMk/>
            <pc:sldMk cId="3192308723" sldId="341"/>
            <ac:picMk id="4" creationId="{63BF7F4B-63D7-6E63-E348-4C72AE5C8BE3}"/>
          </ac:picMkLst>
        </pc:picChg>
        <pc:picChg chg="mod">
          <ac:chgData name="Diana Isabel Bernal" userId="20f34778-2dcc-4e81-a19b-39de29ea60e6" providerId="ADAL" clId="{CC64F9AF-BF1A-48C7-A9DA-05CF2212D5E6}" dt="2023-05-24T00:07:30.172" v="1579" actId="1076"/>
          <ac:picMkLst>
            <pc:docMk/>
            <pc:sldMk cId="3192308723" sldId="341"/>
            <ac:picMk id="1026" creationId="{4C07D9E5-CD93-6122-53C9-5F2AA0468A6F}"/>
          </ac:picMkLst>
        </pc:picChg>
        <pc:picChg chg="mod">
          <ac:chgData name="Diana Isabel Bernal" userId="20f34778-2dcc-4e81-a19b-39de29ea60e6" providerId="ADAL" clId="{CC64F9AF-BF1A-48C7-A9DA-05CF2212D5E6}" dt="2023-05-24T00:05:50.814" v="1558" actId="1076"/>
          <ac:picMkLst>
            <pc:docMk/>
            <pc:sldMk cId="3192308723" sldId="341"/>
            <ac:picMk id="1028" creationId="{5A215EBD-A017-8B25-26BA-B62A8ACB8AE2}"/>
          </ac:picMkLst>
        </pc:picChg>
      </pc:sldChg>
      <pc:sldChg chg="addSp delSp modSp mod modAnim">
        <pc:chgData name="Diana Isabel Bernal" userId="20f34778-2dcc-4e81-a19b-39de29ea60e6" providerId="ADAL" clId="{CC64F9AF-BF1A-48C7-A9DA-05CF2212D5E6}" dt="2023-05-29T00:15:30.483" v="1720" actId="207"/>
        <pc:sldMkLst>
          <pc:docMk/>
          <pc:sldMk cId="4223424364" sldId="342"/>
        </pc:sldMkLst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5" creationId="{62032A40-CC95-B1BB-7AD8-61DC7B1A552B}"/>
          </ac:spMkLst>
        </pc:spChg>
        <pc:spChg chg="mod">
          <ac:chgData name="Diana Isabel Bernal" userId="20f34778-2dcc-4e81-a19b-39de29ea60e6" providerId="ADAL" clId="{CC64F9AF-BF1A-48C7-A9DA-05CF2212D5E6}" dt="2023-05-23T23:39:59.528" v="527" actId="404"/>
          <ac:spMkLst>
            <pc:docMk/>
            <pc:sldMk cId="4223424364" sldId="342"/>
            <ac:spMk id="9" creationId="{108C7B63-8DE2-9BCC-5E3B-21265C250170}"/>
          </ac:spMkLst>
        </pc:spChg>
        <pc:spChg chg="mod">
          <ac:chgData name="Diana Isabel Bernal" userId="20f34778-2dcc-4e81-a19b-39de29ea60e6" providerId="ADAL" clId="{CC64F9AF-BF1A-48C7-A9DA-05CF2212D5E6}" dt="2023-05-23T23:40:02.477" v="528" actId="404"/>
          <ac:spMkLst>
            <pc:docMk/>
            <pc:sldMk cId="4223424364" sldId="342"/>
            <ac:spMk id="12" creationId="{F0604B08-D15B-E8A5-08C8-23231EB01BB2}"/>
          </ac:spMkLst>
        </pc:spChg>
        <pc:spChg chg="mod">
          <ac:chgData name="Diana Isabel Bernal" userId="20f34778-2dcc-4e81-a19b-39de29ea60e6" providerId="ADAL" clId="{CC64F9AF-BF1A-48C7-A9DA-05CF2212D5E6}" dt="2023-05-23T23:40:09.782" v="529" actId="1076"/>
          <ac:spMkLst>
            <pc:docMk/>
            <pc:sldMk cId="4223424364" sldId="342"/>
            <ac:spMk id="15" creationId="{57F1E0B8-5DA6-4E43-5638-92F2C6457E76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17" creationId="{5ECA996C-9D46-5E24-4810-605EA111DD0E}"/>
          </ac:spMkLst>
        </pc:spChg>
        <pc:spChg chg="del mod">
          <ac:chgData name="Diana Isabel Bernal" userId="20f34778-2dcc-4e81-a19b-39de29ea60e6" providerId="ADAL" clId="{CC64F9AF-BF1A-48C7-A9DA-05CF2212D5E6}" dt="2023-05-23T23:43:16.299" v="534" actId="478"/>
          <ac:spMkLst>
            <pc:docMk/>
            <pc:sldMk cId="4223424364" sldId="342"/>
            <ac:spMk id="18" creationId="{1F3136E1-9F08-4193-ABCF-506B4878FE5F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19" creationId="{3F7922DF-C2EA-D929-30ED-89340FE0FF0B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21" creationId="{4E6B8A35-5525-466F-71D8-201839F63B1C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22" creationId="{18E42A8F-195D-F122-7791-E2E9C6302755}"/>
          </ac:spMkLst>
        </pc:spChg>
        <pc:spChg chg="del mod">
          <ac:chgData name="Diana Isabel Bernal" userId="20f34778-2dcc-4e81-a19b-39de29ea60e6" providerId="ADAL" clId="{CC64F9AF-BF1A-48C7-A9DA-05CF2212D5E6}" dt="2023-05-23T23:43:20.170" v="535" actId="478"/>
          <ac:spMkLst>
            <pc:docMk/>
            <pc:sldMk cId="4223424364" sldId="342"/>
            <ac:spMk id="23" creationId="{15E2C48C-C9C6-8FBC-29DC-E129EA1F7434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24" creationId="{F2E23859-6AE0-FE38-BA7A-63A4FFC1B49B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26" creationId="{101CE1CE-4609-04CD-2886-1CDB5822B623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27" creationId="{3613F534-99FC-2F81-83FC-8973FDA9A582}"/>
          </ac:spMkLst>
        </pc:spChg>
        <pc:spChg chg="del mod">
          <ac:chgData name="Diana Isabel Bernal" userId="20f34778-2dcc-4e81-a19b-39de29ea60e6" providerId="ADAL" clId="{CC64F9AF-BF1A-48C7-A9DA-05CF2212D5E6}" dt="2023-05-23T23:43:22.669" v="536" actId="478"/>
          <ac:spMkLst>
            <pc:docMk/>
            <pc:sldMk cId="4223424364" sldId="342"/>
            <ac:spMk id="28" creationId="{6C354834-DBDE-3432-7DA3-70742B0B991F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29" creationId="{38A6E7E6-BA5E-D12A-4171-207F7D0A3241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31" creationId="{0D6BDF02-CEA3-01C5-23C8-EE7FADC11B97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32" creationId="{50918FCC-3DF7-796A-8646-7C3663577E98}"/>
          </ac:spMkLst>
        </pc:spChg>
        <pc:spChg chg="del mod">
          <ac:chgData name="Diana Isabel Bernal" userId="20f34778-2dcc-4e81-a19b-39de29ea60e6" providerId="ADAL" clId="{CC64F9AF-BF1A-48C7-A9DA-05CF2212D5E6}" dt="2023-05-23T23:43:24.505" v="537" actId="478"/>
          <ac:spMkLst>
            <pc:docMk/>
            <pc:sldMk cId="4223424364" sldId="342"/>
            <ac:spMk id="33" creationId="{51735617-9671-CB39-F80B-AD597AEEE598}"/>
          </ac:spMkLst>
        </pc:spChg>
        <pc:spChg chg="mod">
          <ac:chgData name="Diana Isabel Bernal" userId="20f34778-2dcc-4e81-a19b-39de29ea60e6" providerId="ADAL" clId="{CC64F9AF-BF1A-48C7-A9DA-05CF2212D5E6}" dt="2023-05-23T23:42:54.738" v="530"/>
          <ac:spMkLst>
            <pc:docMk/>
            <pc:sldMk cId="4223424364" sldId="342"/>
            <ac:spMk id="34" creationId="{FB4C111E-F257-4158-577A-37FBB401ECF7}"/>
          </ac:spMkLst>
        </pc:spChg>
        <pc:spChg chg="mod">
          <ac:chgData name="Diana Isabel Bernal" userId="20f34778-2dcc-4e81-a19b-39de29ea60e6" providerId="ADAL" clId="{CC64F9AF-BF1A-48C7-A9DA-05CF2212D5E6}" dt="2023-05-23T23:44:47.046" v="544"/>
          <ac:spMkLst>
            <pc:docMk/>
            <pc:sldMk cId="4223424364" sldId="342"/>
            <ac:spMk id="36" creationId="{AACC539A-79EE-68D4-77F9-95AD2F6AED3B}"/>
          </ac:spMkLst>
        </pc:spChg>
        <pc:spChg chg="mod">
          <ac:chgData name="Diana Isabel Bernal" userId="20f34778-2dcc-4e81-a19b-39de29ea60e6" providerId="ADAL" clId="{CC64F9AF-BF1A-48C7-A9DA-05CF2212D5E6}" dt="2023-05-23T23:44:47.046" v="544"/>
          <ac:spMkLst>
            <pc:docMk/>
            <pc:sldMk cId="4223424364" sldId="342"/>
            <ac:spMk id="37" creationId="{EF46E719-2C88-8049-A5F5-D6240560995B}"/>
          </ac:spMkLst>
        </pc:spChg>
        <pc:spChg chg="mod">
          <ac:chgData name="Diana Isabel Bernal" userId="20f34778-2dcc-4e81-a19b-39de29ea60e6" providerId="ADAL" clId="{CC64F9AF-BF1A-48C7-A9DA-05CF2212D5E6}" dt="2023-05-23T23:44:47.046" v="544"/>
          <ac:spMkLst>
            <pc:docMk/>
            <pc:sldMk cId="4223424364" sldId="342"/>
            <ac:spMk id="39" creationId="{4B359A5A-0E79-637C-8401-FC7887013D1E}"/>
          </ac:spMkLst>
        </pc:spChg>
        <pc:spChg chg="mod">
          <ac:chgData name="Diana Isabel Bernal" userId="20f34778-2dcc-4e81-a19b-39de29ea60e6" providerId="ADAL" clId="{CC64F9AF-BF1A-48C7-A9DA-05CF2212D5E6}" dt="2023-05-23T23:44:47.046" v="544"/>
          <ac:spMkLst>
            <pc:docMk/>
            <pc:sldMk cId="4223424364" sldId="342"/>
            <ac:spMk id="40" creationId="{B1BA193D-94A6-0608-414A-6CAE14442D3E}"/>
          </ac:spMkLst>
        </pc:spChg>
        <pc:spChg chg="add mod">
          <ac:chgData name="Diana Isabel Bernal" userId="20f34778-2dcc-4e81-a19b-39de29ea60e6" providerId="ADAL" clId="{CC64F9AF-BF1A-48C7-A9DA-05CF2212D5E6}" dt="2023-05-23T23:48:53.882" v="624" actId="404"/>
          <ac:spMkLst>
            <pc:docMk/>
            <pc:sldMk cId="4223424364" sldId="342"/>
            <ac:spMk id="41" creationId="{D99CEF10-B7B8-7E20-37D3-2E1DF3E2040C}"/>
          </ac:spMkLst>
        </pc:spChg>
        <pc:spChg chg="mod">
          <ac:chgData name="Diana Isabel Bernal" userId="20f34778-2dcc-4e81-a19b-39de29ea60e6" providerId="ADAL" clId="{CC64F9AF-BF1A-48C7-A9DA-05CF2212D5E6}" dt="2023-05-29T00:15:30.483" v="1720" actId="207"/>
          <ac:spMkLst>
            <pc:docMk/>
            <pc:sldMk cId="4223424364" sldId="342"/>
            <ac:spMk id="43" creationId="{1EB5CC98-201A-C602-3F7C-432176199DB5}"/>
          </ac:spMkLst>
        </pc:spChg>
        <pc:spChg chg="mod">
          <ac:chgData name="Diana Isabel Bernal" userId="20f34778-2dcc-4e81-a19b-39de29ea60e6" providerId="ADAL" clId="{CC64F9AF-BF1A-48C7-A9DA-05CF2212D5E6}" dt="2023-05-29T00:15:11.167" v="1718" actId="207"/>
          <ac:spMkLst>
            <pc:docMk/>
            <pc:sldMk cId="4223424364" sldId="342"/>
            <ac:spMk id="45" creationId="{5C47CB2C-9EB9-DCCC-6F7E-F2E3A23810B3}"/>
          </ac:spMkLst>
        </pc:spChg>
        <pc:spChg chg="mod">
          <ac:chgData name="Diana Isabel Bernal" userId="20f34778-2dcc-4e81-a19b-39de29ea60e6" providerId="ADAL" clId="{CC64F9AF-BF1A-48C7-A9DA-05CF2212D5E6}" dt="2023-05-29T00:15:11.167" v="1718" actId="207"/>
          <ac:spMkLst>
            <pc:docMk/>
            <pc:sldMk cId="4223424364" sldId="342"/>
            <ac:spMk id="46" creationId="{5CD8BEA6-2C43-F86C-00AD-9AEAC59A5659}"/>
          </ac:spMkLst>
        </pc:spChg>
        <pc:spChg chg="add mod">
          <ac:chgData name="Diana Isabel Bernal" userId="20f34778-2dcc-4e81-a19b-39de29ea60e6" providerId="ADAL" clId="{CC64F9AF-BF1A-48C7-A9DA-05CF2212D5E6}" dt="2023-05-29T00:15:04.898" v="1714" actId="207"/>
          <ac:spMkLst>
            <pc:docMk/>
            <pc:sldMk cId="4223424364" sldId="342"/>
            <ac:spMk id="47" creationId="{99AFD539-C4DA-B729-46FA-323E84264210}"/>
          </ac:spMkLst>
        </pc:spChg>
        <pc:spChg chg="mod">
          <ac:chgData name="Diana Isabel Bernal" userId="20f34778-2dcc-4e81-a19b-39de29ea60e6" providerId="ADAL" clId="{CC64F9AF-BF1A-48C7-A9DA-05CF2212D5E6}" dt="2023-05-23T23:44:47.046" v="544"/>
          <ac:spMkLst>
            <pc:docMk/>
            <pc:sldMk cId="4223424364" sldId="342"/>
            <ac:spMk id="49" creationId="{F50FBD7B-3E6C-9FDC-58B6-5BECF428D188}"/>
          </ac:spMkLst>
        </pc:spChg>
        <pc:spChg chg="mod">
          <ac:chgData name="Diana Isabel Bernal" userId="20f34778-2dcc-4e81-a19b-39de29ea60e6" providerId="ADAL" clId="{CC64F9AF-BF1A-48C7-A9DA-05CF2212D5E6}" dt="2023-05-23T23:44:47.046" v="544"/>
          <ac:spMkLst>
            <pc:docMk/>
            <pc:sldMk cId="4223424364" sldId="342"/>
            <ac:spMk id="51" creationId="{A9A9D2FA-8973-516C-9445-D90B39B80ACE}"/>
          </ac:spMkLst>
        </pc:spChg>
        <pc:spChg chg="mod">
          <ac:chgData name="Diana Isabel Bernal" userId="20f34778-2dcc-4e81-a19b-39de29ea60e6" providerId="ADAL" clId="{CC64F9AF-BF1A-48C7-A9DA-05CF2212D5E6}" dt="2023-05-23T23:44:47.046" v="544"/>
          <ac:spMkLst>
            <pc:docMk/>
            <pc:sldMk cId="4223424364" sldId="342"/>
            <ac:spMk id="52" creationId="{139C3534-0CCA-D345-2F25-16B486DE0814}"/>
          </ac:spMkLst>
        </pc:spChg>
        <pc:spChg chg="add mod">
          <ac:chgData name="Diana Isabel Bernal" userId="20f34778-2dcc-4e81-a19b-39de29ea60e6" providerId="ADAL" clId="{CC64F9AF-BF1A-48C7-A9DA-05CF2212D5E6}" dt="2023-05-23T23:48:53.882" v="624" actId="404"/>
          <ac:spMkLst>
            <pc:docMk/>
            <pc:sldMk cId="4223424364" sldId="342"/>
            <ac:spMk id="53" creationId="{DE2D966E-27CC-A021-33B5-15ACF5D69DDB}"/>
          </ac:spMkLst>
        </pc:spChg>
        <pc:spChg chg="add mod">
          <ac:chgData name="Diana Isabel Bernal" userId="20f34778-2dcc-4e81-a19b-39de29ea60e6" providerId="ADAL" clId="{CC64F9AF-BF1A-48C7-A9DA-05CF2212D5E6}" dt="2023-05-23T23:48:53.882" v="624" actId="404"/>
          <ac:spMkLst>
            <pc:docMk/>
            <pc:sldMk cId="4223424364" sldId="342"/>
            <ac:spMk id="54" creationId="{F7FBD4D3-EDAE-63B0-8245-DF9E7E2B05B7}"/>
          </ac:spMkLst>
        </pc:spChg>
        <pc:spChg chg="mod">
          <ac:chgData name="Diana Isabel Bernal" userId="20f34778-2dcc-4e81-a19b-39de29ea60e6" providerId="ADAL" clId="{CC64F9AF-BF1A-48C7-A9DA-05CF2212D5E6}" dt="2023-05-23T23:47:54.176" v="616" actId="403"/>
          <ac:spMkLst>
            <pc:docMk/>
            <pc:sldMk cId="4223424364" sldId="342"/>
            <ac:spMk id="56" creationId="{ED931CBB-4795-076E-6E83-CA146E26D186}"/>
          </ac:spMkLst>
        </pc:spChg>
        <pc:spChg chg="mod">
          <ac:chgData name="Diana Isabel Bernal" userId="20f34778-2dcc-4e81-a19b-39de29ea60e6" providerId="ADAL" clId="{CC64F9AF-BF1A-48C7-A9DA-05CF2212D5E6}" dt="2023-05-23T23:44:47.046" v="544"/>
          <ac:spMkLst>
            <pc:docMk/>
            <pc:sldMk cId="4223424364" sldId="342"/>
            <ac:spMk id="57" creationId="{C350FFA3-4B03-2705-6AD6-45D1D4CE3DF1}"/>
          </ac:spMkLst>
        </pc:spChg>
        <pc:spChg chg="add mod">
          <ac:chgData name="Diana Isabel Bernal" userId="20f34778-2dcc-4e81-a19b-39de29ea60e6" providerId="ADAL" clId="{CC64F9AF-BF1A-48C7-A9DA-05CF2212D5E6}" dt="2023-05-23T23:48:25.017" v="623" actId="6549"/>
          <ac:spMkLst>
            <pc:docMk/>
            <pc:sldMk cId="4223424364" sldId="342"/>
            <ac:spMk id="58" creationId="{A6470F4E-1A05-799A-D6B7-9A442EDB9BE2}"/>
          </ac:spMkLst>
        </pc:spChg>
        <pc:grpChg chg="add del mod">
          <ac:chgData name="Diana Isabel Bernal" userId="20f34778-2dcc-4e81-a19b-39de29ea60e6" providerId="ADAL" clId="{CC64F9AF-BF1A-48C7-A9DA-05CF2212D5E6}" dt="2023-05-23T23:44:45.124" v="543" actId="478"/>
          <ac:grpSpMkLst>
            <pc:docMk/>
            <pc:sldMk cId="4223424364" sldId="342"/>
            <ac:grpSpMk id="4" creationId="{E32E4F1B-24D0-7243-A2EF-4A486EDF0BEF}"/>
          </ac:grpSpMkLst>
        </pc:grpChg>
        <pc:grpChg chg="mod">
          <ac:chgData name="Diana Isabel Bernal" userId="20f34778-2dcc-4e81-a19b-39de29ea60e6" providerId="ADAL" clId="{CC64F9AF-BF1A-48C7-A9DA-05CF2212D5E6}" dt="2023-05-23T23:48:04.821" v="617" actId="1076"/>
          <ac:grpSpMkLst>
            <pc:docMk/>
            <pc:sldMk cId="4223424364" sldId="342"/>
            <ac:grpSpMk id="7" creationId="{25F0D747-D464-85C9-2104-E3B7AFB57A15}"/>
          </ac:grpSpMkLst>
        </pc:grpChg>
        <pc:grpChg chg="del">
          <ac:chgData name="Diana Isabel Bernal" userId="20f34778-2dcc-4e81-a19b-39de29ea60e6" providerId="ADAL" clId="{CC64F9AF-BF1A-48C7-A9DA-05CF2212D5E6}" dt="2023-05-23T23:45:24.148" v="565" actId="478"/>
          <ac:grpSpMkLst>
            <pc:docMk/>
            <pc:sldMk cId="4223424364" sldId="342"/>
            <ac:grpSpMk id="11" creationId="{95880230-E5F9-0864-AC0B-538EC30F7A5A}"/>
          </ac:grpSpMkLst>
        </pc:grpChg>
        <pc:grpChg chg="add del mod">
          <ac:chgData name="Diana Isabel Bernal" userId="20f34778-2dcc-4e81-a19b-39de29ea60e6" providerId="ADAL" clId="{CC64F9AF-BF1A-48C7-A9DA-05CF2212D5E6}" dt="2023-05-23T23:44:45.124" v="543" actId="478"/>
          <ac:grpSpMkLst>
            <pc:docMk/>
            <pc:sldMk cId="4223424364" sldId="342"/>
            <ac:grpSpMk id="20" creationId="{A4FAF131-D4BE-8D87-7020-8187B06EA725}"/>
          </ac:grpSpMkLst>
        </pc:grpChg>
        <pc:grpChg chg="add del mod">
          <ac:chgData name="Diana Isabel Bernal" userId="20f34778-2dcc-4e81-a19b-39de29ea60e6" providerId="ADAL" clId="{CC64F9AF-BF1A-48C7-A9DA-05CF2212D5E6}" dt="2023-05-23T23:44:45.124" v="543" actId="478"/>
          <ac:grpSpMkLst>
            <pc:docMk/>
            <pc:sldMk cId="4223424364" sldId="342"/>
            <ac:grpSpMk id="25" creationId="{4E3711A9-9700-2C01-177F-8E42939691B5}"/>
          </ac:grpSpMkLst>
        </pc:grpChg>
        <pc:grpChg chg="add del mod">
          <ac:chgData name="Diana Isabel Bernal" userId="20f34778-2dcc-4e81-a19b-39de29ea60e6" providerId="ADAL" clId="{CC64F9AF-BF1A-48C7-A9DA-05CF2212D5E6}" dt="2023-05-23T23:44:45.124" v="543" actId="478"/>
          <ac:grpSpMkLst>
            <pc:docMk/>
            <pc:sldMk cId="4223424364" sldId="342"/>
            <ac:grpSpMk id="30" creationId="{12E9A9F8-D652-AB33-C01D-658A1608594F}"/>
          </ac:grpSpMkLst>
        </pc:grpChg>
        <pc:grpChg chg="add mod">
          <ac:chgData name="Diana Isabel Bernal" userId="20f34778-2dcc-4e81-a19b-39de29ea60e6" providerId="ADAL" clId="{CC64F9AF-BF1A-48C7-A9DA-05CF2212D5E6}" dt="2023-05-23T23:46:37.765" v="582" actId="1076"/>
          <ac:grpSpMkLst>
            <pc:docMk/>
            <pc:sldMk cId="4223424364" sldId="342"/>
            <ac:grpSpMk id="35" creationId="{BAE2EF09-5BAF-6CC3-D636-DA5676B2F4C6}"/>
          </ac:grpSpMkLst>
        </pc:grpChg>
        <pc:grpChg chg="add mod">
          <ac:chgData name="Diana Isabel Bernal" userId="20f34778-2dcc-4e81-a19b-39de29ea60e6" providerId="ADAL" clId="{CC64F9AF-BF1A-48C7-A9DA-05CF2212D5E6}" dt="2023-05-23T23:46:37.765" v="582" actId="1076"/>
          <ac:grpSpMkLst>
            <pc:docMk/>
            <pc:sldMk cId="4223424364" sldId="342"/>
            <ac:grpSpMk id="38" creationId="{42B2A5CC-0EA7-4461-C654-BE491E3F549A}"/>
          </ac:grpSpMkLst>
        </pc:grpChg>
        <pc:grpChg chg="add mod">
          <ac:chgData name="Diana Isabel Bernal" userId="20f34778-2dcc-4e81-a19b-39de29ea60e6" providerId="ADAL" clId="{CC64F9AF-BF1A-48C7-A9DA-05CF2212D5E6}" dt="2023-05-29T00:15:11.167" v="1718" actId="207"/>
          <ac:grpSpMkLst>
            <pc:docMk/>
            <pc:sldMk cId="4223424364" sldId="342"/>
            <ac:grpSpMk id="42" creationId="{124E3739-BB3B-3D29-B358-2A06720F13B1}"/>
          </ac:grpSpMkLst>
        </pc:grpChg>
        <pc:grpChg chg="mod">
          <ac:chgData name="Diana Isabel Bernal" userId="20f34778-2dcc-4e81-a19b-39de29ea60e6" providerId="ADAL" clId="{CC64F9AF-BF1A-48C7-A9DA-05CF2212D5E6}" dt="2023-05-29T00:15:11.167" v="1718" actId="207"/>
          <ac:grpSpMkLst>
            <pc:docMk/>
            <pc:sldMk cId="4223424364" sldId="342"/>
            <ac:grpSpMk id="44" creationId="{6B919CF2-2C38-4CEF-60BF-8D18A5366319}"/>
          </ac:grpSpMkLst>
        </pc:grpChg>
        <pc:grpChg chg="add mod">
          <ac:chgData name="Diana Isabel Bernal" userId="20f34778-2dcc-4e81-a19b-39de29ea60e6" providerId="ADAL" clId="{CC64F9AF-BF1A-48C7-A9DA-05CF2212D5E6}" dt="2023-05-23T23:46:37.765" v="582" actId="1076"/>
          <ac:grpSpMkLst>
            <pc:docMk/>
            <pc:sldMk cId="4223424364" sldId="342"/>
            <ac:grpSpMk id="48" creationId="{486BF5BF-1CF9-9FAC-C22F-4FF5E8D0A054}"/>
          </ac:grpSpMkLst>
        </pc:grpChg>
        <pc:grpChg chg="mod">
          <ac:chgData name="Diana Isabel Bernal" userId="20f34778-2dcc-4e81-a19b-39de29ea60e6" providerId="ADAL" clId="{CC64F9AF-BF1A-48C7-A9DA-05CF2212D5E6}" dt="2023-05-23T23:44:47.046" v="544"/>
          <ac:grpSpMkLst>
            <pc:docMk/>
            <pc:sldMk cId="4223424364" sldId="342"/>
            <ac:grpSpMk id="50" creationId="{8455B244-C1D7-137B-15F2-1186B8F5AD96}"/>
          </ac:grpSpMkLst>
        </pc:grpChg>
        <pc:grpChg chg="add mod">
          <ac:chgData name="Diana Isabel Bernal" userId="20f34778-2dcc-4e81-a19b-39de29ea60e6" providerId="ADAL" clId="{CC64F9AF-BF1A-48C7-A9DA-05CF2212D5E6}" dt="2023-05-23T23:46:37.765" v="582" actId="1076"/>
          <ac:grpSpMkLst>
            <pc:docMk/>
            <pc:sldMk cId="4223424364" sldId="342"/>
            <ac:grpSpMk id="55" creationId="{202B63DB-CEA5-6663-3985-EE86EC28E8B0}"/>
          </ac:grpSpMkLst>
        </pc:grpChg>
        <pc:graphicFrameChg chg="del mod">
          <ac:chgData name="Diana Isabel Bernal" userId="20f34778-2dcc-4e81-a19b-39de29ea60e6" providerId="ADAL" clId="{CC64F9AF-BF1A-48C7-A9DA-05CF2212D5E6}" dt="2023-05-23T23:43:31.508" v="538" actId="478"/>
          <ac:graphicFrameMkLst>
            <pc:docMk/>
            <pc:sldMk cId="4223424364" sldId="342"/>
            <ac:graphicFrameMk id="16" creationId="{00000000-0008-0000-0600-00003E0E0760}"/>
          </ac:graphicFrameMkLst>
        </pc:graphicFrameChg>
      </pc:sldChg>
      <pc:sldChg chg="addSp delSp modSp mod">
        <pc:chgData name="Diana Isabel Bernal" userId="20f34778-2dcc-4e81-a19b-39de29ea60e6" providerId="ADAL" clId="{CC64F9AF-BF1A-48C7-A9DA-05CF2212D5E6}" dt="2023-05-23T00:22:58.007" v="191" actId="208"/>
        <pc:sldMkLst>
          <pc:docMk/>
          <pc:sldMk cId="1127039548" sldId="344"/>
        </pc:sldMkLst>
        <pc:spChg chg="add mod">
          <ac:chgData name="Diana Isabel Bernal" userId="20f34778-2dcc-4e81-a19b-39de29ea60e6" providerId="ADAL" clId="{CC64F9AF-BF1A-48C7-A9DA-05CF2212D5E6}" dt="2023-05-23T00:22:47.410" v="190" actId="1076"/>
          <ac:spMkLst>
            <pc:docMk/>
            <pc:sldMk cId="1127039548" sldId="344"/>
            <ac:spMk id="4" creationId="{399BBCF5-A442-9CA0-117F-9EA11C2B4E8C}"/>
          </ac:spMkLst>
        </pc:spChg>
        <pc:graphicFrameChg chg="del">
          <ac:chgData name="Diana Isabel Bernal" userId="20f34778-2dcc-4e81-a19b-39de29ea60e6" providerId="ADAL" clId="{CC64F9AF-BF1A-48C7-A9DA-05CF2212D5E6}" dt="2023-05-23T00:22:28.556" v="186" actId="478"/>
          <ac:graphicFrameMkLst>
            <pc:docMk/>
            <pc:sldMk cId="1127039548" sldId="344"/>
            <ac:graphicFrameMk id="8" creationId="{E59FD699-376F-42DC-E35D-4B02D3140C11}"/>
          </ac:graphicFrameMkLst>
        </pc:graphicFrameChg>
        <pc:picChg chg="add mod">
          <ac:chgData name="Diana Isabel Bernal" userId="20f34778-2dcc-4e81-a19b-39de29ea60e6" providerId="ADAL" clId="{CC64F9AF-BF1A-48C7-A9DA-05CF2212D5E6}" dt="2023-05-23T00:22:58.007" v="191" actId="208"/>
          <ac:picMkLst>
            <pc:docMk/>
            <pc:sldMk cId="1127039548" sldId="344"/>
            <ac:picMk id="3" creationId="{C4304B5A-8943-4A72-BAA5-91BA34120958}"/>
          </ac:picMkLst>
        </pc:picChg>
      </pc:sldChg>
      <pc:sldChg chg="addSp delSp modSp mod">
        <pc:chgData name="Diana Isabel Bernal" userId="20f34778-2dcc-4e81-a19b-39de29ea60e6" providerId="ADAL" clId="{CC64F9AF-BF1A-48C7-A9DA-05CF2212D5E6}" dt="2023-05-29T00:14:15.395" v="1713" actId="164"/>
        <pc:sldMkLst>
          <pc:docMk/>
          <pc:sldMk cId="3295788104" sldId="345"/>
        </pc:sldMkLst>
        <pc:spChg chg="add mod">
          <ac:chgData name="Diana Isabel Bernal" userId="20f34778-2dcc-4e81-a19b-39de29ea60e6" providerId="ADAL" clId="{CC64F9AF-BF1A-48C7-A9DA-05CF2212D5E6}" dt="2023-05-29T00:14:15.395" v="1713" actId="164"/>
          <ac:spMkLst>
            <pc:docMk/>
            <pc:sldMk cId="3295788104" sldId="345"/>
            <ac:spMk id="2" creationId="{C7FBDE91-CC7A-9B83-E70E-C9537DCFF3C2}"/>
          </ac:spMkLst>
        </pc:spChg>
        <pc:spChg chg="add mod">
          <ac:chgData name="Diana Isabel Bernal" userId="20f34778-2dcc-4e81-a19b-39de29ea60e6" providerId="ADAL" clId="{CC64F9AF-BF1A-48C7-A9DA-05CF2212D5E6}" dt="2023-05-23T00:17:57.679" v="183" actId="1076"/>
          <ac:spMkLst>
            <pc:docMk/>
            <pc:sldMk cId="3295788104" sldId="345"/>
            <ac:spMk id="4" creationId="{0D6A7707-427F-643D-B55B-4B880C06E0B1}"/>
          </ac:spMkLst>
        </pc:spChg>
        <pc:spChg chg="add mod">
          <ac:chgData name="Diana Isabel Bernal" userId="20f34778-2dcc-4e81-a19b-39de29ea60e6" providerId="ADAL" clId="{CC64F9AF-BF1A-48C7-A9DA-05CF2212D5E6}" dt="2023-05-29T00:14:15.395" v="1713" actId="164"/>
          <ac:spMkLst>
            <pc:docMk/>
            <pc:sldMk cId="3295788104" sldId="345"/>
            <ac:spMk id="7" creationId="{A6BD40BC-A13D-02AC-D866-712520AF82A6}"/>
          </ac:spMkLst>
        </pc:spChg>
        <pc:spChg chg="add mod">
          <ac:chgData name="Diana Isabel Bernal" userId="20f34778-2dcc-4e81-a19b-39de29ea60e6" providerId="ADAL" clId="{CC64F9AF-BF1A-48C7-A9DA-05CF2212D5E6}" dt="2023-05-29T00:14:15.395" v="1713" actId="164"/>
          <ac:spMkLst>
            <pc:docMk/>
            <pc:sldMk cId="3295788104" sldId="345"/>
            <ac:spMk id="8" creationId="{BF38EF27-67EC-CD47-18CC-AB754368A31D}"/>
          </ac:spMkLst>
        </pc:spChg>
        <pc:grpChg chg="add mod">
          <ac:chgData name="Diana Isabel Bernal" userId="20f34778-2dcc-4e81-a19b-39de29ea60e6" providerId="ADAL" clId="{CC64F9AF-BF1A-48C7-A9DA-05CF2212D5E6}" dt="2023-05-29T00:14:15.395" v="1713" actId="164"/>
          <ac:grpSpMkLst>
            <pc:docMk/>
            <pc:sldMk cId="3295788104" sldId="345"/>
            <ac:grpSpMk id="9" creationId="{1D5C49CC-C7E1-A9B2-33D3-C5A31BDD1D45}"/>
          </ac:grpSpMkLst>
        </pc:grpChg>
        <pc:graphicFrameChg chg="del">
          <ac:chgData name="Diana Isabel Bernal" userId="20f34778-2dcc-4e81-a19b-39de29ea60e6" providerId="ADAL" clId="{CC64F9AF-BF1A-48C7-A9DA-05CF2212D5E6}" dt="2023-05-23T00:17:24.153" v="177" actId="478"/>
          <ac:graphicFrameMkLst>
            <pc:docMk/>
            <pc:sldMk cId="3295788104" sldId="345"/>
            <ac:graphicFrameMk id="2" creationId="{E7EC6E5D-D620-DB89-2407-52D30CE25E33}"/>
          </ac:graphicFrameMkLst>
        </pc:graphicFrameChg>
        <pc:picChg chg="add mod">
          <ac:chgData name="Diana Isabel Bernal" userId="20f34778-2dcc-4e81-a19b-39de29ea60e6" providerId="ADAL" clId="{CC64F9AF-BF1A-48C7-A9DA-05CF2212D5E6}" dt="2023-05-29T00:14:15.395" v="1713" actId="164"/>
          <ac:picMkLst>
            <pc:docMk/>
            <pc:sldMk cId="3295788104" sldId="345"/>
            <ac:picMk id="5" creationId="{0CE6D3F4-966E-CEB2-2D07-37385D163A4F}"/>
          </ac:picMkLst>
        </pc:picChg>
      </pc:sldChg>
      <pc:sldChg chg="addSp delSp modSp mod modAnim">
        <pc:chgData name="Diana Isabel Bernal" userId="20f34778-2dcc-4e81-a19b-39de29ea60e6" providerId="ADAL" clId="{CC64F9AF-BF1A-48C7-A9DA-05CF2212D5E6}" dt="2023-05-29T00:17:48.309" v="1764" actId="164"/>
        <pc:sldMkLst>
          <pc:docMk/>
          <pc:sldMk cId="603106532" sldId="346"/>
        </pc:sldMkLst>
        <pc:spChg chg="add mod">
          <ac:chgData name="Diana Isabel Bernal" userId="20f34778-2dcc-4e81-a19b-39de29ea60e6" providerId="ADAL" clId="{CC64F9AF-BF1A-48C7-A9DA-05CF2212D5E6}" dt="2023-05-29T00:17:39.790" v="1763" actId="164"/>
          <ac:spMkLst>
            <pc:docMk/>
            <pc:sldMk cId="603106532" sldId="346"/>
            <ac:spMk id="2" creationId="{9A9077CE-2769-A487-41C2-6643D04E6252}"/>
          </ac:spMkLst>
        </pc:spChg>
        <pc:spChg chg="add mod">
          <ac:chgData name="Diana Isabel Bernal" userId="20f34778-2dcc-4e81-a19b-39de29ea60e6" providerId="ADAL" clId="{CC64F9AF-BF1A-48C7-A9DA-05CF2212D5E6}" dt="2023-05-29T00:17:39.790" v="1763" actId="164"/>
          <ac:spMkLst>
            <pc:docMk/>
            <pc:sldMk cId="603106532" sldId="346"/>
            <ac:spMk id="7" creationId="{AEB48E70-63D2-043F-6616-2D4CBF150360}"/>
          </ac:spMkLst>
        </pc:spChg>
        <pc:spChg chg="add mod">
          <ac:chgData name="Diana Isabel Bernal" userId="20f34778-2dcc-4e81-a19b-39de29ea60e6" providerId="ADAL" clId="{CC64F9AF-BF1A-48C7-A9DA-05CF2212D5E6}" dt="2023-05-23T00:33:30.092" v="210" actId="1076"/>
          <ac:spMkLst>
            <pc:docMk/>
            <pc:sldMk cId="603106532" sldId="346"/>
            <ac:spMk id="9" creationId="{75A88480-71DE-BCC7-7C80-F3BC84D46F3E}"/>
          </ac:spMkLst>
        </pc:spChg>
        <pc:spChg chg="add mod">
          <ac:chgData name="Diana Isabel Bernal" userId="20f34778-2dcc-4e81-a19b-39de29ea60e6" providerId="ADAL" clId="{CC64F9AF-BF1A-48C7-A9DA-05CF2212D5E6}" dt="2023-05-29T00:17:48.309" v="1764" actId="164"/>
          <ac:spMkLst>
            <pc:docMk/>
            <pc:sldMk cId="603106532" sldId="346"/>
            <ac:spMk id="10" creationId="{78553F65-52AF-B5AA-6BA0-19D3BE53BF9E}"/>
          </ac:spMkLst>
        </pc:spChg>
        <pc:spChg chg="add mod">
          <ac:chgData name="Diana Isabel Bernal" userId="20f34778-2dcc-4e81-a19b-39de29ea60e6" providerId="ADAL" clId="{CC64F9AF-BF1A-48C7-A9DA-05CF2212D5E6}" dt="2023-05-29T00:17:48.309" v="1764" actId="164"/>
          <ac:spMkLst>
            <pc:docMk/>
            <pc:sldMk cId="603106532" sldId="346"/>
            <ac:spMk id="11" creationId="{F275874C-563B-89AC-2298-1A4CE4632F97}"/>
          </ac:spMkLst>
        </pc:spChg>
        <pc:grpChg chg="add mod">
          <ac:chgData name="Diana Isabel Bernal" userId="20f34778-2dcc-4e81-a19b-39de29ea60e6" providerId="ADAL" clId="{CC64F9AF-BF1A-48C7-A9DA-05CF2212D5E6}" dt="2023-05-29T00:17:39.790" v="1763" actId="164"/>
          <ac:grpSpMkLst>
            <pc:docMk/>
            <pc:sldMk cId="603106532" sldId="346"/>
            <ac:grpSpMk id="12" creationId="{72BEBDDB-8891-DE01-0EB4-215E00FF278B}"/>
          </ac:grpSpMkLst>
        </pc:grpChg>
        <pc:grpChg chg="add mod">
          <ac:chgData name="Diana Isabel Bernal" userId="20f34778-2dcc-4e81-a19b-39de29ea60e6" providerId="ADAL" clId="{CC64F9AF-BF1A-48C7-A9DA-05CF2212D5E6}" dt="2023-05-29T00:17:48.309" v="1764" actId="164"/>
          <ac:grpSpMkLst>
            <pc:docMk/>
            <pc:sldMk cId="603106532" sldId="346"/>
            <ac:grpSpMk id="13" creationId="{9B412122-1AF5-D590-D77B-165C2FD379CB}"/>
          </ac:grpSpMkLst>
        </pc:grpChg>
        <pc:graphicFrameChg chg="del mod">
          <ac:chgData name="Diana Isabel Bernal" userId="20f34778-2dcc-4e81-a19b-39de29ea60e6" providerId="ADAL" clId="{CC64F9AF-BF1A-48C7-A9DA-05CF2212D5E6}" dt="2023-05-23T00:28:14.585" v="193" actId="478"/>
          <ac:graphicFrameMkLst>
            <pc:docMk/>
            <pc:sldMk cId="603106532" sldId="346"/>
            <ac:graphicFrameMk id="2" creationId="{F6CBB22C-7BEC-85E8-0860-C9971EE6F7D3}"/>
          </ac:graphicFrameMkLst>
        </pc:graphicFrameChg>
        <pc:graphicFrameChg chg="del">
          <ac:chgData name="Diana Isabel Bernal" userId="20f34778-2dcc-4e81-a19b-39de29ea60e6" providerId="ADAL" clId="{CC64F9AF-BF1A-48C7-A9DA-05CF2212D5E6}" dt="2023-05-23T00:32:57.786" v="201" actId="478"/>
          <ac:graphicFrameMkLst>
            <pc:docMk/>
            <pc:sldMk cId="603106532" sldId="346"/>
            <ac:graphicFrameMk id="7" creationId="{7A3D21AC-9D66-1147-F4A6-8E4B09067841}"/>
          </ac:graphicFrameMkLst>
        </pc:graphicFrameChg>
        <pc:picChg chg="add mod">
          <ac:chgData name="Diana Isabel Bernal" userId="20f34778-2dcc-4e81-a19b-39de29ea60e6" providerId="ADAL" clId="{CC64F9AF-BF1A-48C7-A9DA-05CF2212D5E6}" dt="2023-05-29T00:17:48.309" v="1764" actId="164"/>
          <ac:picMkLst>
            <pc:docMk/>
            <pc:sldMk cId="603106532" sldId="346"/>
            <ac:picMk id="4" creationId="{04FEA4F7-B60E-1043-29BE-4B223709EA2D}"/>
          </ac:picMkLst>
        </pc:picChg>
        <pc:picChg chg="add mod">
          <ac:chgData name="Diana Isabel Bernal" userId="20f34778-2dcc-4e81-a19b-39de29ea60e6" providerId="ADAL" clId="{CC64F9AF-BF1A-48C7-A9DA-05CF2212D5E6}" dt="2023-05-29T00:17:39.790" v="1763" actId="164"/>
          <ac:picMkLst>
            <pc:docMk/>
            <pc:sldMk cId="603106532" sldId="346"/>
            <ac:picMk id="5" creationId="{E78F736B-3800-8CA9-E1F3-4F206D0310F3}"/>
          </ac:picMkLst>
        </pc:picChg>
      </pc:sldChg>
      <pc:sldChg chg="addSp modSp mod modAnim">
        <pc:chgData name="Diana Isabel Bernal" userId="20f34778-2dcc-4e81-a19b-39de29ea60e6" providerId="ADAL" clId="{CC64F9AF-BF1A-48C7-A9DA-05CF2212D5E6}" dt="2023-05-31T01:24:20.781" v="2098"/>
        <pc:sldMkLst>
          <pc:docMk/>
          <pc:sldMk cId="680865910" sldId="347"/>
        </pc:sldMkLst>
        <pc:spChg chg="add mod">
          <ac:chgData name="Diana Isabel Bernal" userId="20f34778-2dcc-4e81-a19b-39de29ea60e6" providerId="ADAL" clId="{CC64F9AF-BF1A-48C7-A9DA-05CF2212D5E6}" dt="2023-05-29T00:19:49.592" v="1818" actId="207"/>
          <ac:spMkLst>
            <pc:docMk/>
            <pc:sldMk cId="680865910" sldId="347"/>
            <ac:spMk id="2" creationId="{EF15663A-00DA-5CC9-03FB-963DF97DF62C}"/>
          </ac:spMkLst>
        </pc:spChg>
        <pc:spChg chg="mod">
          <ac:chgData name="Diana Isabel Bernal" userId="20f34778-2dcc-4e81-a19b-39de29ea60e6" providerId="ADAL" clId="{CC64F9AF-BF1A-48C7-A9DA-05CF2212D5E6}" dt="2023-05-29T00:21:34.458" v="2067" actId="1076"/>
          <ac:spMkLst>
            <pc:docMk/>
            <pc:sldMk cId="680865910" sldId="347"/>
            <ac:spMk id="3" creationId="{CBDFD39D-9973-B5A5-0D4E-393A1164C607}"/>
          </ac:spMkLst>
        </pc:spChg>
        <pc:spChg chg="add mod">
          <ac:chgData name="Diana Isabel Bernal" userId="20f34778-2dcc-4e81-a19b-39de29ea60e6" providerId="ADAL" clId="{CC64F9AF-BF1A-48C7-A9DA-05CF2212D5E6}" dt="2023-05-29T00:19:59.057" v="1820" actId="207"/>
          <ac:spMkLst>
            <pc:docMk/>
            <pc:sldMk cId="680865910" sldId="347"/>
            <ac:spMk id="7" creationId="{7944BF81-CF3D-B599-7C7F-13488AAC3CC6}"/>
          </ac:spMkLst>
        </pc:spChg>
        <pc:spChg chg="mod">
          <ac:chgData name="Diana Isabel Bernal" userId="20f34778-2dcc-4e81-a19b-39de29ea60e6" providerId="ADAL" clId="{CC64F9AF-BF1A-48C7-A9DA-05CF2212D5E6}" dt="2023-05-29T00:18:45.910" v="1814" actId="1035"/>
          <ac:spMkLst>
            <pc:docMk/>
            <pc:sldMk cId="680865910" sldId="347"/>
            <ac:spMk id="14" creationId="{DF50AA8E-3C95-E39D-807A-BF3EEC28BED8}"/>
          </ac:spMkLst>
        </pc:spChg>
        <pc:spChg chg="mod">
          <ac:chgData name="Diana Isabel Bernal" userId="20f34778-2dcc-4e81-a19b-39de29ea60e6" providerId="ADAL" clId="{CC64F9AF-BF1A-48C7-A9DA-05CF2212D5E6}" dt="2023-05-29T00:18:40.697" v="1792" actId="1036"/>
          <ac:spMkLst>
            <pc:docMk/>
            <pc:sldMk cId="680865910" sldId="347"/>
            <ac:spMk id="15" creationId="{CCDC151F-541F-BA9A-98B7-1EE45E4950F6}"/>
          </ac:spMkLst>
        </pc:spChg>
        <pc:spChg chg="add mod">
          <ac:chgData name="Diana Isabel Bernal" userId="20f34778-2dcc-4e81-a19b-39de29ea60e6" providerId="ADAL" clId="{CC64F9AF-BF1A-48C7-A9DA-05CF2212D5E6}" dt="2023-05-31T01:24:11.489" v="2095" actId="1076"/>
          <ac:spMkLst>
            <pc:docMk/>
            <pc:sldMk cId="680865910" sldId="347"/>
            <ac:spMk id="16" creationId="{2C25C48E-C6D0-916F-8DFB-08E96237ED73}"/>
          </ac:spMkLst>
        </pc:spChg>
        <pc:spChg chg="mod">
          <ac:chgData name="Diana Isabel Bernal" userId="20f34778-2dcc-4e81-a19b-39de29ea60e6" providerId="ADAL" clId="{CC64F9AF-BF1A-48C7-A9DA-05CF2212D5E6}" dt="2023-05-29T00:18:45.910" v="1814" actId="1035"/>
          <ac:spMkLst>
            <pc:docMk/>
            <pc:sldMk cId="680865910" sldId="347"/>
            <ac:spMk id="20" creationId="{AC97DC59-E601-4CB3-5A2E-A50E2938928E}"/>
          </ac:spMkLst>
        </pc:spChg>
        <pc:spChg chg="mod">
          <ac:chgData name="Diana Isabel Bernal" userId="20f34778-2dcc-4e81-a19b-39de29ea60e6" providerId="ADAL" clId="{CC64F9AF-BF1A-48C7-A9DA-05CF2212D5E6}" dt="2023-05-29T00:18:40.697" v="1792" actId="1036"/>
          <ac:spMkLst>
            <pc:docMk/>
            <pc:sldMk cId="680865910" sldId="347"/>
            <ac:spMk id="21" creationId="{0E12E026-409F-DB4E-8930-A062EE9C8A3F}"/>
          </ac:spMkLst>
        </pc:spChg>
        <pc:spChg chg="mod">
          <ac:chgData name="Diana Isabel Bernal" userId="20f34778-2dcc-4e81-a19b-39de29ea60e6" providerId="ADAL" clId="{CC64F9AF-BF1A-48C7-A9DA-05CF2212D5E6}" dt="2023-05-29T00:18:45.910" v="1814" actId="1035"/>
          <ac:spMkLst>
            <pc:docMk/>
            <pc:sldMk cId="680865910" sldId="347"/>
            <ac:spMk id="22" creationId="{20E77D83-B627-5843-69EF-495FE4100451}"/>
          </ac:spMkLst>
        </pc:spChg>
        <pc:spChg chg="mod">
          <ac:chgData name="Diana Isabel Bernal" userId="20f34778-2dcc-4e81-a19b-39de29ea60e6" providerId="ADAL" clId="{CC64F9AF-BF1A-48C7-A9DA-05CF2212D5E6}" dt="2023-05-29T00:18:40.697" v="1792" actId="1036"/>
          <ac:spMkLst>
            <pc:docMk/>
            <pc:sldMk cId="680865910" sldId="347"/>
            <ac:spMk id="23" creationId="{BC75E799-C436-1765-592B-41BE07198F9B}"/>
          </ac:spMkLst>
        </pc:spChg>
      </pc:sldChg>
      <pc:sldChg chg="modAnim">
        <pc:chgData name="Diana Isabel Bernal" userId="20f34778-2dcc-4e81-a19b-39de29ea60e6" providerId="ADAL" clId="{CC64F9AF-BF1A-48C7-A9DA-05CF2212D5E6}" dt="2023-05-22T23:48:12.282" v="80"/>
        <pc:sldMkLst>
          <pc:docMk/>
          <pc:sldMk cId="2956403508" sldId="348"/>
        </pc:sldMkLst>
      </pc:sldChg>
      <pc:sldChg chg="modAnim">
        <pc:chgData name="Diana Isabel Bernal" userId="20f34778-2dcc-4e81-a19b-39de29ea60e6" providerId="ADAL" clId="{CC64F9AF-BF1A-48C7-A9DA-05CF2212D5E6}" dt="2023-05-23T00:18:33.074" v="185"/>
        <pc:sldMkLst>
          <pc:docMk/>
          <pc:sldMk cId="3461393063" sldId="349"/>
        </pc:sldMkLst>
      </pc:sldChg>
      <pc:sldChg chg="new del">
        <pc:chgData name="Diana Isabel Bernal" userId="20f34778-2dcc-4e81-a19b-39de29ea60e6" providerId="ADAL" clId="{CC64F9AF-BF1A-48C7-A9DA-05CF2212D5E6}" dt="2023-05-23T00:41:47.030" v="215" actId="2696"/>
        <pc:sldMkLst>
          <pc:docMk/>
          <pc:sldMk cId="3841768176" sldId="35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astellanos\Downloads\MODELO%20DE%20VALORACION%20ALUCRISTAL%20(5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astellanos\Downloads\MODELO%20DE%20VALORACION%20ALUCRISTAL%2002-04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astellanos\Downloads\MODELO%20DE%20VALORACION%20ALUCRISTAL%2002-04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b="1" dirty="0">
                <a:solidFill>
                  <a:schemeClr val="tx1"/>
                </a:solidFill>
              </a:rPr>
              <a:t>MARGEN</a:t>
            </a:r>
            <a:r>
              <a:rPr lang="es-CO" b="1" baseline="0" dirty="0">
                <a:solidFill>
                  <a:schemeClr val="tx1"/>
                </a:solidFill>
              </a:rPr>
              <a:t> EBITDA ANTES-DESPÚES</a:t>
            </a:r>
            <a:endParaRPr lang="es-CO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7851138474304371"/>
          <c:y val="2.17921822004887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Hoja1!$C$60</c:f>
              <c:strCache>
                <c:ptCount val="1"/>
                <c:pt idx="0">
                  <c:v>Margen ebitda sin estrategia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9"/>
              <c:layout>
                <c:manualLayout>
                  <c:x val="-5.5014104884896456E-2"/>
                  <c:y val="8.3128784159711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12-4776-8804-E019ADC0B4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Hoja1!$B$61:$B$70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Hoja1!$C$61:$C$70</c:f>
              <c:numCache>
                <c:formatCode>0%</c:formatCode>
                <c:ptCount val="10"/>
                <c:pt idx="0">
                  <c:v>9.2369189688290387E-2</c:v>
                </c:pt>
                <c:pt idx="1">
                  <c:v>0.1104605469737384</c:v>
                </c:pt>
                <c:pt idx="2">
                  <c:v>0.16032529492363151</c:v>
                </c:pt>
                <c:pt idx="3">
                  <c:v>0.18034031061951461</c:v>
                </c:pt>
                <c:pt idx="4">
                  <c:v>0.21334914557855261</c:v>
                </c:pt>
                <c:pt idx="5">
                  <c:v>0.15073181931662749</c:v>
                </c:pt>
                <c:pt idx="6">
                  <c:v>0.15077839439772212</c:v>
                </c:pt>
                <c:pt idx="7">
                  <c:v>0.15069702269548824</c:v>
                </c:pt>
                <c:pt idx="8">
                  <c:v>0.15062211786877022</c:v>
                </c:pt>
                <c:pt idx="9">
                  <c:v>0.15055290869606286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55-42E5-9955-E24D1C542F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3322544"/>
        <c:axId val="1893328304"/>
      </c:lineChart>
      <c:lineChart>
        <c:grouping val="standard"/>
        <c:varyColors val="0"/>
        <c:ser>
          <c:idx val="1"/>
          <c:order val="1"/>
          <c:tx>
            <c:strRef>
              <c:f>Hoja1!$D$60</c:f>
              <c:strCache>
                <c:ptCount val="1"/>
                <c:pt idx="0">
                  <c:v>Margen ebitda con estrategia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9"/>
              <c:layout>
                <c:manualLayout>
                  <c:x val="-7.3352139846528455E-2"/>
                  <c:y val="-7.2737686139747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12-4776-8804-E019ADC0B4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Hoja1!$B$61:$B$70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Hoja1!$D$61:$D$70</c:f>
              <c:numCache>
                <c:formatCode>0%</c:formatCode>
                <c:ptCount val="10"/>
                <c:pt idx="0">
                  <c:v>9.2369189688290387E-2</c:v>
                </c:pt>
                <c:pt idx="1">
                  <c:v>0.1104605469737384</c:v>
                </c:pt>
                <c:pt idx="2">
                  <c:v>0.16032529492363151</c:v>
                </c:pt>
                <c:pt idx="3">
                  <c:v>0.18034031061951461</c:v>
                </c:pt>
                <c:pt idx="4">
                  <c:v>0.21334914557855261</c:v>
                </c:pt>
                <c:pt idx="5">
                  <c:v>0.18054316580440219</c:v>
                </c:pt>
                <c:pt idx="6">
                  <c:v>0.20576203603164339</c:v>
                </c:pt>
                <c:pt idx="7">
                  <c:v>0.22428661780454956</c:v>
                </c:pt>
                <c:pt idx="8">
                  <c:v>0.22898455982191507</c:v>
                </c:pt>
                <c:pt idx="9">
                  <c:v>0.23540613058584697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755-42E5-9955-E24D1C542F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3265919"/>
        <c:axId val="2020387999"/>
      </c:lineChart>
      <c:catAx>
        <c:axId val="1893322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93328304"/>
        <c:crosses val="autoZero"/>
        <c:auto val="1"/>
        <c:lblAlgn val="ctr"/>
        <c:lblOffset val="100"/>
        <c:noMultiLvlLbl val="0"/>
      </c:catAx>
      <c:valAx>
        <c:axId val="189332830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93322544"/>
        <c:crosses val="autoZero"/>
        <c:crossBetween val="between"/>
      </c:valAx>
      <c:valAx>
        <c:axId val="2020387999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13265919"/>
        <c:crosses val="max"/>
        <c:crossBetween val="between"/>
      </c:valAx>
      <c:catAx>
        <c:axId val="2013265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203879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5">
          <a:lumMod val="40000"/>
          <a:lumOff val="6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1400"/>
              <a:t>PKT ANTES -DESPÚES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Hoja2!$D$10</c:f>
              <c:strCache>
                <c:ptCount val="1"/>
                <c:pt idx="0">
                  <c:v>PKT ANTES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9"/>
              <c:layout>
                <c:manualLayout>
                  <c:x val="0"/>
                  <c:y val="-6.1441702951136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404-44F9-B7CB-98F464907D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Hoja2!$C$11:$C$20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Hoja2!$D$11:$D$20</c:f>
              <c:numCache>
                <c:formatCode>0.00%</c:formatCode>
                <c:ptCount val="10"/>
                <c:pt idx="0">
                  <c:v>0.39597477239329099</c:v>
                </c:pt>
                <c:pt idx="1">
                  <c:v>0.37353839324891547</c:v>
                </c:pt>
                <c:pt idx="2">
                  <c:v>0.29886073316200262</c:v>
                </c:pt>
                <c:pt idx="3">
                  <c:v>0.41355627959913355</c:v>
                </c:pt>
                <c:pt idx="4">
                  <c:v>0.40887317179503668</c:v>
                </c:pt>
                <c:pt idx="5">
                  <c:v>0.40887317179503663</c:v>
                </c:pt>
                <c:pt idx="6">
                  <c:v>0.40887317179503663</c:v>
                </c:pt>
                <c:pt idx="7">
                  <c:v>0.40887317179503663</c:v>
                </c:pt>
                <c:pt idx="8">
                  <c:v>0.40887317179503657</c:v>
                </c:pt>
                <c:pt idx="9">
                  <c:v>0.40887317179503663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04-44F9-B7CB-98F464907D95}"/>
            </c:ext>
          </c:extLst>
        </c:ser>
        <c:ser>
          <c:idx val="1"/>
          <c:order val="1"/>
          <c:tx>
            <c:strRef>
              <c:f>Hoja2!$E$10</c:f>
              <c:strCache>
                <c:ptCount val="1"/>
                <c:pt idx="0">
                  <c:v>PKT DESPUES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9"/>
              <c:layout>
                <c:manualLayout>
                  <c:x val="0"/>
                  <c:y val="7.680212868892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404-44F9-B7CB-98F464907D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Hoja2!$C$11:$C$20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Hoja2!$E$11:$E$20</c:f>
              <c:numCache>
                <c:formatCode>0.00%</c:formatCode>
                <c:ptCount val="10"/>
                <c:pt idx="0">
                  <c:v>0.39597477239329099</c:v>
                </c:pt>
                <c:pt idx="1">
                  <c:v>0.37353839324891547</c:v>
                </c:pt>
                <c:pt idx="2">
                  <c:v>0.29886073316200262</c:v>
                </c:pt>
                <c:pt idx="3">
                  <c:v>0.41355627959913355</c:v>
                </c:pt>
                <c:pt idx="4">
                  <c:v>0.40887317179503668</c:v>
                </c:pt>
                <c:pt idx="5">
                  <c:v>0.21460593061435254</c:v>
                </c:pt>
                <c:pt idx="6">
                  <c:v>0.20663583646135397</c:v>
                </c:pt>
                <c:pt idx="7">
                  <c:v>0.2021044637639047</c:v>
                </c:pt>
                <c:pt idx="8">
                  <c:v>0.20147038865212191</c:v>
                </c:pt>
                <c:pt idx="9">
                  <c:v>0.1799841767802165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04-44F9-B7CB-98F464907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0713151"/>
        <c:axId val="410712671"/>
      </c:lineChart>
      <c:catAx>
        <c:axId val="41071315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10712671"/>
        <c:crosses val="autoZero"/>
        <c:auto val="1"/>
        <c:lblAlgn val="ctr"/>
        <c:lblOffset val="100"/>
        <c:noMultiLvlLbl val="0"/>
      </c:catAx>
      <c:valAx>
        <c:axId val="410712671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10713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5">
          <a:lumMod val="40000"/>
          <a:lumOff val="6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1400"/>
              <a:t>PDC ANTES-DESPÚES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Hoja2!$D$33</c:f>
              <c:strCache>
                <c:ptCount val="1"/>
                <c:pt idx="0">
                  <c:v>PDC ANTES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9"/>
              <c:layout>
                <c:manualLayout>
                  <c:x val="0"/>
                  <c:y val="5.1201419125947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3B-4AAD-AB5B-27CCDD097B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Hoja2!$C$34:$C$43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Hoja2!$D$34:$D$43</c:f>
              <c:numCache>
                <c:formatCode>_-* #,##0.00_-;\-* #,##0.00_-;_-* "-"??_-;_-@</c:formatCode>
                <c:ptCount val="10"/>
                <c:pt idx="0">
                  <c:v>0.26312763301442971</c:v>
                </c:pt>
                <c:pt idx="1">
                  <c:v>0.3095066498637663</c:v>
                </c:pt>
                <c:pt idx="2">
                  <c:v>0.52326044758389911</c:v>
                </c:pt>
                <c:pt idx="3">
                  <c:v>0.40013830575777121</c:v>
                </c:pt>
                <c:pt idx="4">
                  <c:v>0.49178673741165752</c:v>
                </c:pt>
                <c:pt idx="5">
                  <c:v>0.36175483955670529</c:v>
                </c:pt>
                <c:pt idx="6">
                  <c:v>0.361868750383601</c:v>
                </c:pt>
                <c:pt idx="7">
                  <c:v>0.36166973585330875</c:v>
                </c:pt>
                <c:pt idx="8">
                  <c:v>0.36148653765913735</c:v>
                </c:pt>
                <c:pt idx="9">
                  <c:v>0.36131726958903254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33B-4AAD-AB5B-27CCDD097B9A}"/>
            </c:ext>
          </c:extLst>
        </c:ser>
        <c:ser>
          <c:idx val="1"/>
          <c:order val="1"/>
          <c:tx>
            <c:strRef>
              <c:f>Hoja2!$E$33</c:f>
              <c:strCache>
                <c:ptCount val="1"/>
                <c:pt idx="0">
                  <c:v>PDC DESPUES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3B-4AAD-AB5B-27CCDD097B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Hoja2!$C$34:$C$43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Hoja2!$E$34:$E$43</c:f>
              <c:numCache>
                <c:formatCode>_-* #,##0.00_-;\-* #,##0.00_-;_-* "-"??_-;_-@</c:formatCode>
                <c:ptCount val="10"/>
                <c:pt idx="0">
                  <c:v>0.26312763301442971</c:v>
                </c:pt>
                <c:pt idx="1">
                  <c:v>0.3095066498637663</c:v>
                </c:pt>
                <c:pt idx="2">
                  <c:v>0.52326044758389911</c:v>
                </c:pt>
                <c:pt idx="3">
                  <c:v>0.40013830575777121</c:v>
                </c:pt>
                <c:pt idx="4">
                  <c:v>0.49178673741165752</c:v>
                </c:pt>
                <c:pt idx="5">
                  <c:v>0.82813738949693083</c:v>
                </c:pt>
                <c:pt idx="6">
                  <c:v>0.98212424743045867</c:v>
                </c:pt>
                <c:pt idx="7">
                  <c:v>1.0958028488098641</c:v>
                </c:pt>
                <c:pt idx="8">
                  <c:v>1.1225698758022438</c:v>
                </c:pt>
                <c:pt idx="9">
                  <c:v>1.2922589312670043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33B-4AAD-AB5B-27CCDD097B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028319"/>
        <c:axId val="211028799"/>
      </c:lineChart>
      <c:catAx>
        <c:axId val="2110283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1028799"/>
        <c:crosses val="autoZero"/>
        <c:auto val="1"/>
        <c:lblAlgn val="ctr"/>
        <c:lblOffset val="100"/>
        <c:noMultiLvlLbl val="0"/>
      </c:catAx>
      <c:valAx>
        <c:axId val="211028799"/>
        <c:scaling>
          <c:orientation val="minMax"/>
        </c:scaling>
        <c:delete val="0"/>
        <c:axPos val="l"/>
        <c:numFmt formatCode="_-* #,##0.00_-;\-* #,##0.00_-;_-* &quot;-&quot;??_-;_-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1028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5">
          <a:lumMod val="40000"/>
          <a:lumOff val="6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7B93C-1618-CD49-A6B2-C6BF6E11527C}" type="datetimeFigureOut">
              <a:rPr lang="es-ES" smtClean="0"/>
              <a:t>31/05/2023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11909-8B1E-8F4A-B9CA-82127161A7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70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3BB0B-C1A2-4C4D-A1E4-6987AE953146}" type="datetimeFigureOut">
              <a:rPr lang="es-ES" smtClean="0"/>
              <a:t>31/05/2023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FF9A-2E2E-5B4A-8468-9F28F395D4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85265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883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599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9092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1230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6122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7710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g8729d97241_0_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5" name="Google Shape;1355;g8729d97241_0_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4623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g8729d97241_0_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5" name="Google Shape;1355;g8729d97241_0_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g8729d97241_0_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5" name="Google Shape;1355;g8729d97241_0_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7666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06BFE-21BB-A443-90A9-05270B0E3551}" type="datetime1">
              <a:rPr lang="es-AR" smtClean="0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8149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3688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5487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2065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0E80-7980-924D-8819-5C7C97C42C2F}" type="datetime1">
              <a:rPr lang="es-AR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74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488F-0358-6B43-A2F0-718FB9481030}" type="datetime1">
              <a:rPr lang="es-AR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99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A0CF-A114-DA4B-B22B-28CCA33B3855}" type="datetime1">
              <a:rPr lang="es-AR" smtClean="0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96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EF1A-AAE1-B849-BFFF-537B93219FAE}" type="datetime1">
              <a:rPr lang="es-AR" smtClean="0"/>
              <a:t>31/5/2023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28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86069-45B4-9A4C-B1DF-D3FE44614C19}" type="datetime1">
              <a:rPr lang="es-AR" smtClean="0"/>
              <a:t>31/5/2023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1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AD5B-46CA-F34D-B199-C2DE61FEC43B}" type="datetime1">
              <a:rPr lang="es-AR" smtClean="0"/>
              <a:t>31/5/2023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503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2113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398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11A-5BC9-C84E-8312-48B7941D1706}" type="datetime1">
              <a:rPr lang="es-AR" smtClean="0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53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181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118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6768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142D-A219-634E-8A29-8C284121EEAD}" type="datetime1">
              <a:rPr lang="es-AR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38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5340-BA65-7D4B-B7EF-924AB9CDF86D}" type="datetime1">
              <a:rPr lang="es-AR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681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0FFD-5766-F046-BE05-251D1C7BF410}" type="datetime1">
              <a:rPr lang="es-AR" smtClean="0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597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77474-BE64-C94A-9F5D-1FF2FC6C3190}" type="datetime1">
              <a:rPr lang="es-AR" smtClean="0"/>
              <a:t>31/5/2023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497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E8E3-3A89-974F-AAE1-4EB2890FAA22}" type="datetime1">
              <a:rPr lang="es-AR" smtClean="0"/>
              <a:t>31/5/2023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09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1DB2-59AB-9E4C-A38B-646A7E32E06D}" type="datetime1">
              <a:rPr lang="es-AR" smtClean="0"/>
              <a:t>31/5/2023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3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1258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192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208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3331C-51DE-5849-8C2C-B1A7820648CA}" type="datetime1">
              <a:rPr lang="es-AR" smtClean="0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60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597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6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1832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50252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8129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23071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61354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3796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1F4041B-47EF-4111-8834-E95C31D4AA28}"/>
              </a:ext>
            </a:extLst>
          </p:cNvPr>
          <p:cNvSpPr/>
          <p:nvPr userDrawn="1"/>
        </p:nvSpPr>
        <p:spPr>
          <a:xfrm>
            <a:off x="0" y="0"/>
            <a:ext cx="9144001" cy="5143500"/>
          </a:xfrm>
          <a:custGeom>
            <a:avLst/>
            <a:gdLst>
              <a:gd name="connsiteX0" fmla="*/ 12240039 w 12240039"/>
              <a:gd name="connsiteY0" fmla="*/ 5335596 h 6858000"/>
              <a:gd name="connsiteX1" fmla="*/ 12240039 w 12240039"/>
              <a:gd name="connsiteY1" fmla="*/ 6858000 h 6858000"/>
              <a:gd name="connsiteX2" fmla="*/ 11571468 w 12240039"/>
              <a:gd name="connsiteY2" fmla="*/ 6858000 h 6858000"/>
              <a:gd name="connsiteX3" fmla="*/ 11571468 w 12240039"/>
              <a:gd name="connsiteY3" fmla="*/ 1 h 6858000"/>
              <a:gd name="connsiteX4" fmla="*/ 12240039 w 12240039"/>
              <a:gd name="connsiteY4" fmla="*/ 1 h 6858000"/>
              <a:gd name="connsiteX5" fmla="*/ 12240039 w 12240039"/>
              <a:gd name="connsiteY5" fmla="*/ 1522405 h 6858000"/>
              <a:gd name="connsiteX6" fmla="*/ 9257174 w 12240039"/>
              <a:gd name="connsiteY6" fmla="*/ 1 h 6858000"/>
              <a:gd name="connsiteX7" fmla="*/ 10763036 w 12240039"/>
              <a:gd name="connsiteY7" fmla="*/ 1 h 6858000"/>
              <a:gd name="connsiteX8" fmla="*/ 12240039 w 12240039"/>
              <a:gd name="connsiteY8" fmla="*/ 3363290 h 6858000"/>
              <a:gd name="connsiteX9" fmla="*/ 12240039 w 12240039"/>
              <a:gd name="connsiteY9" fmla="*/ 3494711 h 6858000"/>
              <a:gd name="connsiteX10" fmla="*/ 10763036 w 12240039"/>
              <a:gd name="connsiteY10" fmla="*/ 6858000 h 6858000"/>
              <a:gd name="connsiteX11" fmla="*/ 9257174 w 12240039"/>
              <a:gd name="connsiteY11" fmla="*/ 6858000 h 6858000"/>
              <a:gd name="connsiteX12" fmla="*/ 10763036 w 12240039"/>
              <a:gd name="connsiteY12" fmla="*/ 3429000 h 6858000"/>
              <a:gd name="connsiteX13" fmla="*/ 6942881 w 12240039"/>
              <a:gd name="connsiteY13" fmla="*/ 0 h 6858000"/>
              <a:gd name="connsiteX14" fmla="*/ 8448742 w 12240039"/>
              <a:gd name="connsiteY14" fmla="*/ 0 h 6858000"/>
              <a:gd name="connsiteX15" fmla="*/ 9954603 w 12240039"/>
              <a:gd name="connsiteY15" fmla="*/ 3429000 h 6858000"/>
              <a:gd name="connsiteX16" fmla="*/ 8448742 w 12240039"/>
              <a:gd name="connsiteY16" fmla="*/ 6858000 h 6858000"/>
              <a:gd name="connsiteX17" fmla="*/ 6942881 w 12240039"/>
              <a:gd name="connsiteY17" fmla="*/ 6858000 h 6858000"/>
              <a:gd name="connsiteX18" fmla="*/ 8448742 w 12240039"/>
              <a:gd name="connsiteY18" fmla="*/ 3429000 h 6858000"/>
              <a:gd name="connsiteX19" fmla="*/ 4628587 w 12240039"/>
              <a:gd name="connsiteY19" fmla="*/ 0 h 6858000"/>
              <a:gd name="connsiteX20" fmla="*/ 6134449 w 12240039"/>
              <a:gd name="connsiteY20" fmla="*/ 0 h 6858000"/>
              <a:gd name="connsiteX21" fmla="*/ 7640310 w 12240039"/>
              <a:gd name="connsiteY21" fmla="*/ 3429000 h 6858000"/>
              <a:gd name="connsiteX22" fmla="*/ 6134449 w 12240039"/>
              <a:gd name="connsiteY22" fmla="*/ 6858000 h 6858000"/>
              <a:gd name="connsiteX23" fmla="*/ 4628587 w 12240039"/>
              <a:gd name="connsiteY23" fmla="*/ 6858000 h 6858000"/>
              <a:gd name="connsiteX24" fmla="*/ 6134449 w 12240039"/>
              <a:gd name="connsiteY24" fmla="*/ 3429000 h 6858000"/>
              <a:gd name="connsiteX25" fmla="*/ 2314294 w 12240039"/>
              <a:gd name="connsiteY25" fmla="*/ 0 h 6858000"/>
              <a:gd name="connsiteX26" fmla="*/ 3820156 w 12240039"/>
              <a:gd name="connsiteY26" fmla="*/ 0 h 6858000"/>
              <a:gd name="connsiteX27" fmla="*/ 5326016 w 12240039"/>
              <a:gd name="connsiteY27" fmla="*/ 3429000 h 6858000"/>
              <a:gd name="connsiteX28" fmla="*/ 3820156 w 12240039"/>
              <a:gd name="connsiteY28" fmla="*/ 6858000 h 6858000"/>
              <a:gd name="connsiteX29" fmla="*/ 2314294 w 12240039"/>
              <a:gd name="connsiteY29" fmla="*/ 6858000 h 6858000"/>
              <a:gd name="connsiteX30" fmla="*/ 3820156 w 12240039"/>
              <a:gd name="connsiteY30" fmla="*/ 3429000 h 6858000"/>
              <a:gd name="connsiteX31" fmla="*/ 0 w 12240039"/>
              <a:gd name="connsiteY31" fmla="*/ 0 h 6858000"/>
              <a:gd name="connsiteX32" fmla="*/ 1505862 w 12240039"/>
              <a:gd name="connsiteY32" fmla="*/ 0 h 6858000"/>
              <a:gd name="connsiteX33" fmla="*/ 3011723 w 12240039"/>
              <a:gd name="connsiteY33" fmla="*/ 3429000 h 6858000"/>
              <a:gd name="connsiteX34" fmla="*/ 1505862 w 12240039"/>
              <a:gd name="connsiteY34" fmla="*/ 6858000 h 6858000"/>
              <a:gd name="connsiteX35" fmla="*/ 0 w 12240039"/>
              <a:gd name="connsiteY35" fmla="*/ 6858000 h 6858000"/>
              <a:gd name="connsiteX36" fmla="*/ 1505862 w 12240039"/>
              <a:gd name="connsiteY36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240039" h="6858000">
                <a:moveTo>
                  <a:pt x="12240039" y="5335596"/>
                </a:moveTo>
                <a:lnTo>
                  <a:pt x="12240039" y="6858000"/>
                </a:lnTo>
                <a:lnTo>
                  <a:pt x="11571468" y="6858000"/>
                </a:lnTo>
                <a:close/>
                <a:moveTo>
                  <a:pt x="11571468" y="1"/>
                </a:moveTo>
                <a:lnTo>
                  <a:pt x="12240039" y="1"/>
                </a:lnTo>
                <a:lnTo>
                  <a:pt x="12240039" y="1522405"/>
                </a:lnTo>
                <a:close/>
                <a:moveTo>
                  <a:pt x="9257174" y="1"/>
                </a:moveTo>
                <a:lnTo>
                  <a:pt x="10763036" y="1"/>
                </a:lnTo>
                <a:lnTo>
                  <a:pt x="12240039" y="3363290"/>
                </a:lnTo>
                <a:lnTo>
                  <a:pt x="12240039" y="3494711"/>
                </a:lnTo>
                <a:lnTo>
                  <a:pt x="10763036" y="6858000"/>
                </a:lnTo>
                <a:lnTo>
                  <a:pt x="9257174" y="6858000"/>
                </a:lnTo>
                <a:lnTo>
                  <a:pt x="10763036" y="3429000"/>
                </a:lnTo>
                <a:close/>
                <a:moveTo>
                  <a:pt x="6942881" y="0"/>
                </a:moveTo>
                <a:lnTo>
                  <a:pt x="8448742" y="0"/>
                </a:lnTo>
                <a:lnTo>
                  <a:pt x="9954603" y="3429000"/>
                </a:lnTo>
                <a:lnTo>
                  <a:pt x="8448742" y="6858000"/>
                </a:lnTo>
                <a:lnTo>
                  <a:pt x="6942881" y="6858000"/>
                </a:lnTo>
                <a:lnTo>
                  <a:pt x="8448742" y="3429000"/>
                </a:lnTo>
                <a:close/>
                <a:moveTo>
                  <a:pt x="4628587" y="0"/>
                </a:moveTo>
                <a:lnTo>
                  <a:pt x="6134449" y="0"/>
                </a:lnTo>
                <a:lnTo>
                  <a:pt x="7640310" y="3429000"/>
                </a:lnTo>
                <a:lnTo>
                  <a:pt x="6134449" y="6858000"/>
                </a:lnTo>
                <a:lnTo>
                  <a:pt x="4628587" y="6858000"/>
                </a:lnTo>
                <a:lnTo>
                  <a:pt x="6134449" y="3429000"/>
                </a:lnTo>
                <a:close/>
                <a:moveTo>
                  <a:pt x="2314294" y="0"/>
                </a:moveTo>
                <a:lnTo>
                  <a:pt x="3820156" y="0"/>
                </a:lnTo>
                <a:lnTo>
                  <a:pt x="5326016" y="3429000"/>
                </a:lnTo>
                <a:lnTo>
                  <a:pt x="3820156" y="6858000"/>
                </a:lnTo>
                <a:lnTo>
                  <a:pt x="2314294" y="6858000"/>
                </a:lnTo>
                <a:lnTo>
                  <a:pt x="3820156" y="3429000"/>
                </a:lnTo>
                <a:close/>
                <a:moveTo>
                  <a:pt x="0" y="0"/>
                </a:moveTo>
                <a:lnTo>
                  <a:pt x="1505862" y="0"/>
                </a:lnTo>
                <a:lnTo>
                  <a:pt x="3011723" y="3429000"/>
                </a:lnTo>
                <a:lnTo>
                  <a:pt x="1505862" y="6858000"/>
                </a:lnTo>
                <a:lnTo>
                  <a:pt x="0" y="6858000"/>
                </a:lnTo>
                <a:lnTo>
                  <a:pt x="1505862" y="3429000"/>
                </a:lnTo>
                <a:close/>
              </a:path>
            </a:pathLst>
          </a:custGeom>
          <a:solidFill>
            <a:schemeClr val="accent2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401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FA66-AFAC-C94B-8515-077F25F63FCB}" type="datetime1">
              <a:rPr lang="es-AR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9332" y="215442"/>
            <a:ext cx="8414669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A710374-A0D0-4639-B013-35A506CD37E6}"/>
              </a:ext>
            </a:extLst>
          </p:cNvPr>
          <p:cNvSpPr>
            <a:spLocks/>
          </p:cNvSpPr>
          <p:nvPr userDrawn="1"/>
        </p:nvSpPr>
        <p:spPr bwMode="auto">
          <a:xfrm>
            <a:off x="6844036" y="4706066"/>
            <a:ext cx="2299964" cy="366302"/>
          </a:xfrm>
          <a:custGeom>
            <a:avLst/>
            <a:gdLst>
              <a:gd name="connsiteX0" fmla="*/ 5307865 w 12192148"/>
              <a:gd name="connsiteY0" fmla="*/ 0 h 1941773"/>
              <a:gd name="connsiteX1" fmla="*/ 5817217 w 12192148"/>
              <a:gd name="connsiteY1" fmla="*/ 0 h 1941773"/>
              <a:gd name="connsiteX2" fmla="*/ 5817217 w 12192148"/>
              <a:gd name="connsiteY2" fmla="*/ 697113 h 1941773"/>
              <a:gd name="connsiteX3" fmla="*/ 6190042 w 12192148"/>
              <a:gd name="connsiteY3" fmla="*/ 697113 h 1941773"/>
              <a:gd name="connsiteX4" fmla="*/ 6190042 w 12192148"/>
              <a:gd name="connsiteY4" fmla="*/ 1325570 h 1941773"/>
              <a:gd name="connsiteX5" fmla="*/ 6489353 w 12192148"/>
              <a:gd name="connsiteY5" fmla="*/ 1325570 h 1941773"/>
              <a:gd name="connsiteX6" fmla="*/ 6489353 w 12192148"/>
              <a:gd name="connsiteY6" fmla="*/ 1114324 h 1941773"/>
              <a:gd name="connsiteX7" fmla="*/ 6898935 w 12192148"/>
              <a:gd name="connsiteY7" fmla="*/ 1114324 h 1941773"/>
              <a:gd name="connsiteX8" fmla="*/ 6898935 w 12192148"/>
              <a:gd name="connsiteY8" fmla="*/ 348556 h 1941773"/>
              <a:gd name="connsiteX9" fmla="*/ 7219249 w 12192148"/>
              <a:gd name="connsiteY9" fmla="*/ 348556 h 1941773"/>
              <a:gd name="connsiteX10" fmla="*/ 7219249 w 12192148"/>
              <a:gd name="connsiteY10" fmla="*/ 1093199 h 1941773"/>
              <a:gd name="connsiteX11" fmla="*/ 7413539 w 12192148"/>
              <a:gd name="connsiteY11" fmla="*/ 1093199 h 1941773"/>
              <a:gd name="connsiteX12" fmla="*/ 7413539 w 12192148"/>
              <a:gd name="connsiteY12" fmla="*/ 517553 h 1941773"/>
              <a:gd name="connsiteX13" fmla="*/ 7875631 w 12192148"/>
              <a:gd name="connsiteY13" fmla="*/ 517553 h 1941773"/>
              <a:gd name="connsiteX14" fmla="*/ 7875631 w 12192148"/>
              <a:gd name="connsiteY14" fmla="*/ 1103761 h 1941773"/>
              <a:gd name="connsiteX15" fmla="*/ 8342975 w 12192148"/>
              <a:gd name="connsiteY15" fmla="*/ 1103761 h 1941773"/>
              <a:gd name="connsiteX16" fmla="*/ 8342975 w 12192148"/>
              <a:gd name="connsiteY16" fmla="*/ 739362 h 1941773"/>
              <a:gd name="connsiteX17" fmla="*/ 8852328 w 12192148"/>
              <a:gd name="connsiteY17" fmla="*/ 739362 h 1941773"/>
              <a:gd name="connsiteX18" fmla="*/ 8852328 w 12192148"/>
              <a:gd name="connsiteY18" fmla="*/ 1093199 h 1941773"/>
              <a:gd name="connsiteX19" fmla="*/ 9240906 w 12192148"/>
              <a:gd name="connsiteY19" fmla="*/ 1093199 h 1941773"/>
              <a:gd name="connsiteX20" fmla="*/ 9240906 w 12192148"/>
              <a:gd name="connsiteY20" fmla="*/ 924202 h 1941773"/>
              <a:gd name="connsiteX21" fmla="*/ 9503459 w 12192148"/>
              <a:gd name="connsiteY21" fmla="*/ 929483 h 1941773"/>
              <a:gd name="connsiteX22" fmla="*/ 9503459 w 12192148"/>
              <a:gd name="connsiteY22" fmla="*/ 781611 h 1941773"/>
              <a:gd name="connsiteX23" fmla="*/ 9771263 w 12192148"/>
              <a:gd name="connsiteY23" fmla="*/ 781611 h 1941773"/>
              <a:gd name="connsiteX24" fmla="*/ 9771263 w 12192148"/>
              <a:gd name="connsiteY24" fmla="*/ 918921 h 1941773"/>
              <a:gd name="connsiteX25" fmla="*/ 10028565 w 12192148"/>
              <a:gd name="connsiteY25" fmla="*/ 918921 h 1941773"/>
              <a:gd name="connsiteX26" fmla="*/ 10028565 w 12192148"/>
              <a:gd name="connsiteY26" fmla="*/ 765768 h 1941773"/>
              <a:gd name="connsiteX27" fmla="*/ 10280615 w 12192148"/>
              <a:gd name="connsiteY27" fmla="*/ 771049 h 1941773"/>
              <a:gd name="connsiteX28" fmla="*/ 10280615 w 12192148"/>
              <a:gd name="connsiteY28" fmla="*/ 190122 h 1941773"/>
              <a:gd name="connsiteX29" fmla="*/ 10789968 w 12192148"/>
              <a:gd name="connsiteY29" fmla="*/ 190122 h 1941773"/>
              <a:gd name="connsiteX30" fmla="*/ 10789968 w 12192148"/>
              <a:gd name="connsiteY30" fmla="*/ 697113 h 1941773"/>
              <a:gd name="connsiteX31" fmla="*/ 11168044 w 12192148"/>
              <a:gd name="connsiteY31" fmla="*/ 697113 h 1941773"/>
              <a:gd name="connsiteX32" fmla="*/ 11168044 w 12192148"/>
              <a:gd name="connsiteY32" fmla="*/ 1621315 h 1941773"/>
              <a:gd name="connsiteX33" fmla="*/ 11467354 w 12192148"/>
              <a:gd name="connsiteY33" fmla="*/ 1621315 h 1941773"/>
              <a:gd name="connsiteX34" fmla="*/ 11467354 w 12192148"/>
              <a:gd name="connsiteY34" fmla="*/ 1114324 h 1941773"/>
              <a:gd name="connsiteX35" fmla="*/ 11871686 w 12192148"/>
              <a:gd name="connsiteY35" fmla="*/ 1114324 h 1941773"/>
              <a:gd name="connsiteX36" fmla="*/ 11871686 w 12192148"/>
              <a:gd name="connsiteY36" fmla="*/ 348556 h 1941773"/>
              <a:gd name="connsiteX37" fmla="*/ 12192000 w 12192148"/>
              <a:gd name="connsiteY37" fmla="*/ 348556 h 1941773"/>
              <a:gd name="connsiteX38" fmla="*/ 12192000 w 12192148"/>
              <a:gd name="connsiteY38" fmla="*/ 1754103 h 1941773"/>
              <a:gd name="connsiteX39" fmla="*/ 12192000 w 12192148"/>
              <a:gd name="connsiteY39" fmla="*/ 1896676 h 1941773"/>
              <a:gd name="connsiteX40" fmla="*/ 12192148 w 12192148"/>
              <a:gd name="connsiteY40" fmla="*/ 1896676 h 1941773"/>
              <a:gd name="connsiteX41" fmla="*/ 12192148 w 12192148"/>
              <a:gd name="connsiteY41" fmla="*/ 1941773 h 1941773"/>
              <a:gd name="connsiteX42" fmla="*/ 0 w 12192148"/>
              <a:gd name="connsiteY42" fmla="*/ 1941773 h 1941773"/>
              <a:gd name="connsiteX43" fmla="*/ 0 w 12192148"/>
              <a:gd name="connsiteY43" fmla="*/ 1896676 h 1941773"/>
              <a:gd name="connsiteX44" fmla="*/ 0 w 12192148"/>
              <a:gd name="connsiteY44" fmla="*/ 1573784 h 1941773"/>
              <a:gd name="connsiteX45" fmla="*/ 112847 w 12192148"/>
              <a:gd name="connsiteY45" fmla="*/ 1573784 h 1941773"/>
              <a:gd name="connsiteX46" fmla="*/ 293106 w 12192148"/>
              <a:gd name="connsiteY46" fmla="*/ 1573784 h 1941773"/>
              <a:gd name="connsiteX47" fmla="*/ 293106 w 12192148"/>
              <a:gd name="connsiteY47" fmla="*/ 411930 h 1941773"/>
              <a:gd name="connsiteX48" fmla="*/ 655428 w 12192148"/>
              <a:gd name="connsiteY48" fmla="*/ 411930 h 1941773"/>
              <a:gd name="connsiteX49" fmla="*/ 655428 w 12192148"/>
              <a:gd name="connsiteY49" fmla="*/ 1373100 h 1941773"/>
              <a:gd name="connsiteX50" fmla="*/ 791956 w 12192148"/>
              <a:gd name="connsiteY50" fmla="*/ 1188260 h 1941773"/>
              <a:gd name="connsiteX51" fmla="*/ 954739 w 12192148"/>
              <a:gd name="connsiteY51" fmla="*/ 1399506 h 1941773"/>
              <a:gd name="connsiteX52" fmla="*/ 1101768 w 12192148"/>
              <a:gd name="connsiteY52" fmla="*/ 1188260 h 1941773"/>
              <a:gd name="connsiteX53" fmla="*/ 1264551 w 12192148"/>
              <a:gd name="connsiteY53" fmla="*/ 1399506 h 1941773"/>
              <a:gd name="connsiteX54" fmla="*/ 1411580 w 12192148"/>
              <a:gd name="connsiteY54" fmla="*/ 1188260 h 1941773"/>
              <a:gd name="connsiteX55" fmla="*/ 1574363 w 12192148"/>
              <a:gd name="connsiteY55" fmla="*/ 1399506 h 1941773"/>
              <a:gd name="connsiteX56" fmla="*/ 1574363 w 12192148"/>
              <a:gd name="connsiteY56" fmla="*/ 1447036 h 1941773"/>
              <a:gd name="connsiteX57" fmla="*/ 1721393 w 12192148"/>
              <a:gd name="connsiteY57" fmla="*/ 1447036 h 1941773"/>
              <a:gd name="connsiteX58" fmla="*/ 1721393 w 12192148"/>
              <a:gd name="connsiteY58" fmla="*/ 1299164 h 1941773"/>
              <a:gd name="connsiteX59" fmla="*/ 1537606 w 12192148"/>
              <a:gd name="connsiteY59" fmla="*/ 1072074 h 1941773"/>
              <a:gd name="connsiteX60" fmla="*/ 1721393 w 12192148"/>
              <a:gd name="connsiteY60" fmla="*/ 844985 h 1941773"/>
              <a:gd name="connsiteX61" fmla="*/ 1721393 w 12192148"/>
              <a:gd name="connsiteY61" fmla="*/ 586208 h 1941773"/>
              <a:gd name="connsiteX62" fmla="*/ 1815912 w 12192148"/>
              <a:gd name="connsiteY62" fmla="*/ 586208 h 1941773"/>
              <a:gd name="connsiteX63" fmla="*/ 1815912 w 12192148"/>
              <a:gd name="connsiteY63" fmla="*/ 844985 h 1941773"/>
              <a:gd name="connsiteX64" fmla="*/ 1999699 w 12192148"/>
              <a:gd name="connsiteY64" fmla="*/ 1072074 h 1941773"/>
              <a:gd name="connsiteX65" fmla="*/ 1815912 w 12192148"/>
              <a:gd name="connsiteY65" fmla="*/ 1299164 h 1941773"/>
              <a:gd name="connsiteX66" fmla="*/ 1815912 w 12192148"/>
              <a:gd name="connsiteY66" fmla="*/ 1447036 h 1941773"/>
              <a:gd name="connsiteX67" fmla="*/ 1941937 w 12192148"/>
              <a:gd name="connsiteY67" fmla="*/ 1447036 h 1941773"/>
              <a:gd name="connsiteX68" fmla="*/ 1941937 w 12192148"/>
              <a:gd name="connsiteY68" fmla="*/ 1293883 h 1941773"/>
              <a:gd name="connsiteX69" fmla="*/ 2099469 w 12192148"/>
              <a:gd name="connsiteY69" fmla="*/ 1293883 h 1941773"/>
              <a:gd name="connsiteX70" fmla="*/ 2099469 w 12192148"/>
              <a:gd name="connsiteY70" fmla="*/ 1093199 h 1941773"/>
              <a:gd name="connsiteX71" fmla="*/ 2440788 w 12192148"/>
              <a:gd name="connsiteY71" fmla="*/ 1093199 h 1941773"/>
              <a:gd name="connsiteX72" fmla="*/ 2440788 w 12192148"/>
              <a:gd name="connsiteY72" fmla="*/ 517553 h 1941773"/>
              <a:gd name="connsiteX73" fmla="*/ 2897630 w 12192148"/>
              <a:gd name="connsiteY73" fmla="*/ 517553 h 1941773"/>
              <a:gd name="connsiteX74" fmla="*/ 2897630 w 12192148"/>
              <a:gd name="connsiteY74" fmla="*/ 1103761 h 1941773"/>
              <a:gd name="connsiteX75" fmla="*/ 3364974 w 12192148"/>
              <a:gd name="connsiteY75" fmla="*/ 1103761 h 1941773"/>
              <a:gd name="connsiteX76" fmla="*/ 3364974 w 12192148"/>
              <a:gd name="connsiteY76" fmla="*/ 739362 h 1941773"/>
              <a:gd name="connsiteX77" fmla="*/ 3879577 w 12192148"/>
              <a:gd name="connsiteY77" fmla="*/ 739362 h 1941773"/>
              <a:gd name="connsiteX78" fmla="*/ 3879577 w 12192148"/>
              <a:gd name="connsiteY78" fmla="*/ 1093199 h 1941773"/>
              <a:gd name="connsiteX79" fmla="*/ 4268157 w 12192148"/>
              <a:gd name="connsiteY79" fmla="*/ 1093199 h 1941773"/>
              <a:gd name="connsiteX80" fmla="*/ 4268157 w 12192148"/>
              <a:gd name="connsiteY80" fmla="*/ 924202 h 1941773"/>
              <a:gd name="connsiteX81" fmla="*/ 4530710 w 12192148"/>
              <a:gd name="connsiteY81" fmla="*/ 929483 h 1941773"/>
              <a:gd name="connsiteX82" fmla="*/ 4530710 w 12192148"/>
              <a:gd name="connsiteY82" fmla="*/ 781611 h 1941773"/>
              <a:gd name="connsiteX83" fmla="*/ 4798513 w 12192148"/>
              <a:gd name="connsiteY83" fmla="*/ 781611 h 1941773"/>
              <a:gd name="connsiteX84" fmla="*/ 4798513 w 12192148"/>
              <a:gd name="connsiteY84" fmla="*/ 918921 h 1941773"/>
              <a:gd name="connsiteX85" fmla="*/ 5055815 w 12192148"/>
              <a:gd name="connsiteY85" fmla="*/ 918921 h 1941773"/>
              <a:gd name="connsiteX86" fmla="*/ 5055815 w 12192148"/>
              <a:gd name="connsiteY86" fmla="*/ 765768 h 1941773"/>
              <a:gd name="connsiteX87" fmla="*/ 5307865 w 12192148"/>
              <a:gd name="connsiteY87" fmla="*/ 771049 h 1941773"/>
              <a:gd name="connsiteX88" fmla="*/ 5307865 w 12192148"/>
              <a:gd name="connsiteY88" fmla="*/ 0 h 194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2192148" h="1941773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1941773"/>
                </a:lnTo>
                <a:lnTo>
                  <a:pt x="0" y="1941773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7" y="1093199"/>
                </a:cubicBezTo>
                <a:cubicBezTo>
                  <a:pt x="4268157" y="1093199"/>
                  <a:pt x="4268157" y="1093199"/>
                  <a:pt x="4268157" y="924202"/>
                </a:cubicBezTo>
                <a:cubicBezTo>
                  <a:pt x="4268157" y="924202"/>
                  <a:pt x="4268157" y="924202"/>
                  <a:pt x="4530710" y="929483"/>
                </a:cubicBezTo>
                <a:cubicBezTo>
                  <a:pt x="4530710" y="929483"/>
                  <a:pt x="4530710" y="929483"/>
                  <a:pt x="4530710" y="781611"/>
                </a:cubicBezTo>
                <a:cubicBezTo>
                  <a:pt x="4530710" y="781611"/>
                  <a:pt x="4530710" y="781611"/>
                  <a:pt x="4798513" y="781611"/>
                </a:cubicBezTo>
                <a:cubicBezTo>
                  <a:pt x="4798513" y="781611"/>
                  <a:pt x="4798513" y="781611"/>
                  <a:pt x="4798513" y="918921"/>
                </a:cubicBezTo>
                <a:cubicBezTo>
                  <a:pt x="4798513" y="918921"/>
                  <a:pt x="4798513" y="918921"/>
                  <a:pt x="5055815" y="918921"/>
                </a:cubicBezTo>
                <a:cubicBezTo>
                  <a:pt x="5055815" y="918921"/>
                  <a:pt x="5055815" y="918921"/>
                  <a:pt x="5055815" y="765768"/>
                </a:cubicBezTo>
                <a:cubicBezTo>
                  <a:pt x="5055815" y="765768"/>
                  <a:pt x="5055815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DB0ECD-F65B-48DE-891A-862D5ACE45DD}"/>
              </a:ext>
            </a:extLst>
          </p:cNvPr>
          <p:cNvSpPr/>
          <p:nvPr userDrawn="1"/>
        </p:nvSpPr>
        <p:spPr>
          <a:xfrm>
            <a:off x="0" y="5047583"/>
            <a:ext cx="9144000" cy="1028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E7187E-67A8-49EF-8933-FEE04FEAF50C}"/>
              </a:ext>
            </a:extLst>
          </p:cNvPr>
          <p:cNvGrpSpPr/>
          <p:nvPr userDrawn="1"/>
        </p:nvGrpSpPr>
        <p:grpSpPr>
          <a:xfrm flipH="1">
            <a:off x="8383959" y="4319569"/>
            <a:ext cx="613328" cy="606887"/>
            <a:chOff x="3175" y="1588"/>
            <a:chExt cx="4686300" cy="4637087"/>
          </a:xfrm>
          <a:solidFill>
            <a:schemeClr val="accent1"/>
          </a:solidFill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1E0D8746-24E0-4548-8C4D-DD75A2E89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36672466-A780-459C-AE15-37398D2D6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29B98435-DD78-4523-A912-E2FFE0743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FBBADD09-E087-4218-94AA-9A732C065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D29BA87-8A6B-454A-870A-0930CAD32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123A592A-5A52-4664-A9ED-ACB125838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81F600D-2C20-46EA-8051-63C37B9BE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899F243A-F661-4476-B974-A468A2C72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0" name="Rectangle 13">
              <a:extLst>
                <a:ext uri="{FF2B5EF4-FFF2-40B4-BE49-F238E27FC236}">
                  <a16:creationId xmlns:a16="http://schemas.microsoft.com/office/drawing/2014/main" id="{551C0F5B-D850-4F14-92ED-08B31C994B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DDB35BF1-FC37-43C1-B5CB-9E8BD46BA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24FA2821-2268-4EEC-BB62-C826BAA13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3" name="Rectangle 16">
              <a:extLst>
                <a:ext uri="{FF2B5EF4-FFF2-40B4-BE49-F238E27FC236}">
                  <a16:creationId xmlns:a16="http://schemas.microsoft.com/office/drawing/2014/main" id="{CD9D3E4B-0D89-4DC9-9BF3-1825125DE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D396BA03-71DB-4A9E-A491-CC50B3E01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89B117B3-FDE2-48F4-8E18-99B71391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6" name="Rectangle 19">
              <a:extLst>
                <a:ext uri="{FF2B5EF4-FFF2-40B4-BE49-F238E27FC236}">
                  <a16:creationId xmlns:a16="http://schemas.microsoft.com/office/drawing/2014/main" id="{4D15AB71-4C87-4F96-A6F1-334D55AAD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7" name="Rectangle 20">
              <a:extLst>
                <a:ext uri="{FF2B5EF4-FFF2-40B4-BE49-F238E27FC236}">
                  <a16:creationId xmlns:a16="http://schemas.microsoft.com/office/drawing/2014/main" id="{248F0BE9-E11B-4028-814F-E2A724D17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8" name="Rectangle 21">
              <a:extLst>
                <a:ext uri="{FF2B5EF4-FFF2-40B4-BE49-F238E27FC236}">
                  <a16:creationId xmlns:a16="http://schemas.microsoft.com/office/drawing/2014/main" id="{DEB11266-49E8-4D24-8542-C4A048AF02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D411A65D-2AF3-496C-83AD-506A50975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340303F8-CA51-4013-9A24-EEBF9EBC0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1" name="Rectangle 24">
              <a:extLst>
                <a:ext uri="{FF2B5EF4-FFF2-40B4-BE49-F238E27FC236}">
                  <a16:creationId xmlns:a16="http://schemas.microsoft.com/office/drawing/2014/main" id="{34F8A7A6-DC0C-48BD-AB47-EA5A934AB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96DEEB0A-E270-4DD9-9017-7926F8547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B5AAD273-90EB-45E1-9BBE-8741FDB77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8DF0AAEB-1341-4548-A29D-7A9DC2A17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2CC3CCCD-AA24-440F-A0BE-897C9281D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034501E6-BB13-484D-861F-D4CFA91A5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7" name="Rectangle 30">
              <a:extLst>
                <a:ext uri="{FF2B5EF4-FFF2-40B4-BE49-F238E27FC236}">
                  <a16:creationId xmlns:a16="http://schemas.microsoft.com/office/drawing/2014/main" id="{0D67A953-9F89-4360-9C0B-AD7C57905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959C6397-6B14-4BF1-939F-1CEBB2C92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086DEA11-5A0F-41A0-9E58-93A548D40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95EF28D8-427E-4E48-8227-A39E83E63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1" name="Rectangle 34">
              <a:extLst>
                <a:ext uri="{FF2B5EF4-FFF2-40B4-BE49-F238E27FC236}">
                  <a16:creationId xmlns:a16="http://schemas.microsoft.com/office/drawing/2014/main" id="{8AB2938F-B634-4E8A-B393-1E4DB0460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2" name="Rectangle 35">
              <a:extLst>
                <a:ext uri="{FF2B5EF4-FFF2-40B4-BE49-F238E27FC236}">
                  <a16:creationId xmlns:a16="http://schemas.microsoft.com/office/drawing/2014/main" id="{7AC677A7-BB8A-491C-A45F-A59C133CF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0BF19144-EB5A-46F2-A7B5-9BFF79F92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3DE460ED-F9F1-4390-B1B1-E1F0AAB4F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5" name="Rectangle 38">
              <a:extLst>
                <a:ext uri="{FF2B5EF4-FFF2-40B4-BE49-F238E27FC236}">
                  <a16:creationId xmlns:a16="http://schemas.microsoft.com/office/drawing/2014/main" id="{A0875147-4462-4486-A8D9-B5FBD6147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id="{F9D2850E-CADF-4A4F-9B9D-93A82DE33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7" name="Freeform 40">
              <a:extLst>
                <a:ext uri="{FF2B5EF4-FFF2-40B4-BE49-F238E27FC236}">
                  <a16:creationId xmlns:a16="http://schemas.microsoft.com/office/drawing/2014/main" id="{FEEF3CDA-2F3C-4EF7-A0D3-8A4AA9FD7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8" name="Rectangle 41">
              <a:extLst>
                <a:ext uri="{FF2B5EF4-FFF2-40B4-BE49-F238E27FC236}">
                  <a16:creationId xmlns:a16="http://schemas.microsoft.com/office/drawing/2014/main" id="{3342AED6-93BC-4255-97D4-E231A10A4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9" name="Freeform 42">
              <a:extLst>
                <a:ext uri="{FF2B5EF4-FFF2-40B4-BE49-F238E27FC236}">
                  <a16:creationId xmlns:a16="http://schemas.microsoft.com/office/drawing/2014/main" id="{5D5E12A5-7039-45EB-8E89-848972235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0" name="Freeform 43">
              <a:extLst>
                <a:ext uri="{FF2B5EF4-FFF2-40B4-BE49-F238E27FC236}">
                  <a16:creationId xmlns:a16="http://schemas.microsoft.com/office/drawing/2014/main" id="{4E825686-FC6B-43A0-9C18-8B370A8D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1" name="Rectangle 44">
              <a:extLst>
                <a:ext uri="{FF2B5EF4-FFF2-40B4-BE49-F238E27FC236}">
                  <a16:creationId xmlns:a16="http://schemas.microsoft.com/office/drawing/2014/main" id="{571F6FA0-0ACD-47F0-A6EA-23366BFFB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3782179F-EDD5-45A3-AEBF-F5BC4E4E6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36C073D7-7EAF-488F-9E76-4B3037D0B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4" name="Rectangle 47">
              <a:extLst>
                <a:ext uri="{FF2B5EF4-FFF2-40B4-BE49-F238E27FC236}">
                  <a16:creationId xmlns:a16="http://schemas.microsoft.com/office/drawing/2014/main" id="{CEC5BC9B-46ED-4261-A6E9-E4203D254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5" name="Rectangle 48">
              <a:extLst>
                <a:ext uri="{FF2B5EF4-FFF2-40B4-BE49-F238E27FC236}">
                  <a16:creationId xmlns:a16="http://schemas.microsoft.com/office/drawing/2014/main" id="{3475CBE3-E77C-485B-8A25-FF8E3B7D9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6" name="Freeform 49">
              <a:extLst>
                <a:ext uri="{FF2B5EF4-FFF2-40B4-BE49-F238E27FC236}">
                  <a16:creationId xmlns:a16="http://schemas.microsoft.com/office/drawing/2014/main" id="{8C3A17A5-6EF4-473C-863E-6500240DC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7" name="Freeform 50">
              <a:extLst>
                <a:ext uri="{FF2B5EF4-FFF2-40B4-BE49-F238E27FC236}">
                  <a16:creationId xmlns:a16="http://schemas.microsoft.com/office/drawing/2014/main" id="{0063378E-9B99-4EA3-ACB8-B2242D59D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8" name="Freeform 51">
              <a:extLst>
                <a:ext uri="{FF2B5EF4-FFF2-40B4-BE49-F238E27FC236}">
                  <a16:creationId xmlns:a16="http://schemas.microsoft.com/office/drawing/2014/main" id="{264A3ADE-6E13-4D56-BB2D-CA6A43E4E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9" name="Rectangle 52">
              <a:extLst>
                <a:ext uri="{FF2B5EF4-FFF2-40B4-BE49-F238E27FC236}">
                  <a16:creationId xmlns:a16="http://schemas.microsoft.com/office/drawing/2014/main" id="{DF6F7D2C-77EC-4870-9A63-A758BD09F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0" name="Freeform 53">
              <a:extLst>
                <a:ext uri="{FF2B5EF4-FFF2-40B4-BE49-F238E27FC236}">
                  <a16:creationId xmlns:a16="http://schemas.microsoft.com/office/drawing/2014/main" id="{20DB3045-3E2E-4C75-ACDE-E0F938FF3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1" name="Freeform 54">
              <a:extLst>
                <a:ext uri="{FF2B5EF4-FFF2-40B4-BE49-F238E27FC236}">
                  <a16:creationId xmlns:a16="http://schemas.microsoft.com/office/drawing/2014/main" id="{B9EFB335-10CA-4102-8059-BD9F952E0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2" name="Rectangle 55">
              <a:extLst>
                <a:ext uri="{FF2B5EF4-FFF2-40B4-BE49-F238E27FC236}">
                  <a16:creationId xmlns:a16="http://schemas.microsoft.com/office/drawing/2014/main" id="{0F3D9485-861F-4A13-84FC-B39976B47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3" name="Freeform 56">
              <a:extLst>
                <a:ext uri="{FF2B5EF4-FFF2-40B4-BE49-F238E27FC236}">
                  <a16:creationId xmlns:a16="http://schemas.microsoft.com/office/drawing/2014/main" id="{530011E5-173C-43DE-8839-B1A6E99F9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4" name="Freeform 57">
              <a:extLst>
                <a:ext uri="{FF2B5EF4-FFF2-40B4-BE49-F238E27FC236}">
                  <a16:creationId xmlns:a16="http://schemas.microsoft.com/office/drawing/2014/main" id="{38A46E3E-5647-4CC0-AD60-1BB327374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5" name="Rectangle 58">
              <a:extLst>
                <a:ext uri="{FF2B5EF4-FFF2-40B4-BE49-F238E27FC236}">
                  <a16:creationId xmlns:a16="http://schemas.microsoft.com/office/drawing/2014/main" id="{9528AC6C-7139-48C1-AB49-EC660854F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A94F4C58-E881-472F-830C-BCC516657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7" name="Rectangle 60">
              <a:extLst>
                <a:ext uri="{FF2B5EF4-FFF2-40B4-BE49-F238E27FC236}">
                  <a16:creationId xmlns:a16="http://schemas.microsoft.com/office/drawing/2014/main" id="{7DA10DC5-CC43-4070-9024-F49F7E85B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8" name="Freeform 61">
              <a:extLst>
                <a:ext uri="{FF2B5EF4-FFF2-40B4-BE49-F238E27FC236}">
                  <a16:creationId xmlns:a16="http://schemas.microsoft.com/office/drawing/2014/main" id="{D8CD0BFC-6C12-40AE-B5C7-492CB2A52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9" name="Freeform 62">
              <a:extLst>
                <a:ext uri="{FF2B5EF4-FFF2-40B4-BE49-F238E27FC236}">
                  <a16:creationId xmlns:a16="http://schemas.microsoft.com/office/drawing/2014/main" id="{2CC1BB5F-BB0B-41AB-BB77-D7ECAD374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0" name="Rectangle 63">
              <a:extLst>
                <a:ext uri="{FF2B5EF4-FFF2-40B4-BE49-F238E27FC236}">
                  <a16:creationId xmlns:a16="http://schemas.microsoft.com/office/drawing/2014/main" id="{8B044195-3D8A-4717-A65B-411CBC1CC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1" name="Freeform 64">
              <a:extLst>
                <a:ext uri="{FF2B5EF4-FFF2-40B4-BE49-F238E27FC236}">
                  <a16:creationId xmlns:a16="http://schemas.microsoft.com/office/drawing/2014/main" id="{99110873-6B02-4A29-B252-A6014B83A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2" name="Freeform 65">
              <a:extLst>
                <a:ext uri="{FF2B5EF4-FFF2-40B4-BE49-F238E27FC236}">
                  <a16:creationId xmlns:a16="http://schemas.microsoft.com/office/drawing/2014/main" id="{536F628D-3077-400E-BB6E-77C2B335F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3" name="Rectangle 66">
              <a:extLst>
                <a:ext uri="{FF2B5EF4-FFF2-40B4-BE49-F238E27FC236}">
                  <a16:creationId xmlns:a16="http://schemas.microsoft.com/office/drawing/2014/main" id="{19EC0686-2643-4C52-9039-7BEB2A3F0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4" name="Freeform 67">
              <a:extLst>
                <a:ext uri="{FF2B5EF4-FFF2-40B4-BE49-F238E27FC236}">
                  <a16:creationId xmlns:a16="http://schemas.microsoft.com/office/drawing/2014/main" id="{AF361B49-917E-40EF-A48C-E8A2C129F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5" name="Freeform 68">
              <a:extLst>
                <a:ext uri="{FF2B5EF4-FFF2-40B4-BE49-F238E27FC236}">
                  <a16:creationId xmlns:a16="http://schemas.microsoft.com/office/drawing/2014/main" id="{F2386B9C-2A16-4947-A66F-111CBE3F9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6" name="Rectangle 69">
              <a:extLst>
                <a:ext uri="{FF2B5EF4-FFF2-40B4-BE49-F238E27FC236}">
                  <a16:creationId xmlns:a16="http://schemas.microsoft.com/office/drawing/2014/main" id="{89A66264-8C16-459D-8B6B-2F535825C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7" name="Freeform 70">
              <a:extLst>
                <a:ext uri="{FF2B5EF4-FFF2-40B4-BE49-F238E27FC236}">
                  <a16:creationId xmlns:a16="http://schemas.microsoft.com/office/drawing/2014/main" id="{0F75974E-275A-463A-9F84-A7FE6C3B6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8" name="Freeform 71">
              <a:extLst>
                <a:ext uri="{FF2B5EF4-FFF2-40B4-BE49-F238E27FC236}">
                  <a16:creationId xmlns:a16="http://schemas.microsoft.com/office/drawing/2014/main" id="{FB9D0761-B16F-466E-9440-D35C3836B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9" name="Rectangle 72">
              <a:extLst>
                <a:ext uri="{FF2B5EF4-FFF2-40B4-BE49-F238E27FC236}">
                  <a16:creationId xmlns:a16="http://schemas.microsoft.com/office/drawing/2014/main" id="{2F4DDCAA-8B21-40A7-A4F2-818DB7A59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0" name="Rectangle 73">
              <a:extLst>
                <a:ext uri="{FF2B5EF4-FFF2-40B4-BE49-F238E27FC236}">
                  <a16:creationId xmlns:a16="http://schemas.microsoft.com/office/drawing/2014/main" id="{FAE48D6E-6C59-4853-B04B-3EAC1422F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1" name="Rectangle 74">
              <a:extLst>
                <a:ext uri="{FF2B5EF4-FFF2-40B4-BE49-F238E27FC236}">
                  <a16:creationId xmlns:a16="http://schemas.microsoft.com/office/drawing/2014/main" id="{575E3495-B0B2-48FA-B96B-D03ECD989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2" name="Freeform 75">
              <a:extLst>
                <a:ext uri="{FF2B5EF4-FFF2-40B4-BE49-F238E27FC236}">
                  <a16:creationId xmlns:a16="http://schemas.microsoft.com/office/drawing/2014/main" id="{864E45C2-270E-4612-A8F0-CB5A9F98D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3" name="Freeform 76">
              <a:extLst>
                <a:ext uri="{FF2B5EF4-FFF2-40B4-BE49-F238E27FC236}">
                  <a16:creationId xmlns:a16="http://schemas.microsoft.com/office/drawing/2014/main" id="{058042BC-3CD5-4BC7-82F3-1D172ED8B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4" name="Rectangle 77">
              <a:extLst>
                <a:ext uri="{FF2B5EF4-FFF2-40B4-BE49-F238E27FC236}">
                  <a16:creationId xmlns:a16="http://schemas.microsoft.com/office/drawing/2014/main" id="{FAE0007D-318F-478E-8970-751B2005F7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5" name="Freeform 78">
              <a:extLst>
                <a:ext uri="{FF2B5EF4-FFF2-40B4-BE49-F238E27FC236}">
                  <a16:creationId xmlns:a16="http://schemas.microsoft.com/office/drawing/2014/main" id="{75E03023-2AD3-4C51-94FE-E01ED6BED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6" name="Freeform 79">
              <a:extLst>
                <a:ext uri="{FF2B5EF4-FFF2-40B4-BE49-F238E27FC236}">
                  <a16:creationId xmlns:a16="http://schemas.microsoft.com/office/drawing/2014/main" id="{301E4BA0-58B5-4D09-B28C-7562EB339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7" name="Rectangle 80">
              <a:extLst>
                <a:ext uri="{FF2B5EF4-FFF2-40B4-BE49-F238E27FC236}">
                  <a16:creationId xmlns:a16="http://schemas.microsoft.com/office/drawing/2014/main" id="{407B9C6A-DEF3-4DED-81FF-EEF028FEB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8" name="Freeform 81">
              <a:extLst>
                <a:ext uri="{FF2B5EF4-FFF2-40B4-BE49-F238E27FC236}">
                  <a16:creationId xmlns:a16="http://schemas.microsoft.com/office/drawing/2014/main" id="{671FA83C-C481-4D7C-A0F1-DDA57AD8C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9" name="Freeform 82">
              <a:extLst>
                <a:ext uri="{FF2B5EF4-FFF2-40B4-BE49-F238E27FC236}">
                  <a16:creationId xmlns:a16="http://schemas.microsoft.com/office/drawing/2014/main" id="{1BA1340D-632A-4776-B404-ECA74918E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0" name="Rectangle 83">
              <a:extLst>
                <a:ext uri="{FF2B5EF4-FFF2-40B4-BE49-F238E27FC236}">
                  <a16:creationId xmlns:a16="http://schemas.microsoft.com/office/drawing/2014/main" id="{414E7CCF-AFAE-4905-A104-FFE11AA51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1" name="Freeform 84">
              <a:extLst>
                <a:ext uri="{FF2B5EF4-FFF2-40B4-BE49-F238E27FC236}">
                  <a16:creationId xmlns:a16="http://schemas.microsoft.com/office/drawing/2014/main" id="{5DD1C2FB-B8CA-4518-AE75-01A531FDD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2" name="Freeform 85">
              <a:extLst>
                <a:ext uri="{FF2B5EF4-FFF2-40B4-BE49-F238E27FC236}">
                  <a16:creationId xmlns:a16="http://schemas.microsoft.com/office/drawing/2014/main" id="{2399D9C8-657F-4B1E-9CA4-F36CC465D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3" name="Rectangle 86">
              <a:extLst>
                <a:ext uri="{FF2B5EF4-FFF2-40B4-BE49-F238E27FC236}">
                  <a16:creationId xmlns:a16="http://schemas.microsoft.com/office/drawing/2014/main" id="{88B31E9C-FA66-48FE-A7E7-320928402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4" name="Freeform 87">
              <a:extLst>
                <a:ext uri="{FF2B5EF4-FFF2-40B4-BE49-F238E27FC236}">
                  <a16:creationId xmlns:a16="http://schemas.microsoft.com/office/drawing/2014/main" id="{9E3C5DE0-3191-448B-B860-24FF051FB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5" name="Freeform 88">
              <a:extLst>
                <a:ext uri="{FF2B5EF4-FFF2-40B4-BE49-F238E27FC236}">
                  <a16:creationId xmlns:a16="http://schemas.microsoft.com/office/drawing/2014/main" id="{58B0F1BA-54B2-4C66-BC47-5A58A2B26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6" name="Rectangle 89">
              <a:extLst>
                <a:ext uri="{FF2B5EF4-FFF2-40B4-BE49-F238E27FC236}">
                  <a16:creationId xmlns:a16="http://schemas.microsoft.com/office/drawing/2014/main" id="{0E9F846D-48E5-4C10-9945-09829F82D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7" name="Freeform 90">
              <a:extLst>
                <a:ext uri="{FF2B5EF4-FFF2-40B4-BE49-F238E27FC236}">
                  <a16:creationId xmlns:a16="http://schemas.microsoft.com/office/drawing/2014/main" id="{AEB606BF-7785-4835-951E-2B9A4D376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8" name="Freeform 91">
              <a:extLst>
                <a:ext uri="{FF2B5EF4-FFF2-40B4-BE49-F238E27FC236}">
                  <a16:creationId xmlns:a16="http://schemas.microsoft.com/office/drawing/2014/main" id="{347555F6-1022-4B04-AB6B-C73180680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9" name="Rectangle 92">
              <a:extLst>
                <a:ext uri="{FF2B5EF4-FFF2-40B4-BE49-F238E27FC236}">
                  <a16:creationId xmlns:a16="http://schemas.microsoft.com/office/drawing/2014/main" id="{C17C0340-E51A-4F17-848E-91F461BEA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0" name="Freeform 93">
              <a:extLst>
                <a:ext uri="{FF2B5EF4-FFF2-40B4-BE49-F238E27FC236}">
                  <a16:creationId xmlns:a16="http://schemas.microsoft.com/office/drawing/2014/main" id="{CB7564AF-0488-42C1-B10C-E3D26A118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1" name="Freeform 94">
              <a:extLst>
                <a:ext uri="{FF2B5EF4-FFF2-40B4-BE49-F238E27FC236}">
                  <a16:creationId xmlns:a16="http://schemas.microsoft.com/office/drawing/2014/main" id="{EB558EA9-4E02-4D7F-8E10-2B43F8AB1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2" name="Rectangle 95">
              <a:extLst>
                <a:ext uri="{FF2B5EF4-FFF2-40B4-BE49-F238E27FC236}">
                  <a16:creationId xmlns:a16="http://schemas.microsoft.com/office/drawing/2014/main" id="{BD079FCF-B5FD-4C73-BBCB-3CA2565BD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3" name="Freeform 96">
              <a:extLst>
                <a:ext uri="{FF2B5EF4-FFF2-40B4-BE49-F238E27FC236}">
                  <a16:creationId xmlns:a16="http://schemas.microsoft.com/office/drawing/2014/main" id="{72531B99-93E9-49EB-8BDB-598751A8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4" name="Freeform 97">
              <a:extLst>
                <a:ext uri="{FF2B5EF4-FFF2-40B4-BE49-F238E27FC236}">
                  <a16:creationId xmlns:a16="http://schemas.microsoft.com/office/drawing/2014/main" id="{655DD5EF-76F5-439C-A59F-D32BC7458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5" name="Rectangle 98">
              <a:extLst>
                <a:ext uri="{FF2B5EF4-FFF2-40B4-BE49-F238E27FC236}">
                  <a16:creationId xmlns:a16="http://schemas.microsoft.com/office/drawing/2014/main" id="{12614028-6637-4A32-9594-AD4AEBCA4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6" name="Freeform 99">
              <a:extLst>
                <a:ext uri="{FF2B5EF4-FFF2-40B4-BE49-F238E27FC236}">
                  <a16:creationId xmlns:a16="http://schemas.microsoft.com/office/drawing/2014/main" id="{E5117DA5-34A5-4FF1-9582-E771FC0EC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7" name="Freeform 100">
              <a:extLst>
                <a:ext uri="{FF2B5EF4-FFF2-40B4-BE49-F238E27FC236}">
                  <a16:creationId xmlns:a16="http://schemas.microsoft.com/office/drawing/2014/main" id="{11CF2F24-E201-437D-8619-2CD4AE17C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8" name="Freeform 101">
              <a:extLst>
                <a:ext uri="{FF2B5EF4-FFF2-40B4-BE49-F238E27FC236}">
                  <a16:creationId xmlns:a16="http://schemas.microsoft.com/office/drawing/2014/main" id="{F1214A04-D28B-472F-BD56-BD1F9E422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9" name="Rectangle 102">
              <a:extLst>
                <a:ext uri="{FF2B5EF4-FFF2-40B4-BE49-F238E27FC236}">
                  <a16:creationId xmlns:a16="http://schemas.microsoft.com/office/drawing/2014/main" id="{EF1A0428-1375-40F8-949D-73BF9D675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0" name="Freeform 103">
              <a:extLst>
                <a:ext uri="{FF2B5EF4-FFF2-40B4-BE49-F238E27FC236}">
                  <a16:creationId xmlns:a16="http://schemas.microsoft.com/office/drawing/2014/main" id="{5D2D8534-2FF4-4623-AEA6-7908FE311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1" name="Rectangle 104">
              <a:extLst>
                <a:ext uri="{FF2B5EF4-FFF2-40B4-BE49-F238E27FC236}">
                  <a16:creationId xmlns:a16="http://schemas.microsoft.com/office/drawing/2014/main" id="{5BB9E17A-220B-48A2-8F0E-FCBDAE589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2" name="Rectangle 105">
              <a:extLst>
                <a:ext uri="{FF2B5EF4-FFF2-40B4-BE49-F238E27FC236}">
                  <a16:creationId xmlns:a16="http://schemas.microsoft.com/office/drawing/2014/main" id="{9A0D611E-9F25-4C68-AAFB-2130AD47F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3" name="Rectangle 106">
              <a:extLst>
                <a:ext uri="{FF2B5EF4-FFF2-40B4-BE49-F238E27FC236}">
                  <a16:creationId xmlns:a16="http://schemas.microsoft.com/office/drawing/2014/main" id="{07EB0736-3617-4F98-AE1E-BC2A49521A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4" name="Rectangle 107">
              <a:extLst>
                <a:ext uri="{FF2B5EF4-FFF2-40B4-BE49-F238E27FC236}">
                  <a16:creationId xmlns:a16="http://schemas.microsoft.com/office/drawing/2014/main" id="{F4D90D66-0E3B-4BC2-8FA3-D98C67D2C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5" name="Freeform 108">
              <a:extLst>
                <a:ext uri="{FF2B5EF4-FFF2-40B4-BE49-F238E27FC236}">
                  <a16:creationId xmlns:a16="http://schemas.microsoft.com/office/drawing/2014/main" id="{2AFD7427-6FA0-4B03-8EAE-D3FD2BFF9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6" name="Rectangle 109">
              <a:extLst>
                <a:ext uri="{FF2B5EF4-FFF2-40B4-BE49-F238E27FC236}">
                  <a16:creationId xmlns:a16="http://schemas.microsoft.com/office/drawing/2014/main" id="{95F0ABD9-F98C-47DA-B6CB-750AF10E6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7" name="Rectangle 110">
              <a:extLst>
                <a:ext uri="{FF2B5EF4-FFF2-40B4-BE49-F238E27FC236}">
                  <a16:creationId xmlns:a16="http://schemas.microsoft.com/office/drawing/2014/main" id="{2B777433-D91C-45E4-8FBB-080911726A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8" name="Freeform 111">
              <a:extLst>
                <a:ext uri="{FF2B5EF4-FFF2-40B4-BE49-F238E27FC236}">
                  <a16:creationId xmlns:a16="http://schemas.microsoft.com/office/drawing/2014/main" id="{0F5EA16B-9564-44E4-A852-2B340A549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9" name="Freeform 112">
              <a:extLst>
                <a:ext uri="{FF2B5EF4-FFF2-40B4-BE49-F238E27FC236}">
                  <a16:creationId xmlns:a16="http://schemas.microsoft.com/office/drawing/2014/main" id="{0C6CD059-A68A-4255-8A29-C3948126C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0" name="Freeform 113">
              <a:extLst>
                <a:ext uri="{FF2B5EF4-FFF2-40B4-BE49-F238E27FC236}">
                  <a16:creationId xmlns:a16="http://schemas.microsoft.com/office/drawing/2014/main" id="{0072BB92-886F-463B-A076-69C8D35E2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1" name="Rectangle 114">
              <a:extLst>
                <a:ext uri="{FF2B5EF4-FFF2-40B4-BE49-F238E27FC236}">
                  <a16:creationId xmlns:a16="http://schemas.microsoft.com/office/drawing/2014/main" id="{6E9DC577-21E3-4D66-9993-7CD62B5B7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2" name="Freeform 115">
              <a:extLst>
                <a:ext uri="{FF2B5EF4-FFF2-40B4-BE49-F238E27FC236}">
                  <a16:creationId xmlns:a16="http://schemas.microsoft.com/office/drawing/2014/main" id="{59728FCC-2F04-49FD-807F-0BE902EEF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3" name="Freeform 116">
              <a:extLst>
                <a:ext uri="{FF2B5EF4-FFF2-40B4-BE49-F238E27FC236}">
                  <a16:creationId xmlns:a16="http://schemas.microsoft.com/office/drawing/2014/main" id="{44A1446D-B918-4420-A459-561387150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4" name="Rectangle 117">
              <a:extLst>
                <a:ext uri="{FF2B5EF4-FFF2-40B4-BE49-F238E27FC236}">
                  <a16:creationId xmlns:a16="http://schemas.microsoft.com/office/drawing/2014/main" id="{AADC5436-87CD-48D8-ACF7-3E0F37A16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5" name="Freeform 118">
              <a:extLst>
                <a:ext uri="{FF2B5EF4-FFF2-40B4-BE49-F238E27FC236}">
                  <a16:creationId xmlns:a16="http://schemas.microsoft.com/office/drawing/2014/main" id="{4D0E9D2F-48DC-48D3-8FE4-07713550F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6" name="Freeform 119">
              <a:extLst>
                <a:ext uri="{FF2B5EF4-FFF2-40B4-BE49-F238E27FC236}">
                  <a16:creationId xmlns:a16="http://schemas.microsoft.com/office/drawing/2014/main" id="{A472EDF8-7731-48DE-935E-DE77A1DE8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7" name="Rectangle 120">
              <a:extLst>
                <a:ext uri="{FF2B5EF4-FFF2-40B4-BE49-F238E27FC236}">
                  <a16:creationId xmlns:a16="http://schemas.microsoft.com/office/drawing/2014/main" id="{3A8ADDFA-5CBA-4993-969B-B1CE9ED62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8" name="Freeform 121">
              <a:extLst>
                <a:ext uri="{FF2B5EF4-FFF2-40B4-BE49-F238E27FC236}">
                  <a16:creationId xmlns:a16="http://schemas.microsoft.com/office/drawing/2014/main" id="{D1C253EF-87ED-4D24-9DC3-88D4215B9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9" name="Freeform 122">
              <a:extLst>
                <a:ext uri="{FF2B5EF4-FFF2-40B4-BE49-F238E27FC236}">
                  <a16:creationId xmlns:a16="http://schemas.microsoft.com/office/drawing/2014/main" id="{062AEF8F-7618-4714-B045-047397A16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30" name="Rectangle 123">
              <a:extLst>
                <a:ext uri="{FF2B5EF4-FFF2-40B4-BE49-F238E27FC236}">
                  <a16:creationId xmlns:a16="http://schemas.microsoft.com/office/drawing/2014/main" id="{542FD34D-2296-4664-B4FE-5BB075772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31" name="Rectangle 124">
              <a:extLst>
                <a:ext uri="{FF2B5EF4-FFF2-40B4-BE49-F238E27FC236}">
                  <a16:creationId xmlns:a16="http://schemas.microsoft.com/office/drawing/2014/main" id="{26A8FEB6-3DAC-421A-BC90-006925DFF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32" name="Freeform 125">
              <a:extLst>
                <a:ext uri="{FF2B5EF4-FFF2-40B4-BE49-F238E27FC236}">
                  <a16:creationId xmlns:a16="http://schemas.microsoft.com/office/drawing/2014/main" id="{B6774275-A9EC-4A04-AE53-8A95FC522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29B7AB3E-6B5F-42B3-9E57-8633EC06F9E0}"/>
              </a:ext>
            </a:extLst>
          </p:cNvPr>
          <p:cNvSpPr/>
          <p:nvPr userDrawn="1"/>
        </p:nvSpPr>
        <p:spPr>
          <a:xfrm>
            <a:off x="204714" y="215442"/>
            <a:ext cx="276367" cy="543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CAF7A862-2343-40B9-BBA2-62AB9F6250A3}"/>
              </a:ext>
            </a:extLst>
          </p:cNvPr>
          <p:cNvSpPr/>
          <p:nvPr userDrawn="1"/>
        </p:nvSpPr>
        <p:spPr>
          <a:xfrm>
            <a:off x="-3" y="215441"/>
            <a:ext cx="143303" cy="543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3950903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332409" y="1404052"/>
            <a:ext cx="2495009" cy="2495009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01349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42BDB-2F8A-4632-BB44-DDEED52675C4}"/>
              </a:ext>
            </a:extLst>
          </p:cNvPr>
          <p:cNvSpPr/>
          <p:nvPr userDrawn="1"/>
        </p:nvSpPr>
        <p:spPr>
          <a:xfrm>
            <a:off x="3941748" y="2365048"/>
            <a:ext cx="4766416" cy="24345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41509" y="343872"/>
            <a:ext cx="7018970" cy="40274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97771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BCEFD9-B163-48A4-AE71-5462FF7934D4}"/>
              </a:ext>
            </a:extLst>
          </p:cNvPr>
          <p:cNvSpPr/>
          <p:nvPr userDrawn="1"/>
        </p:nvSpPr>
        <p:spPr>
          <a:xfrm>
            <a:off x="-1" y="621707"/>
            <a:ext cx="3646918" cy="1247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77416" y="-2870"/>
            <a:ext cx="2000000" cy="40274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1CC093B-6E45-4870-AFC9-7DA7E6943FE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2831127" y="1116085"/>
            <a:ext cx="2000000" cy="40274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04641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893592F-B858-4F5A-87CA-4EFF7853544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887702"/>
            <a:ext cx="2634241" cy="4102541"/>
          </a:xfrm>
          <a:custGeom>
            <a:avLst/>
            <a:gdLst>
              <a:gd name="connsiteX0" fmla="*/ 0 w 2828662"/>
              <a:gd name="connsiteY0" fmla="*/ 0 h 4405331"/>
              <a:gd name="connsiteX1" fmla="*/ 2828662 w 2828662"/>
              <a:gd name="connsiteY1" fmla="*/ 2202666 h 4405331"/>
              <a:gd name="connsiteX2" fmla="*/ 0 w 2828662"/>
              <a:gd name="connsiteY2" fmla="*/ 4405331 h 440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662" h="4405331">
                <a:moveTo>
                  <a:pt x="0" y="0"/>
                </a:moveTo>
                <a:lnTo>
                  <a:pt x="2828662" y="2202666"/>
                </a:lnTo>
                <a:lnTo>
                  <a:pt x="0" y="44053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2B7F1F1-7576-43C8-8B02-8D9D6595C6B6}"/>
              </a:ext>
            </a:extLst>
          </p:cNvPr>
          <p:cNvSpPr/>
          <p:nvPr userDrawn="1"/>
        </p:nvSpPr>
        <p:spPr>
          <a:xfrm rot="2283856">
            <a:off x="-858750" y="2455331"/>
            <a:ext cx="6781439" cy="380745"/>
          </a:xfrm>
          <a:custGeom>
            <a:avLst/>
            <a:gdLst>
              <a:gd name="connsiteX0" fmla="*/ 0 w 8508719"/>
              <a:gd name="connsiteY0" fmla="*/ 0 h 507660"/>
              <a:gd name="connsiteX1" fmla="*/ 8508719 w 8508719"/>
              <a:gd name="connsiteY1" fmla="*/ 0 h 507660"/>
              <a:gd name="connsiteX2" fmla="*/ 8382750 w 8508719"/>
              <a:gd name="connsiteY2" fmla="*/ 507660 h 507660"/>
              <a:gd name="connsiteX3" fmla="*/ 397545 w 8508719"/>
              <a:gd name="connsiteY3" fmla="*/ 507660 h 50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08719" h="507660">
                <a:moveTo>
                  <a:pt x="0" y="0"/>
                </a:moveTo>
                <a:lnTo>
                  <a:pt x="8508719" y="0"/>
                </a:lnTo>
                <a:lnTo>
                  <a:pt x="8382750" y="507660"/>
                </a:lnTo>
                <a:lnTo>
                  <a:pt x="397545" y="50766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D8039C2-E1B0-4E55-85AC-2B71B79D8AE6}"/>
              </a:ext>
            </a:extLst>
          </p:cNvPr>
          <p:cNvSpPr/>
          <p:nvPr userDrawn="1"/>
        </p:nvSpPr>
        <p:spPr>
          <a:xfrm rot="19320000">
            <a:off x="4769986" y="2042406"/>
            <a:ext cx="5413823" cy="1513730"/>
          </a:xfrm>
          <a:custGeom>
            <a:avLst/>
            <a:gdLst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0 w 7218431"/>
              <a:gd name="connsiteY2" fmla="*/ 2018306 h 2018306"/>
              <a:gd name="connsiteX3" fmla="*/ 0 w 7218431"/>
              <a:gd name="connsiteY3" fmla="*/ 0 h 2018306"/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133423 w 7218431"/>
              <a:gd name="connsiteY2" fmla="*/ 2014099 h 2018306"/>
              <a:gd name="connsiteX3" fmla="*/ 0 w 7218431"/>
              <a:gd name="connsiteY3" fmla="*/ 0 h 2018306"/>
              <a:gd name="connsiteX4" fmla="*/ 7218431 w 7218431"/>
              <a:gd name="connsiteY4" fmla="*/ 0 h 2018306"/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131951 w 7218431"/>
              <a:gd name="connsiteY2" fmla="*/ 2002104 h 2018306"/>
              <a:gd name="connsiteX3" fmla="*/ 0 w 7218431"/>
              <a:gd name="connsiteY3" fmla="*/ 0 h 2018306"/>
              <a:gd name="connsiteX4" fmla="*/ 7218431 w 7218431"/>
              <a:gd name="connsiteY4" fmla="*/ 0 h 201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8431" h="2018306">
                <a:moveTo>
                  <a:pt x="7218431" y="0"/>
                </a:moveTo>
                <a:lnTo>
                  <a:pt x="5641558" y="2018306"/>
                </a:lnTo>
                <a:lnTo>
                  <a:pt x="131951" y="2002104"/>
                </a:lnTo>
                <a:lnTo>
                  <a:pt x="0" y="0"/>
                </a:lnTo>
                <a:lnTo>
                  <a:pt x="7218431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CC73BDD-47B2-4716-B34E-A2A208CF0460}"/>
              </a:ext>
            </a:extLst>
          </p:cNvPr>
          <p:cNvSpPr/>
          <p:nvPr userDrawn="1"/>
        </p:nvSpPr>
        <p:spPr>
          <a:xfrm rot="2283856">
            <a:off x="-960932" y="2344202"/>
            <a:ext cx="7822921" cy="342900"/>
          </a:xfrm>
          <a:custGeom>
            <a:avLst/>
            <a:gdLst>
              <a:gd name="connsiteX0" fmla="*/ 0 w 9464629"/>
              <a:gd name="connsiteY0" fmla="*/ 0 h 457200"/>
              <a:gd name="connsiteX1" fmla="*/ 9464629 w 9464629"/>
              <a:gd name="connsiteY1" fmla="*/ 0 h 457200"/>
              <a:gd name="connsiteX2" fmla="*/ 9464629 w 9464629"/>
              <a:gd name="connsiteY2" fmla="*/ 19238 h 457200"/>
              <a:gd name="connsiteX3" fmla="*/ 9355955 w 9464629"/>
              <a:gd name="connsiteY3" fmla="*/ 457200 h 457200"/>
              <a:gd name="connsiteX4" fmla="*/ 358030 w 9464629"/>
              <a:gd name="connsiteY4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4629" h="457200">
                <a:moveTo>
                  <a:pt x="0" y="0"/>
                </a:moveTo>
                <a:lnTo>
                  <a:pt x="9464629" y="0"/>
                </a:lnTo>
                <a:lnTo>
                  <a:pt x="9464629" y="19238"/>
                </a:lnTo>
                <a:lnTo>
                  <a:pt x="9355955" y="457200"/>
                </a:lnTo>
                <a:lnTo>
                  <a:pt x="358030" y="4572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-1" y="0"/>
            <a:ext cx="9156943" cy="3842113"/>
          </a:xfrm>
          <a:custGeom>
            <a:avLst/>
            <a:gdLst>
              <a:gd name="connsiteX0" fmla="*/ 0 w 13115109"/>
              <a:gd name="connsiteY0" fmla="*/ 5122817 h 10245634"/>
              <a:gd name="connsiteX1" fmla="*/ 6557555 w 13115109"/>
              <a:gd name="connsiteY1" fmla="*/ 0 h 10245634"/>
              <a:gd name="connsiteX2" fmla="*/ 13115109 w 13115109"/>
              <a:gd name="connsiteY2" fmla="*/ 5122817 h 10245634"/>
              <a:gd name="connsiteX3" fmla="*/ 6557555 w 13115109"/>
              <a:gd name="connsiteY3" fmla="*/ 10245634 h 10245634"/>
              <a:gd name="connsiteX4" fmla="*/ 0 w 13115109"/>
              <a:gd name="connsiteY4" fmla="*/ 5122817 h 10245634"/>
              <a:gd name="connsiteX0" fmla="*/ 0 w 13115109"/>
              <a:gd name="connsiteY0" fmla="*/ 5122817 h 10245634"/>
              <a:gd name="connsiteX1" fmla="*/ 6557555 w 13115109"/>
              <a:gd name="connsiteY1" fmla="*/ 0 h 10245634"/>
              <a:gd name="connsiteX2" fmla="*/ 13115109 w 13115109"/>
              <a:gd name="connsiteY2" fmla="*/ 5122817 h 10245634"/>
              <a:gd name="connsiteX3" fmla="*/ 12187881 w 13115109"/>
              <a:gd name="connsiteY3" fmla="*/ 5839509 h 10245634"/>
              <a:gd name="connsiteX4" fmla="*/ 6557555 w 13115109"/>
              <a:gd name="connsiteY4" fmla="*/ 10245634 h 10245634"/>
              <a:gd name="connsiteX5" fmla="*/ 0 w 13115109"/>
              <a:gd name="connsiteY5" fmla="*/ 5122817 h 10245634"/>
              <a:gd name="connsiteX0" fmla="*/ 0 w 13115109"/>
              <a:gd name="connsiteY0" fmla="*/ 5196957 h 10319774"/>
              <a:gd name="connsiteX1" fmla="*/ 6483415 w 13115109"/>
              <a:gd name="connsiteY1" fmla="*/ 0 h 10319774"/>
              <a:gd name="connsiteX2" fmla="*/ 13115109 w 13115109"/>
              <a:gd name="connsiteY2" fmla="*/ 5196957 h 10319774"/>
              <a:gd name="connsiteX3" fmla="*/ 12187881 w 13115109"/>
              <a:gd name="connsiteY3" fmla="*/ 5913649 h 10319774"/>
              <a:gd name="connsiteX4" fmla="*/ 6557555 w 13115109"/>
              <a:gd name="connsiteY4" fmla="*/ 10319774 h 10319774"/>
              <a:gd name="connsiteX5" fmla="*/ 0 w 13115109"/>
              <a:gd name="connsiteY5" fmla="*/ 5196957 h 10319774"/>
              <a:gd name="connsiteX0" fmla="*/ 0 w 13115109"/>
              <a:gd name="connsiteY0" fmla="*/ 0 h 5122817"/>
              <a:gd name="connsiteX1" fmla="*/ 13115109 w 13115109"/>
              <a:gd name="connsiteY1" fmla="*/ 0 h 5122817"/>
              <a:gd name="connsiteX2" fmla="*/ 12187881 w 13115109"/>
              <a:gd name="connsiteY2" fmla="*/ 716692 h 5122817"/>
              <a:gd name="connsiteX3" fmla="*/ 6557555 w 13115109"/>
              <a:gd name="connsiteY3" fmla="*/ 5122817 h 5122817"/>
              <a:gd name="connsiteX4" fmla="*/ 0 w 13115109"/>
              <a:gd name="connsiteY4" fmla="*/ 0 h 5122817"/>
              <a:gd name="connsiteX0" fmla="*/ 0 w 12200709"/>
              <a:gd name="connsiteY0" fmla="*/ 0 h 5122817"/>
              <a:gd name="connsiteX1" fmla="*/ 12200709 w 12200709"/>
              <a:gd name="connsiteY1" fmla="*/ 42729 h 5122817"/>
              <a:gd name="connsiteX2" fmla="*/ 12187881 w 12200709"/>
              <a:gd name="connsiteY2" fmla="*/ 716692 h 5122817"/>
              <a:gd name="connsiteX3" fmla="*/ 6557555 w 12200709"/>
              <a:gd name="connsiteY3" fmla="*/ 5122817 h 5122817"/>
              <a:gd name="connsiteX4" fmla="*/ 0 w 12200709"/>
              <a:gd name="connsiteY4" fmla="*/ 0 h 5122817"/>
              <a:gd name="connsiteX0" fmla="*/ 0 w 12192164"/>
              <a:gd name="connsiteY0" fmla="*/ 17092 h 5139909"/>
              <a:gd name="connsiteX1" fmla="*/ 12192164 w 12192164"/>
              <a:gd name="connsiteY1" fmla="*/ 0 h 5139909"/>
              <a:gd name="connsiteX2" fmla="*/ 12187881 w 12192164"/>
              <a:gd name="connsiteY2" fmla="*/ 733784 h 5139909"/>
              <a:gd name="connsiteX3" fmla="*/ 6557555 w 12192164"/>
              <a:gd name="connsiteY3" fmla="*/ 5139909 h 5139909"/>
              <a:gd name="connsiteX4" fmla="*/ 0 w 12192164"/>
              <a:gd name="connsiteY4" fmla="*/ 17092 h 5139909"/>
              <a:gd name="connsiteX0" fmla="*/ 0 w 12188071"/>
              <a:gd name="connsiteY0" fmla="*/ 0 h 5122817"/>
              <a:gd name="connsiteX1" fmla="*/ 12183619 w 12188071"/>
              <a:gd name="connsiteY1" fmla="*/ 0 h 5122817"/>
              <a:gd name="connsiteX2" fmla="*/ 12187881 w 12188071"/>
              <a:gd name="connsiteY2" fmla="*/ 716692 h 5122817"/>
              <a:gd name="connsiteX3" fmla="*/ 6557555 w 12188071"/>
              <a:gd name="connsiteY3" fmla="*/ 5122817 h 5122817"/>
              <a:gd name="connsiteX4" fmla="*/ 0 w 12188071"/>
              <a:gd name="connsiteY4" fmla="*/ 0 h 5122817"/>
              <a:gd name="connsiteX0" fmla="*/ 0 w 12209257"/>
              <a:gd name="connsiteY0" fmla="*/ 0 h 5122817"/>
              <a:gd name="connsiteX1" fmla="*/ 12209257 w 12209257"/>
              <a:gd name="connsiteY1" fmla="*/ 0 h 5122817"/>
              <a:gd name="connsiteX2" fmla="*/ 12187881 w 12209257"/>
              <a:gd name="connsiteY2" fmla="*/ 716692 h 5122817"/>
              <a:gd name="connsiteX3" fmla="*/ 6557555 w 12209257"/>
              <a:gd name="connsiteY3" fmla="*/ 5122817 h 5122817"/>
              <a:gd name="connsiteX4" fmla="*/ 0 w 12209257"/>
              <a:gd name="connsiteY4" fmla="*/ 0 h 512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257" h="5122817">
                <a:moveTo>
                  <a:pt x="0" y="0"/>
                </a:moveTo>
                <a:lnTo>
                  <a:pt x="12209257" y="0"/>
                </a:lnTo>
                <a:cubicBezTo>
                  <a:pt x="12207829" y="244595"/>
                  <a:pt x="12189309" y="472097"/>
                  <a:pt x="12187881" y="716692"/>
                </a:cubicBezTo>
                <a:lnTo>
                  <a:pt x="6557555" y="51228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00201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31F48C-B68C-4AA3-A327-D4E232CCC4D2}"/>
              </a:ext>
            </a:extLst>
          </p:cNvPr>
          <p:cNvSpPr/>
          <p:nvPr userDrawn="1"/>
        </p:nvSpPr>
        <p:spPr>
          <a:xfrm>
            <a:off x="5677633" y="413792"/>
            <a:ext cx="2577174" cy="3864558"/>
          </a:xfrm>
          <a:prstGeom prst="rect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87D57F6-B3F3-4B57-BA8C-5AE6983ACFC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229225" y="858321"/>
            <a:ext cx="2577174" cy="386455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608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DBA1EF6-0120-4FD9-94E5-779BB393F89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79268" y="1368836"/>
            <a:ext cx="1702230" cy="20522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C104F0A-ED0B-4B03-BB73-35F8EF9C879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2711367" y="1368836"/>
            <a:ext cx="1702230" cy="20522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D72AD60-8A2A-4487-9377-E72F5DAF959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43466" y="1368836"/>
            <a:ext cx="1702230" cy="20522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45BC6D7C-2CF0-49D1-A2B8-C1EFBA0121D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775769" y="1368836"/>
            <a:ext cx="1702230" cy="20522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E2B474-D042-4F01-B278-52778C725B39}"/>
              </a:ext>
            </a:extLst>
          </p:cNvPr>
          <p:cNvSpPr/>
          <p:nvPr userDrawn="1"/>
        </p:nvSpPr>
        <p:spPr>
          <a:xfrm>
            <a:off x="679268" y="3421063"/>
            <a:ext cx="1702419" cy="1206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00">
              <a:latin typeface="+mn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75FD73-E0B7-46DB-A8A2-DB3BEABFDC72}"/>
              </a:ext>
            </a:extLst>
          </p:cNvPr>
          <p:cNvSpPr/>
          <p:nvPr userDrawn="1"/>
        </p:nvSpPr>
        <p:spPr>
          <a:xfrm>
            <a:off x="2711382" y="3421063"/>
            <a:ext cx="1702419" cy="1206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00">
              <a:latin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D9A03F-A307-424B-822C-11AE6E934AEA}"/>
              </a:ext>
            </a:extLst>
          </p:cNvPr>
          <p:cNvSpPr/>
          <p:nvPr userDrawn="1"/>
        </p:nvSpPr>
        <p:spPr>
          <a:xfrm>
            <a:off x="4743482" y="3421063"/>
            <a:ext cx="1702419" cy="1206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00">
              <a:latin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D4969-EFAC-4D12-9E84-0A6976D2641B}"/>
              </a:ext>
            </a:extLst>
          </p:cNvPr>
          <p:cNvSpPr/>
          <p:nvPr userDrawn="1"/>
        </p:nvSpPr>
        <p:spPr>
          <a:xfrm>
            <a:off x="6775580" y="3421063"/>
            <a:ext cx="1702419" cy="1206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00">
              <a:latin typeface="+mn-lt"/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4ECE345D-A446-47CA-92D2-945255192249}"/>
              </a:ext>
            </a:extLst>
          </p:cNvPr>
          <p:cNvSpPr/>
          <p:nvPr userDrawn="1"/>
        </p:nvSpPr>
        <p:spPr>
          <a:xfrm>
            <a:off x="679268" y="3421064"/>
            <a:ext cx="1702419" cy="8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00">
              <a:latin typeface="+mn-lt"/>
            </a:endParaRPr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1F8A95E2-762C-4F80-A59C-0186AD9AB293}"/>
              </a:ext>
            </a:extLst>
          </p:cNvPr>
          <p:cNvSpPr/>
          <p:nvPr userDrawn="1"/>
        </p:nvSpPr>
        <p:spPr>
          <a:xfrm>
            <a:off x="2711382" y="3421064"/>
            <a:ext cx="1702419" cy="8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00">
              <a:latin typeface="+mn-lt"/>
            </a:endParaRPr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8EC859B7-B374-4919-872B-1599240455F5}"/>
              </a:ext>
            </a:extLst>
          </p:cNvPr>
          <p:cNvSpPr/>
          <p:nvPr userDrawn="1"/>
        </p:nvSpPr>
        <p:spPr>
          <a:xfrm>
            <a:off x="4743482" y="3421064"/>
            <a:ext cx="1702419" cy="8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00">
              <a:latin typeface="+mn-lt"/>
            </a:endParaRP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6A9C259D-41E4-4701-AC62-7C25AC824137}"/>
              </a:ext>
            </a:extLst>
          </p:cNvPr>
          <p:cNvSpPr/>
          <p:nvPr userDrawn="1"/>
        </p:nvSpPr>
        <p:spPr>
          <a:xfrm>
            <a:off x="6775580" y="3421064"/>
            <a:ext cx="1702419" cy="8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8448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7487365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3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9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2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5676795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1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70B01-2CB7-C947-94B0-E44BD3398AE8}" type="datetime1">
              <a:rPr lang="es-AR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1D701F7-6536-4EA0-BC87-9BB13963D926}"/>
              </a:ext>
            </a:extLst>
          </p:cNvPr>
          <p:cNvSpPr/>
          <p:nvPr userDrawn="1"/>
        </p:nvSpPr>
        <p:spPr>
          <a:xfrm>
            <a:off x="1" y="1771650"/>
            <a:ext cx="9143999" cy="1600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0F9403A-8AFF-4B2B-B648-FF5CBFC9A8B3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4150522" y="2"/>
            <a:ext cx="4993480" cy="51434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9417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C0FA2A0-2070-4162-B90B-85498321A141}"/>
              </a:ext>
            </a:extLst>
          </p:cNvPr>
          <p:cNvSpPr/>
          <p:nvPr userDrawn="1"/>
        </p:nvSpPr>
        <p:spPr>
          <a:xfrm>
            <a:off x="4421982" y="0"/>
            <a:ext cx="4484405" cy="5143500"/>
          </a:xfrm>
          <a:custGeom>
            <a:avLst/>
            <a:gdLst>
              <a:gd name="connsiteX0" fmla="*/ 102129 w 5979207"/>
              <a:gd name="connsiteY0" fmla="*/ 0 h 6858000"/>
              <a:gd name="connsiteX1" fmla="*/ 2568591 w 5979207"/>
              <a:gd name="connsiteY1" fmla="*/ 0 h 6858000"/>
              <a:gd name="connsiteX2" fmla="*/ 3429043 w 5979207"/>
              <a:gd name="connsiteY2" fmla="*/ 1911463 h 6858000"/>
              <a:gd name="connsiteX3" fmla="*/ 4432480 w 5979207"/>
              <a:gd name="connsiteY3" fmla="*/ 0 h 6858000"/>
              <a:gd name="connsiteX4" fmla="*/ 5979207 w 5979207"/>
              <a:gd name="connsiteY4" fmla="*/ 0 h 6858000"/>
              <a:gd name="connsiteX5" fmla="*/ 5979207 w 5979207"/>
              <a:gd name="connsiteY5" fmla="*/ 1317813 h 6858000"/>
              <a:gd name="connsiteX6" fmla="*/ 4875315 w 5979207"/>
              <a:gd name="connsiteY6" fmla="*/ 3267558 h 6858000"/>
              <a:gd name="connsiteX7" fmla="*/ 5979207 w 5979207"/>
              <a:gd name="connsiteY7" fmla="*/ 5266500 h 6858000"/>
              <a:gd name="connsiteX8" fmla="*/ 5979207 w 5979207"/>
              <a:gd name="connsiteY8" fmla="*/ 6858000 h 6858000"/>
              <a:gd name="connsiteX9" fmla="*/ 4432480 w 5979207"/>
              <a:gd name="connsiteY9" fmla="*/ 6858000 h 6858000"/>
              <a:gd name="connsiteX10" fmla="*/ 3429043 w 5979207"/>
              <a:gd name="connsiteY10" fmla="*/ 4649491 h 6858000"/>
              <a:gd name="connsiteX11" fmla="*/ 2251989 w 5979207"/>
              <a:gd name="connsiteY11" fmla="*/ 6858000 h 6858000"/>
              <a:gd name="connsiteX12" fmla="*/ 0 w 5979207"/>
              <a:gd name="connsiteY12" fmla="*/ 6858000 h 6858000"/>
              <a:gd name="connsiteX13" fmla="*/ 1969690 w 5979207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9207" h="685800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5410258-795E-46FD-86D0-616F7BF2BB04}"/>
              </a:ext>
            </a:extLst>
          </p:cNvPr>
          <p:cNvSpPr/>
          <p:nvPr userDrawn="1"/>
        </p:nvSpPr>
        <p:spPr>
          <a:xfrm>
            <a:off x="4540789" y="0"/>
            <a:ext cx="4484405" cy="5143500"/>
          </a:xfrm>
          <a:custGeom>
            <a:avLst/>
            <a:gdLst>
              <a:gd name="connsiteX0" fmla="*/ 102129 w 5979207"/>
              <a:gd name="connsiteY0" fmla="*/ 0 h 6858000"/>
              <a:gd name="connsiteX1" fmla="*/ 2568591 w 5979207"/>
              <a:gd name="connsiteY1" fmla="*/ 0 h 6858000"/>
              <a:gd name="connsiteX2" fmla="*/ 3429043 w 5979207"/>
              <a:gd name="connsiteY2" fmla="*/ 1911463 h 6858000"/>
              <a:gd name="connsiteX3" fmla="*/ 4432480 w 5979207"/>
              <a:gd name="connsiteY3" fmla="*/ 0 h 6858000"/>
              <a:gd name="connsiteX4" fmla="*/ 5979207 w 5979207"/>
              <a:gd name="connsiteY4" fmla="*/ 0 h 6858000"/>
              <a:gd name="connsiteX5" fmla="*/ 5979207 w 5979207"/>
              <a:gd name="connsiteY5" fmla="*/ 1317813 h 6858000"/>
              <a:gd name="connsiteX6" fmla="*/ 4875315 w 5979207"/>
              <a:gd name="connsiteY6" fmla="*/ 3267558 h 6858000"/>
              <a:gd name="connsiteX7" fmla="*/ 5979207 w 5979207"/>
              <a:gd name="connsiteY7" fmla="*/ 5266500 h 6858000"/>
              <a:gd name="connsiteX8" fmla="*/ 5979207 w 5979207"/>
              <a:gd name="connsiteY8" fmla="*/ 6858000 h 6858000"/>
              <a:gd name="connsiteX9" fmla="*/ 4432480 w 5979207"/>
              <a:gd name="connsiteY9" fmla="*/ 6858000 h 6858000"/>
              <a:gd name="connsiteX10" fmla="*/ 3429043 w 5979207"/>
              <a:gd name="connsiteY10" fmla="*/ 4649491 h 6858000"/>
              <a:gd name="connsiteX11" fmla="*/ 2251989 w 5979207"/>
              <a:gd name="connsiteY11" fmla="*/ 6858000 h 6858000"/>
              <a:gd name="connsiteX12" fmla="*/ 0 w 5979207"/>
              <a:gd name="connsiteY12" fmla="*/ 6858000 h 6858000"/>
              <a:gd name="connsiteX13" fmla="*/ 1969690 w 5979207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9207" h="685800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D51066F-07ED-45ED-AA6F-CCB56128CE2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659595" y="0"/>
            <a:ext cx="4484405" cy="5143500"/>
          </a:xfrm>
          <a:custGeom>
            <a:avLst/>
            <a:gdLst>
              <a:gd name="connsiteX0" fmla="*/ 94573 w 5536832"/>
              <a:gd name="connsiteY0" fmla="*/ 0 h 6858000"/>
              <a:gd name="connsiteX1" fmla="*/ 2378552 w 5536832"/>
              <a:gd name="connsiteY1" fmla="*/ 0 h 6858000"/>
              <a:gd name="connsiteX2" fmla="*/ 3175343 w 5536832"/>
              <a:gd name="connsiteY2" fmla="*/ 1911463 h 6858000"/>
              <a:gd name="connsiteX3" fmla="*/ 4104540 w 5536832"/>
              <a:gd name="connsiteY3" fmla="*/ 0 h 6858000"/>
              <a:gd name="connsiteX4" fmla="*/ 5536832 w 5536832"/>
              <a:gd name="connsiteY4" fmla="*/ 0 h 6858000"/>
              <a:gd name="connsiteX5" fmla="*/ 5536832 w 5536832"/>
              <a:gd name="connsiteY5" fmla="*/ 1317813 h 6858000"/>
              <a:gd name="connsiteX6" fmla="*/ 4514612 w 5536832"/>
              <a:gd name="connsiteY6" fmla="*/ 3267558 h 6858000"/>
              <a:gd name="connsiteX7" fmla="*/ 5536832 w 5536832"/>
              <a:gd name="connsiteY7" fmla="*/ 5266500 h 6858000"/>
              <a:gd name="connsiteX8" fmla="*/ 5536832 w 5536832"/>
              <a:gd name="connsiteY8" fmla="*/ 6858000 h 6858000"/>
              <a:gd name="connsiteX9" fmla="*/ 4104540 w 5536832"/>
              <a:gd name="connsiteY9" fmla="*/ 6858000 h 6858000"/>
              <a:gd name="connsiteX10" fmla="*/ 3175343 w 5536832"/>
              <a:gd name="connsiteY10" fmla="*/ 4649491 h 6858000"/>
              <a:gd name="connsiteX11" fmla="*/ 2085374 w 5536832"/>
              <a:gd name="connsiteY11" fmla="*/ 6858000 h 6858000"/>
              <a:gd name="connsiteX12" fmla="*/ 0 w 5536832"/>
              <a:gd name="connsiteY12" fmla="*/ 6858000 h 6858000"/>
              <a:gd name="connsiteX13" fmla="*/ 1823961 w 5536832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36832" h="6858000">
                <a:moveTo>
                  <a:pt x="94573" y="0"/>
                </a:moveTo>
                <a:lnTo>
                  <a:pt x="2378552" y="0"/>
                </a:lnTo>
                <a:lnTo>
                  <a:pt x="3175343" y="1911463"/>
                </a:lnTo>
                <a:lnTo>
                  <a:pt x="4104540" y="0"/>
                </a:lnTo>
                <a:lnTo>
                  <a:pt x="5536832" y="0"/>
                </a:lnTo>
                <a:lnTo>
                  <a:pt x="5536832" y="1317813"/>
                </a:lnTo>
                <a:lnTo>
                  <a:pt x="4514612" y="3267558"/>
                </a:lnTo>
                <a:lnTo>
                  <a:pt x="5536832" y="5266500"/>
                </a:lnTo>
                <a:lnTo>
                  <a:pt x="5536832" y="6858000"/>
                </a:lnTo>
                <a:lnTo>
                  <a:pt x="4104540" y="6858000"/>
                </a:lnTo>
                <a:lnTo>
                  <a:pt x="3175343" y="4649491"/>
                </a:lnTo>
                <a:lnTo>
                  <a:pt x="2085374" y="6858000"/>
                </a:lnTo>
                <a:lnTo>
                  <a:pt x="0" y="6858000"/>
                </a:lnTo>
                <a:lnTo>
                  <a:pt x="1823961" y="32675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6896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0458EB99-A808-4839-915D-3BFD0AD7028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0"/>
            <a:ext cx="7173875" cy="5143500"/>
          </a:xfrm>
          <a:custGeom>
            <a:avLst/>
            <a:gdLst>
              <a:gd name="connsiteX0" fmla="*/ 4211004 w 9565167"/>
              <a:gd name="connsiteY0" fmla="*/ 4662000 h 6858000"/>
              <a:gd name="connsiteX1" fmla="*/ 6766795 w 9565167"/>
              <a:gd name="connsiteY1" fmla="*/ 4662000 h 6858000"/>
              <a:gd name="connsiteX2" fmla="*/ 5488899 w 9565167"/>
              <a:gd name="connsiteY2" fmla="*/ 6858000 h 6858000"/>
              <a:gd name="connsiteX3" fmla="*/ 1277895 w 9565167"/>
              <a:gd name="connsiteY3" fmla="*/ 4662000 h 6858000"/>
              <a:gd name="connsiteX4" fmla="*/ 2555790 w 9565167"/>
              <a:gd name="connsiteY4" fmla="*/ 6858000 h 6858000"/>
              <a:gd name="connsiteX5" fmla="*/ 0 w 9565167"/>
              <a:gd name="connsiteY5" fmla="*/ 6858000 h 6858000"/>
              <a:gd name="connsiteX6" fmla="*/ 0 w 9565167"/>
              <a:gd name="connsiteY6" fmla="*/ 6857998 h 6858000"/>
              <a:gd name="connsiteX7" fmla="*/ 1398185 w 9565167"/>
              <a:gd name="connsiteY7" fmla="*/ 4661999 h 6858000"/>
              <a:gd name="connsiteX8" fmla="*/ 4079756 w 9565167"/>
              <a:gd name="connsiteY8" fmla="*/ 4661999 h 6858000"/>
              <a:gd name="connsiteX9" fmla="*/ 5358618 w 9565167"/>
              <a:gd name="connsiteY9" fmla="*/ 6858000 h 6858000"/>
              <a:gd name="connsiteX10" fmla="*/ 2677050 w 9565167"/>
              <a:gd name="connsiteY10" fmla="*/ 6858000 h 6858000"/>
              <a:gd name="connsiteX11" fmla="*/ 6884031 w 9565167"/>
              <a:gd name="connsiteY11" fmla="*/ 4661998 h 6858000"/>
              <a:gd name="connsiteX12" fmla="*/ 9565167 w 9565167"/>
              <a:gd name="connsiteY12" fmla="*/ 4661998 h 6858000"/>
              <a:gd name="connsiteX13" fmla="*/ 8286303 w 9565167"/>
              <a:gd name="connsiteY13" fmla="*/ 6858000 h 6858000"/>
              <a:gd name="connsiteX14" fmla="*/ 5605167 w 9565167"/>
              <a:gd name="connsiteY14" fmla="*/ 6858000 h 6858000"/>
              <a:gd name="connsiteX15" fmla="*/ 5488901 w 9565167"/>
              <a:gd name="connsiteY15" fmla="*/ 2331000 h 6858000"/>
              <a:gd name="connsiteX16" fmla="*/ 6766796 w 9565167"/>
              <a:gd name="connsiteY16" fmla="*/ 4527000 h 6858000"/>
              <a:gd name="connsiteX17" fmla="*/ 4211005 w 9565167"/>
              <a:gd name="connsiteY17" fmla="*/ 4527000 h 6858000"/>
              <a:gd name="connsiteX18" fmla="*/ 0 w 9565167"/>
              <a:gd name="connsiteY18" fmla="*/ 2331000 h 6858000"/>
              <a:gd name="connsiteX19" fmla="*/ 2555791 w 9565167"/>
              <a:gd name="connsiteY19" fmla="*/ 2331000 h 6858000"/>
              <a:gd name="connsiteX20" fmla="*/ 1277895 w 9565167"/>
              <a:gd name="connsiteY20" fmla="*/ 4527000 h 6858000"/>
              <a:gd name="connsiteX21" fmla="*/ 2683508 w 9565167"/>
              <a:gd name="connsiteY21" fmla="*/ 2330999 h 6858000"/>
              <a:gd name="connsiteX22" fmla="*/ 5365076 w 9565167"/>
              <a:gd name="connsiteY22" fmla="*/ 2330999 h 6858000"/>
              <a:gd name="connsiteX23" fmla="*/ 4086214 w 9565167"/>
              <a:gd name="connsiteY23" fmla="*/ 4527001 h 6858000"/>
              <a:gd name="connsiteX24" fmla="*/ 1404644 w 9565167"/>
              <a:gd name="connsiteY24" fmla="*/ 4527001 h 6858000"/>
              <a:gd name="connsiteX25" fmla="*/ 4087182 w 9565167"/>
              <a:gd name="connsiteY25" fmla="*/ 1 h 6858000"/>
              <a:gd name="connsiteX26" fmla="*/ 5365076 w 9565167"/>
              <a:gd name="connsiteY26" fmla="*/ 2196000 h 6858000"/>
              <a:gd name="connsiteX27" fmla="*/ 2809287 w 9565167"/>
              <a:gd name="connsiteY27" fmla="*/ 2196000 h 6858000"/>
              <a:gd name="connsiteX28" fmla="*/ 1277896 w 9565167"/>
              <a:gd name="connsiteY28" fmla="*/ 1 h 6858000"/>
              <a:gd name="connsiteX29" fmla="*/ 2555792 w 9565167"/>
              <a:gd name="connsiteY29" fmla="*/ 2196000 h 6858000"/>
              <a:gd name="connsiteX30" fmla="*/ 0 w 9565167"/>
              <a:gd name="connsiteY30" fmla="*/ 2196000 h 6858000"/>
              <a:gd name="connsiteX31" fmla="*/ 4213927 w 9565167"/>
              <a:gd name="connsiteY31" fmla="*/ 0 h 6858000"/>
              <a:gd name="connsiteX32" fmla="*/ 6769718 w 9565167"/>
              <a:gd name="connsiteY32" fmla="*/ 0 h 6858000"/>
              <a:gd name="connsiteX33" fmla="*/ 5491822 w 9565167"/>
              <a:gd name="connsiteY33" fmla="*/ 2196000 h 6858000"/>
              <a:gd name="connsiteX34" fmla="*/ 1404644 w 9565167"/>
              <a:gd name="connsiteY34" fmla="*/ 0 h 6858000"/>
              <a:gd name="connsiteX35" fmla="*/ 3960434 w 9565167"/>
              <a:gd name="connsiteY35" fmla="*/ 0 h 6858000"/>
              <a:gd name="connsiteX36" fmla="*/ 2682539 w 9565167"/>
              <a:gd name="connsiteY36" fmla="*/ 2195999 h 6858000"/>
              <a:gd name="connsiteX37" fmla="*/ 0 w 9565167"/>
              <a:gd name="connsiteY37" fmla="*/ 0 h 6858000"/>
              <a:gd name="connsiteX38" fmla="*/ 1151146 w 9565167"/>
              <a:gd name="connsiteY38" fmla="*/ 0 h 6858000"/>
              <a:gd name="connsiteX39" fmla="*/ 0 w 9565167"/>
              <a:gd name="connsiteY39" fmla="*/ 19781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565167" h="6858000">
                <a:moveTo>
                  <a:pt x="4211004" y="4662000"/>
                </a:moveTo>
                <a:lnTo>
                  <a:pt x="6766795" y="4662000"/>
                </a:lnTo>
                <a:lnTo>
                  <a:pt x="5488899" y="6858000"/>
                </a:lnTo>
                <a:close/>
                <a:moveTo>
                  <a:pt x="1277895" y="4662000"/>
                </a:moveTo>
                <a:lnTo>
                  <a:pt x="2555790" y="6858000"/>
                </a:lnTo>
                <a:lnTo>
                  <a:pt x="0" y="6858000"/>
                </a:lnTo>
                <a:lnTo>
                  <a:pt x="0" y="6857998"/>
                </a:lnTo>
                <a:close/>
                <a:moveTo>
                  <a:pt x="1398185" y="4661999"/>
                </a:moveTo>
                <a:lnTo>
                  <a:pt x="4079756" y="4661999"/>
                </a:lnTo>
                <a:lnTo>
                  <a:pt x="5358618" y="6858000"/>
                </a:lnTo>
                <a:lnTo>
                  <a:pt x="2677050" y="6858000"/>
                </a:lnTo>
                <a:close/>
                <a:moveTo>
                  <a:pt x="6884031" y="4661998"/>
                </a:moveTo>
                <a:lnTo>
                  <a:pt x="9565167" y="4661998"/>
                </a:lnTo>
                <a:lnTo>
                  <a:pt x="8286303" y="6858000"/>
                </a:lnTo>
                <a:lnTo>
                  <a:pt x="5605167" y="6858000"/>
                </a:lnTo>
                <a:close/>
                <a:moveTo>
                  <a:pt x="5488901" y="2331000"/>
                </a:moveTo>
                <a:lnTo>
                  <a:pt x="6766796" y="4527000"/>
                </a:lnTo>
                <a:lnTo>
                  <a:pt x="4211005" y="4527000"/>
                </a:lnTo>
                <a:close/>
                <a:moveTo>
                  <a:pt x="0" y="2331000"/>
                </a:moveTo>
                <a:lnTo>
                  <a:pt x="2555791" y="2331000"/>
                </a:lnTo>
                <a:lnTo>
                  <a:pt x="1277895" y="4527000"/>
                </a:lnTo>
                <a:close/>
                <a:moveTo>
                  <a:pt x="2683508" y="2330999"/>
                </a:moveTo>
                <a:lnTo>
                  <a:pt x="5365076" y="2330999"/>
                </a:lnTo>
                <a:lnTo>
                  <a:pt x="4086214" y="4527001"/>
                </a:lnTo>
                <a:lnTo>
                  <a:pt x="1404644" y="4527001"/>
                </a:lnTo>
                <a:close/>
                <a:moveTo>
                  <a:pt x="4087182" y="1"/>
                </a:moveTo>
                <a:lnTo>
                  <a:pt x="5365076" y="2196000"/>
                </a:lnTo>
                <a:lnTo>
                  <a:pt x="2809287" y="2196000"/>
                </a:lnTo>
                <a:close/>
                <a:moveTo>
                  <a:pt x="1277896" y="1"/>
                </a:moveTo>
                <a:lnTo>
                  <a:pt x="2555792" y="2196000"/>
                </a:lnTo>
                <a:lnTo>
                  <a:pt x="0" y="2196000"/>
                </a:lnTo>
                <a:close/>
                <a:moveTo>
                  <a:pt x="4213927" y="0"/>
                </a:moveTo>
                <a:lnTo>
                  <a:pt x="6769718" y="0"/>
                </a:lnTo>
                <a:lnTo>
                  <a:pt x="5491822" y="2196000"/>
                </a:lnTo>
                <a:close/>
                <a:moveTo>
                  <a:pt x="1404644" y="0"/>
                </a:moveTo>
                <a:lnTo>
                  <a:pt x="3960434" y="0"/>
                </a:lnTo>
                <a:lnTo>
                  <a:pt x="2682539" y="2195999"/>
                </a:lnTo>
                <a:close/>
                <a:moveTo>
                  <a:pt x="0" y="0"/>
                </a:moveTo>
                <a:lnTo>
                  <a:pt x="1151146" y="0"/>
                </a:lnTo>
                <a:lnTo>
                  <a:pt x="0" y="19781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35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2581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698D7-BF26-6F46-B52A-6DB95F7B5370}" type="datetime1">
              <a:rPr lang="es-AR" smtClean="0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EF3-FBAA-8949-951C-5289376D1DE9}" type="datetime1">
              <a:rPr lang="es-AR" smtClean="0"/>
              <a:t>31/5/2023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36E9-13FF-F842-A6A1-D9669D8B399D}" type="datetime1">
              <a:rPr lang="es-AR" smtClean="0"/>
              <a:t>31/5/2023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A1EB-BB4D-0649-AB74-5A8E1E14B14B}" type="datetime1">
              <a:rPr lang="es-AR" smtClean="0"/>
              <a:t>31/5/2023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5.jp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UNIPILOTO Plantilla Institucional-04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5" y="-19050"/>
            <a:ext cx="9201174" cy="5181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9754C-70E4-D74C-99D3-B5C95F385C2A}" type="datetime1">
              <a:rPr lang="es-AR" smtClean="0"/>
              <a:t>31/5/2023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67" r:id="rId2"/>
    <p:sldLayoutId id="2147493468" r:id="rId3"/>
    <p:sldLayoutId id="2147493457" r:id="rId4"/>
    <p:sldLayoutId id="2147493458" r:id="rId5"/>
    <p:sldLayoutId id="2147493459" r:id="rId6"/>
    <p:sldLayoutId id="2147493460" r:id="rId7"/>
    <p:sldLayoutId id="2147493461" r:id="rId8"/>
    <p:sldLayoutId id="2147493462" r:id="rId9"/>
    <p:sldLayoutId id="2147493463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UNIPILOTO Plantilla Institucional-05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96325-9034-2D44-B3CF-BCA9BB7BB905}" type="datetime1">
              <a:rPr lang="es-AR" smtClean="0"/>
              <a:t>31/5/2023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0" r:id="rId1"/>
    <p:sldLayoutId id="2147493471" r:id="rId2"/>
    <p:sldLayoutId id="2147493472" r:id="rId3"/>
    <p:sldLayoutId id="2147493473" r:id="rId4"/>
    <p:sldLayoutId id="2147493474" r:id="rId5"/>
    <p:sldLayoutId id="2147493475" r:id="rId6"/>
    <p:sldLayoutId id="2147493476" r:id="rId7"/>
    <p:sldLayoutId id="2147493477" r:id="rId8"/>
    <p:sldLayoutId id="2147493478" r:id="rId9"/>
    <p:sldLayoutId id="2147493479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6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206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38E7A-6C0C-4E45-92A2-01F059605597}" type="datetime1">
              <a:rPr lang="es-AR" smtClean="0"/>
              <a:t>31/5/2023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8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1" r:id="rId1"/>
    <p:sldLayoutId id="2147493482" r:id="rId2"/>
    <p:sldLayoutId id="2147493483" r:id="rId3"/>
    <p:sldLayoutId id="2147493484" r:id="rId4"/>
    <p:sldLayoutId id="2147493485" r:id="rId5"/>
    <p:sldLayoutId id="2147493486" r:id="rId6"/>
    <p:sldLayoutId id="2147493487" r:id="rId7"/>
    <p:sldLayoutId id="2147493488" r:id="rId8"/>
    <p:sldLayoutId id="2147493489" r:id="rId9"/>
    <p:sldLayoutId id="2147493490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13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93" r:id="rId1"/>
    <p:sldLayoutId id="2147493494" r:id="rId2"/>
    <p:sldLayoutId id="2147493495" r:id="rId3"/>
    <p:sldLayoutId id="2147493496" r:id="rId4"/>
    <p:sldLayoutId id="2147493497" r:id="rId5"/>
    <p:sldLayoutId id="2147493498" r:id="rId6"/>
    <p:sldLayoutId id="2147493499" r:id="rId7"/>
    <p:sldLayoutId id="2147493500" r:id="rId8"/>
    <p:sldLayoutId id="2147493501" r:id="rId9"/>
    <p:sldLayoutId id="2147493502" r:id="rId10"/>
    <p:sldLayoutId id="2147493503" r:id="rId11"/>
    <p:sldLayoutId id="2147493504" r:id="rId12"/>
    <p:sldLayoutId id="2147493505" r:id="rId13"/>
    <p:sldLayoutId id="2147493506" r:id="rId14"/>
    <p:sldLayoutId id="2147493507" r:id="rId15"/>
    <p:sldLayoutId id="2147493508" r:id="rId16"/>
    <p:sldLayoutId id="2147493509" r:id="rId17"/>
    <p:sldLayoutId id="2147493510" r:id="rId18"/>
    <p:sldLayoutId id="2147493511" r:id="rId19"/>
    <p:sldLayoutId id="2147493512" r:id="rId20"/>
    <p:sldLayoutId id="2147493513" r:id="rId21"/>
    <p:sldLayoutId id="2147493514" r:id="rId22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CO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DESARROLLO DE ESTRATEGIAS DE PLANEACIÓN FINANCIERA PARA EMPRESA COLOMBIANA DE MANUFACTURA DE VIDRIOS, ALUMINIO Y ACERO.</a:t>
            </a:r>
            <a:br>
              <a:rPr lang="es-C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dirty="0"/>
              <a:t>Ginna Paola Castellanos</a:t>
            </a:r>
          </a:p>
          <a:p>
            <a:r>
              <a:rPr lang="es-ES" dirty="0"/>
              <a:t>Diana Isabel Bernal</a:t>
            </a:r>
          </a:p>
          <a:p>
            <a:r>
              <a:rPr lang="es-ES" dirty="0"/>
              <a:t>GAF 87</a:t>
            </a:r>
          </a:p>
        </p:txBody>
      </p:sp>
    </p:spTree>
    <p:extLst>
      <p:ext uri="{BB962C8B-B14F-4D97-AF65-F5344CB8AC3E}">
        <p14:creationId xmlns:p14="http://schemas.microsoft.com/office/powerpoint/2010/main" val="579839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02586F-BCFA-47D0-A028-97F5C783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10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034" name="Text Placeholder 1">
            <a:extLst>
              <a:ext uri="{FF2B5EF4-FFF2-40B4-BE49-F238E27FC236}">
                <a16:creationId xmlns:a16="http://schemas.microsoft.com/office/drawing/2014/main" id="{1ACE7C29-E2DB-B8DB-DA8C-ABA874253AAB}"/>
              </a:ext>
            </a:extLst>
          </p:cNvPr>
          <p:cNvSpPr txBox="1">
            <a:spLocks/>
          </p:cNvSpPr>
          <p:nvPr/>
        </p:nvSpPr>
        <p:spPr>
          <a:xfrm>
            <a:off x="125946" y="312989"/>
            <a:ext cx="6189793" cy="724247"/>
          </a:xfrm>
          <a:prstGeom prst="rect">
            <a:avLst/>
          </a:prstGeom>
        </p:spPr>
        <p:txBody>
          <a:bodyPr vert="horz"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3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Diagnóstico Financiero 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3D2C7FBB-9213-9B6C-9297-539A79A6EC95}"/>
              </a:ext>
            </a:extLst>
          </p:cNvPr>
          <p:cNvSpPr txBox="1"/>
          <p:nvPr/>
        </p:nvSpPr>
        <p:spPr>
          <a:xfrm>
            <a:off x="2213903" y="1298408"/>
            <a:ext cx="4695960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s-CO" altLang="ko-KR" b="1" dirty="0">
                <a:cs typeface="Arial" pitchFamily="34" charset="0"/>
              </a:rPr>
              <a:t>Flujo de Caja Libre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88340BD-015D-0720-4757-71C66E8C4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140" y="1847267"/>
            <a:ext cx="4277859" cy="2444400"/>
          </a:xfrm>
          <a:prstGeom prst="rect">
            <a:avLst/>
          </a:prstGeom>
        </p:spPr>
      </p:pic>
      <p:sp>
        <p:nvSpPr>
          <p:cNvPr id="3" name="TextBox 12">
            <a:extLst>
              <a:ext uri="{FF2B5EF4-FFF2-40B4-BE49-F238E27FC236}">
                <a16:creationId xmlns:a16="http://schemas.microsoft.com/office/drawing/2014/main" id="{97EAFFD9-FF97-B590-DAA6-199B29F98648}"/>
              </a:ext>
            </a:extLst>
          </p:cNvPr>
          <p:cNvSpPr txBox="1"/>
          <p:nvPr/>
        </p:nvSpPr>
        <p:spPr>
          <a:xfrm>
            <a:off x="250065" y="4442156"/>
            <a:ext cx="1334186" cy="21544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s-CO" altLang="ko-KR" sz="800" dirty="0">
                <a:cs typeface="Arial" pitchFamily="34" charset="0"/>
              </a:rPr>
              <a:t>* Valores en millones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F5F14E1-3AE2-6EB4-CEA7-9C96813E9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2252" y="1847267"/>
            <a:ext cx="4277858" cy="244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9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8" name="Google Shape;1358;p44"/>
          <p:cNvGrpSpPr/>
          <p:nvPr/>
        </p:nvGrpSpPr>
        <p:grpSpPr>
          <a:xfrm>
            <a:off x="1573620" y="1099799"/>
            <a:ext cx="5494460" cy="956663"/>
            <a:chOff x="2596588" y="1165275"/>
            <a:chExt cx="4759363" cy="956663"/>
          </a:xfrm>
        </p:grpSpPr>
        <p:sp>
          <p:nvSpPr>
            <p:cNvPr id="1359" name="Google Shape;1359;p44"/>
            <p:cNvSpPr/>
            <p:nvPr/>
          </p:nvSpPr>
          <p:spPr>
            <a:xfrm>
              <a:off x="2966288" y="1522438"/>
              <a:ext cx="1041225" cy="364350"/>
            </a:xfrm>
            <a:custGeom>
              <a:avLst/>
              <a:gdLst/>
              <a:ahLst/>
              <a:cxnLst/>
              <a:rect l="l" t="t" r="r" b="b"/>
              <a:pathLst>
                <a:path w="41649" h="14574" extrusionOk="0">
                  <a:moveTo>
                    <a:pt x="14014" y="1"/>
                  </a:moveTo>
                  <a:lnTo>
                    <a:pt x="0" y="14050"/>
                  </a:lnTo>
                  <a:lnTo>
                    <a:pt x="536" y="14574"/>
                  </a:lnTo>
                  <a:lnTo>
                    <a:pt x="14323" y="739"/>
                  </a:lnTo>
                  <a:lnTo>
                    <a:pt x="41648" y="739"/>
                  </a:lnTo>
                  <a:lnTo>
                    <a:pt x="41648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4"/>
            <p:cNvSpPr/>
            <p:nvPr/>
          </p:nvSpPr>
          <p:spPr>
            <a:xfrm>
              <a:off x="2596588" y="1752238"/>
              <a:ext cx="712925" cy="369700"/>
            </a:xfrm>
            <a:custGeom>
              <a:avLst/>
              <a:gdLst/>
              <a:ahLst/>
              <a:cxnLst/>
              <a:rect l="l" t="t" r="r" b="b"/>
              <a:pathLst>
                <a:path w="28517" h="14788" extrusionOk="0">
                  <a:moveTo>
                    <a:pt x="20170" y="5394"/>
                  </a:moveTo>
                  <a:cubicBezTo>
                    <a:pt x="17146" y="3644"/>
                    <a:pt x="13883" y="2286"/>
                    <a:pt x="10442" y="1358"/>
                  </a:cubicBezTo>
                  <a:cubicBezTo>
                    <a:pt x="7109" y="476"/>
                    <a:pt x="3608" y="0"/>
                    <a:pt x="1" y="0"/>
                  </a:cubicBezTo>
                  <a:lnTo>
                    <a:pt x="1" y="4215"/>
                  </a:lnTo>
                  <a:cubicBezTo>
                    <a:pt x="3227" y="4215"/>
                    <a:pt x="6359" y="4644"/>
                    <a:pt x="9347" y="5441"/>
                  </a:cubicBezTo>
                  <a:cubicBezTo>
                    <a:pt x="12431" y="6263"/>
                    <a:pt x="15360" y="7489"/>
                    <a:pt x="18062" y="9049"/>
                  </a:cubicBezTo>
                  <a:cubicBezTo>
                    <a:pt x="20801" y="10632"/>
                    <a:pt x="23313" y="12573"/>
                    <a:pt x="25540" y="14788"/>
                  </a:cubicBezTo>
                  <a:lnTo>
                    <a:pt x="28516" y="11811"/>
                  </a:lnTo>
                  <a:cubicBezTo>
                    <a:pt x="26040" y="9323"/>
                    <a:pt x="23230" y="7168"/>
                    <a:pt x="20170" y="539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44"/>
            <p:cNvSpPr/>
            <p:nvPr/>
          </p:nvSpPr>
          <p:spPr>
            <a:xfrm>
              <a:off x="2869538" y="1771888"/>
              <a:ext cx="213750" cy="214025"/>
            </a:xfrm>
            <a:custGeom>
              <a:avLst/>
              <a:gdLst/>
              <a:ahLst/>
              <a:cxnLst/>
              <a:rect l="l" t="t" r="r" b="b"/>
              <a:pathLst>
                <a:path w="8550" h="8561" extrusionOk="0">
                  <a:moveTo>
                    <a:pt x="4275" y="0"/>
                  </a:moveTo>
                  <a:cubicBezTo>
                    <a:pt x="1906" y="0"/>
                    <a:pt x="1" y="1917"/>
                    <a:pt x="1" y="4274"/>
                  </a:cubicBezTo>
                  <a:cubicBezTo>
                    <a:pt x="1" y="6644"/>
                    <a:pt x="1906" y="8561"/>
                    <a:pt x="4275" y="8561"/>
                  </a:cubicBezTo>
                  <a:cubicBezTo>
                    <a:pt x="6632" y="8561"/>
                    <a:pt x="8549" y="6644"/>
                    <a:pt x="8549" y="4274"/>
                  </a:cubicBezTo>
                  <a:cubicBezTo>
                    <a:pt x="8549" y="1917"/>
                    <a:pt x="6632" y="0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362" name="Google Shape;1362;p44"/>
            <p:cNvGrpSpPr/>
            <p:nvPr/>
          </p:nvGrpSpPr>
          <p:grpSpPr>
            <a:xfrm>
              <a:off x="4159888" y="1165275"/>
              <a:ext cx="3196063" cy="735225"/>
              <a:chOff x="4159888" y="1165263"/>
              <a:chExt cx="3196063" cy="735225"/>
            </a:xfrm>
          </p:grpSpPr>
          <p:sp>
            <p:nvSpPr>
              <p:cNvPr id="1363" name="Google Shape;1363;p44"/>
              <p:cNvSpPr/>
              <p:nvPr/>
            </p:nvSpPr>
            <p:spPr>
              <a:xfrm>
                <a:off x="4417938" y="1165263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4"/>
                      <a:pt x="1" y="14704"/>
                    </a:cubicBezTo>
                    <a:cubicBezTo>
                      <a:pt x="1" y="22824"/>
                      <a:pt x="6585" y="29409"/>
                      <a:pt x="14705" y="29409"/>
                    </a:cubicBezTo>
                    <a:cubicBezTo>
                      <a:pt x="22825" y="29409"/>
                      <a:pt x="29409" y="22824"/>
                      <a:pt x="29409" y="14704"/>
                    </a:cubicBezTo>
                    <a:cubicBezTo>
                      <a:pt x="29409" y="6584"/>
                      <a:pt x="22825" y="0"/>
                      <a:pt x="147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44"/>
              <p:cNvSpPr/>
              <p:nvPr/>
            </p:nvSpPr>
            <p:spPr>
              <a:xfrm>
                <a:off x="4453062" y="1200238"/>
                <a:ext cx="700126" cy="700250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0"/>
                    </a:moveTo>
                    <a:cubicBezTo>
                      <a:pt x="5966" y="26610"/>
                      <a:pt x="1" y="20634"/>
                      <a:pt x="1" y="13299"/>
                    </a:cubicBezTo>
                    <a:cubicBezTo>
                      <a:pt x="1" y="5965"/>
                      <a:pt x="5966" y="0"/>
                      <a:pt x="13300" y="0"/>
                    </a:cubicBezTo>
                    <a:cubicBezTo>
                      <a:pt x="20634" y="0"/>
                      <a:pt x="26599" y="5965"/>
                      <a:pt x="26599" y="13299"/>
                    </a:cubicBezTo>
                    <a:cubicBezTo>
                      <a:pt x="26599" y="20634"/>
                      <a:pt x="20634" y="26610"/>
                      <a:pt x="13300" y="26610"/>
                    </a:cubicBezTo>
                    <a:close/>
                    <a:moveTo>
                      <a:pt x="13300" y="453"/>
                    </a:moveTo>
                    <a:cubicBezTo>
                      <a:pt x="6216" y="453"/>
                      <a:pt x="453" y="6215"/>
                      <a:pt x="453" y="13299"/>
                    </a:cubicBezTo>
                    <a:cubicBezTo>
                      <a:pt x="453" y="20384"/>
                      <a:pt x="6216" y="26146"/>
                      <a:pt x="13300" y="26146"/>
                    </a:cubicBezTo>
                    <a:cubicBezTo>
                      <a:pt x="20384" y="26146"/>
                      <a:pt x="26147" y="20384"/>
                      <a:pt x="26147" y="13299"/>
                    </a:cubicBezTo>
                    <a:cubicBezTo>
                      <a:pt x="26147" y="6215"/>
                      <a:pt x="20384" y="453"/>
                      <a:pt x="13300" y="453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65" name="Google Shape;1365;p44"/>
              <p:cNvSpPr/>
              <p:nvPr/>
            </p:nvSpPr>
            <p:spPr>
              <a:xfrm>
                <a:off x="4159888" y="1239975"/>
                <a:ext cx="962533" cy="587881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1"/>
                    </a:moveTo>
                    <a:cubicBezTo>
                      <a:pt x="19872" y="1"/>
                      <a:pt x="15050" y="3846"/>
                      <a:pt x="13764" y="9073"/>
                    </a:cubicBezTo>
                    <a:cubicBezTo>
                      <a:pt x="13597" y="9740"/>
                      <a:pt x="12978" y="10216"/>
                      <a:pt x="12288" y="10216"/>
                    </a:cubicBezTo>
                    <a:lnTo>
                      <a:pt x="6263" y="10216"/>
                    </a:lnTo>
                    <a:cubicBezTo>
                      <a:pt x="5811" y="10216"/>
                      <a:pt x="5453" y="9847"/>
                      <a:pt x="5453" y="9406"/>
                    </a:cubicBezTo>
                    <a:lnTo>
                      <a:pt x="5453" y="6870"/>
                    </a:lnTo>
                    <a:cubicBezTo>
                      <a:pt x="5453" y="6561"/>
                      <a:pt x="5084" y="6406"/>
                      <a:pt x="4858" y="6620"/>
                    </a:cubicBezTo>
                    <a:lnTo>
                      <a:pt x="441" y="11050"/>
                    </a:lnTo>
                    <a:cubicBezTo>
                      <a:pt x="0" y="11490"/>
                      <a:pt x="0" y="12193"/>
                      <a:pt x="441" y="12621"/>
                    </a:cubicBezTo>
                    <a:lnTo>
                      <a:pt x="4858" y="17050"/>
                    </a:lnTo>
                    <a:cubicBezTo>
                      <a:pt x="5084" y="17265"/>
                      <a:pt x="5453" y="17110"/>
                      <a:pt x="5453" y="16800"/>
                    </a:cubicBezTo>
                    <a:lnTo>
                      <a:pt x="5453" y="14276"/>
                    </a:lnTo>
                    <a:cubicBezTo>
                      <a:pt x="5453" y="13824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5"/>
                      <a:pt x="13776" y="14645"/>
                    </a:cubicBezTo>
                    <a:cubicBezTo>
                      <a:pt x="15026" y="19693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54"/>
                    </a:cubicBezTo>
                    <a:cubicBezTo>
                      <a:pt x="36160" y="5144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44"/>
              <p:cNvSpPr/>
              <p:nvPr/>
            </p:nvSpPr>
            <p:spPr>
              <a:xfrm>
                <a:off x="5122421" y="1247676"/>
                <a:ext cx="2233530" cy="5495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80" extrusionOk="0">
                    <a:moveTo>
                      <a:pt x="8799" y="1"/>
                    </a:moveTo>
                    <a:cubicBezTo>
                      <a:pt x="7942" y="1"/>
                      <a:pt x="7144" y="418"/>
                      <a:pt x="6644" y="1120"/>
                    </a:cubicBezTo>
                    <a:lnTo>
                      <a:pt x="608" y="9562"/>
                    </a:lnTo>
                    <a:cubicBezTo>
                      <a:pt x="1" y="10419"/>
                      <a:pt x="1" y="11562"/>
                      <a:pt x="608" y="12419"/>
                    </a:cubicBezTo>
                    <a:lnTo>
                      <a:pt x="6644" y="20861"/>
                    </a:lnTo>
                    <a:cubicBezTo>
                      <a:pt x="7144" y="21563"/>
                      <a:pt x="7942" y="21980"/>
                      <a:pt x="8799" y="21980"/>
                    </a:cubicBezTo>
                    <a:lnTo>
                      <a:pt x="56198" y="21980"/>
                    </a:lnTo>
                    <a:cubicBezTo>
                      <a:pt x="62258" y="21980"/>
                      <a:pt x="67176" y="17051"/>
                      <a:pt x="67176" y="10990"/>
                    </a:cubicBezTo>
                    <a:cubicBezTo>
                      <a:pt x="67176" y="4918"/>
                      <a:pt x="62258" y="1"/>
                      <a:pt x="56198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kumimoji="0" lang="en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Estudio de mercado</a:t>
                </a:r>
                <a:endPara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67" name="Google Shape;1367;p44"/>
              <p:cNvSpPr txBox="1"/>
              <p:nvPr/>
            </p:nvSpPr>
            <p:spPr>
              <a:xfrm>
                <a:off x="4526363" y="1347925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01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73" name="Google Shape;1373;p44"/>
            <p:cNvSpPr/>
            <p:nvPr/>
          </p:nvSpPr>
          <p:spPr>
            <a:xfrm>
              <a:off x="2919538" y="1822188"/>
              <a:ext cx="113750" cy="113425"/>
            </a:xfrm>
            <a:custGeom>
              <a:avLst/>
              <a:gdLst/>
              <a:ahLst/>
              <a:cxnLst/>
              <a:rect l="l" t="t" r="r" b="b"/>
              <a:pathLst>
                <a:path w="4550" h="4537" extrusionOk="0">
                  <a:moveTo>
                    <a:pt x="4549" y="2262"/>
                  </a:moveTo>
                  <a:cubicBezTo>
                    <a:pt x="4549" y="3524"/>
                    <a:pt x="3525" y="4536"/>
                    <a:pt x="2275" y="4536"/>
                  </a:cubicBezTo>
                  <a:cubicBezTo>
                    <a:pt x="1025" y="4536"/>
                    <a:pt x="1" y="3524"/>
                    <a:pt x="1" y="2262"/>
                  </a:cubicBezTo>
                  <a:cubicBezTo>
                    <a:pt x="1" y="1012"/>
                    <a:pt x="1025" y="0"/>
                    <a:pt x="2275" y="0"/>
                  </a:cubicBezTo>
                  <a:cubicBezTo>
                    <a:pt x="3525" y="0"/>
                    <a:pt x="4549" y="1012"/>
                    <a:pt x="4549" y="226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04" name="Google Shape;1404;p44"/>
          <p:cNvGrpSpPr/>
          <p:nvPr/>
        </p:nvGrpSpPr>
        <p:grpSpPr>
          <a:xfrm>
            <a:off x="2692305" y="2967513"/>
            <a:ext cx="4722820" cy="876491"/>
            <a:chOff x="3235063" y="2024809"/>
            <a:chExt cx="3669753" cy="735902"/>
          </a:xfrm>
        </p:grpSpPr>
        <p:sp>
          <p:nvSpPr>
            <p:cNvPr id="1405" name="Google Shape;1405;p44"/>
            <p:cNvSpPr/>
            <p:nvPr/>
          </p:nvSpPr>
          <p:spPr>
            <a:xfrm>
              <a:off x="3497888" y="2349913"/>
              <a:ext cx="531050" cy="97975"/>
            </a:xfrm>
            <a:custGeom>
              <a:avLst/>
              <a:gdLst/>
              <a:ahLst/>
              <a:cxnLst/>
              <a:rect l="l" t="t" r="r" b="b"/>
              <a:pathLst>
                <a:path w="21242" h="3919" extrusionOk="0">
                  <a:moveTo>
                    <a:pt x="9061" y="1"/>
                  </a:moveTo>
                  <a:lnTo>
                    <a:pt x="1" y="3216"/>
                  </a:lnTo>
                  <a:lnTo>
                    <a:pt x="239" y="3918"/>
                  </a:lnTo>
                  <a:lnTo>
                    <a:pt x="9192" y="751"/>
                  </a:lnTo>
                  <a:lnTo>
                    <a:pt x="21242" y="751"/>
                  </a:lnTo>
                  <a:lnTo>
                    <a:pt x="21242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44"/>
            <p:cNvSpPr/>
            <p:nvPr/>
          </p:nvSpPr>
          <p:spPr>
            <a:xfrm>
              <a:off x="3235063" y="2047512"/>
              <a:ext cx="370000" cy="713199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3431" y="18086"/>
                  </a:moveTo>
                  <a:cubicBezTo>
                    <a:pt x="12514" y="14633"/>
                    <a:pt x="11145" y="11371"/>
                    <a:pt x="9395" y="8346"/>
                  </a:cubicBezTo>
                  <a:cubicBezTo>
                    <a:pt x="7621" y="5287"/>
                    <a:pt x="5466" y="2489"/>
                    <a:pt x="2977" y="0"/>
                  </a:cubicBezTo>
                  <a:lnTo>
                    <a:pt x="1" y="2977"/>
                  </a:lnTo>
                  <a:cubicBezTo>
                    <a:pt x="2227" y="5203"/>
                    <a:pt x="4156" y="7715"/>
                    <a:pt x="5739" y="10466"/>
                  </a:cubicBezTo>
                  <a:cubicBezTo>
                    <a:pt x="7311" y="13168"/>
                    <a:pt x="8525" y="16085"/>
                    <a:pt x="9359" y="19169"/>
                  </a:cubicBezTo>
                  <a:cubicBezTo>
                    <a:pt x="10157" y="22158"/>
                    <a:pt x="10573" y="25289"/>
                    <a:pt x="10573" y="28527"/>
                  </a:cubicBezTo>
                  <a:lnTo>
                    <a:pt x="14800" y="28527"/>
                  </a:lnTo>
                  <a:cubicBezTo>
                    <a:pt x="14800" y="24908"/>
                    <a:pt x="14324" y="21408"/>
                    <a:pt x="13431" y="18086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44"/>
            <p:cNvSpPr/>
            <p:nvPr/>
          </p:nvSpPr>
          <p:spPr>
            <a:xfrm>
              <a:off x="3392813" y="2318063"/>
              <a:ext cx="213750" cy="213750"/>
            </a:xfrm>
            <a:custGeom>
              <a:avLst/>
              <a:gdLst/>
              <a:ahLst/>
              <a:cxnLst/>
              <a:rect l="l" t="t" r="r" b="b"/>
              <a:pathLst>
                <a:path w="8550" h="8550" extrusionOk="0">
                  <a:moveTo>
                    <a:pt x="4275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33"/>
                    <a:pt x="1918" y="8550"/>
                    <a:pt x="4275" y="8550"/>
                  </a:cubicBezTo>
                  <a:cubicBezTo>
                    <a:pt x="6645" y="8550"/>
                    <a:pt x="8550" y="6633"/>
                    <a:pt x="8550" y="4275"/>
                  </a:cubicBezTo>
                  <a:cubicBezTo>
                    <a:pt x="8550" y="1918"/>
                    <a:pt x="664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44"/>
            <p:cNvSpPr/>
            <p:nvPr/>
          </p:nvSpPr>
          <p:spPr>
            <a:xfrm>
              <a:off x="3442838" y="2368088"/>
              <a:ext cx="113725" cy="113725"/>
            </a:xfrm>
            <a:custGeom>
              <a:avLst/>
              <a:gdLst/>
              <a:ahLst/>
              <a:cxnLst/>
              <a:rect l="l" t="t" r="r" b="b"/>
              <a:pathLst>
                <a:path w="4549" h="4549" extrusionOk="0">
                  <a:moveTo>
                    <a:pt x="4548" y="2274"/>
                  </a:moveTo>
                  <a:cubicBezTo>
                    <a:pt x="4548" y="3524"/>
                    <a:pt x="3524" y="4548"/>
                    <a:pt x="2274" y="4548"/>
                  </a:cubicBezTo>
                  <a:cubicBezTo>
                    <a:pt x="1024" y="4548"/>
                    <a:pt x="0" y="3524"/>
                    <a:pt x="0" y="2274"/>
                  </a:cubicBezTo>
                  <a:cubicBezTo>
                    <a:pt x="0" y="1024"/>
                    <a:pt x="1024" y="0"/>
                    <a:pt x="2274" y="0"/>
                  </a:cubicBezTo>
                  <a:cubicBezTo>
                    <a:pt x="3524" y="0"/>
                    <a:pt x="4548" y="1024"/>
                    <a:pt x="4548" y="2274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409" name="Google Shape;1409;p44"/>
            <p:cNvGrpSpPr/>
            <p:nvPr/>
          </p:nvGrpSpPr>
          <p:grpSpPr>
            <a:xfrm>
              <a:off x="4159888" y="2024809"/>
              <a:ext cx="2744928" cy="686302"/>
              <a:chOff x="4159888" y="2037609"/>
              <a:chExt cx="2744928" cy="686302"/>
            </a:xfrm>
          </p:grpSpPr>
          <p:sp>
            <p:nvSpPr>
              <p:cNvPr id="1410" name="Google Shape;1410;p44"/>
              <p:cNvSpPr/>
              <p:nvPr/>
            </p:nvSpPr>
            <p:spPr>
              <a:xfrm>
                <a:off x="4457121" y="2037609"/>
                <a:ext cx="678270" cy="686302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0"/>
                      <a:pt x="14705" y="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12" name="Google Shape;1412;p44"/>
              <p:cNvSpPr/>
              <p:nvPr/>
            </p:nvSpPr>
            <p:spPr>
              <a:xfrm>
                <a:off x="4159888" y="2079938"/>
                <a:ext cx="927525" cy="585826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3" extrusionOk="0">
                    <a:moveTo>
                      <a:pt x="25539" y="251"/>
                    </a:moveTo>
                    <a:cubicBezTo>
                      <a:pt x="19872" y="1"/>
                      <a:pt x="15050" y="3835"/>
                      <a:pt x="13764" y="9062"/>
                    </a:cubicBezTo>
                    <a:cubicBezTo>
                      <a:pt x="13597" y="9740"/>
                      <a:pt x="12978" y="10205"/>
                      <a:pt x="12288" y="10205"/>
                    </a:cubicBezTo>
                    <a:lnTo>
                      <a:pt x="6263" y="10205"/>
                    </a:lnTo>
                    <a:cubicBezTo>
                      <a:pt x="5811" y="10205"/>
                      <a:pt x="5453" y="9847"/>
                      <a:pt x="5453" y="9395"/>
                    </a:cubicBezTo>
                    <a:lnTo>
                      <a:pt x="5453" y="6871"/>
                    </a:lnTo>
                    <a:cubicBezTo>
                      <a:pt x="5453" y="6561"/>
                      <a:pt x="5084" y="6395"/>
                      <a:pt x="4858" y="6621"/>
                    </a:cubicBezTo>
                    <a:lnTo>
                      <a:pt x="441" y="11038"/>
                    </a:lnTo>
                    <a:cubicBezTo>
                      <a:pt x="0" y="11478"/>
                      <a:pt x="0" y="12181"/>
                      <a:pt x="441" y="12621"/>
                    </a:cubicBezTo>
                    <a:lnTo>
                      <a:pt x="4858" y="17039"/>
                    </a:lnTo>
                    <a:cubicBezTo>
                      <a:pt x="5084" y="17265"/>
                      <a:pt x="5453" y="17110"/>
                      <a:pt x="5453" y="16801"/>
                    </a:cubicBezTo>
                    <a:lnTo>
                      <a:pt x="5453" y="14265"/>
                    </a:lnTo>
                    <a:cubicBezTo>
                      <a:pt x="5453" y="13824"/>
                      <a:pt x="5811" y="13455"/>
                      <a:pt x="6263" y="13455"/>
                    </a:cubicBezTo>
                    <a:lnTo>
                      <a:pt x="12288" y="13455"/>
                    </a:lnTo>
                    <a:cubicBezTo>
                      <a:pt x="13002" y="13455"/>
                      <a:pt x="13609" y="13943"/>
                      <a:pt x="13776" y="14634"/>
                    </a:cubicBezTo>
                    <a:cubicBezTo>
                      <a:pt x="15026" y="19682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43"/>
                    </a:cubicBezTo>
                    <a:cubicBezTo>
                      <a:pt x="36160" y="5132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44"/>
              <p:cNvSpPr/>
              <p:nvPr/>
            </p:nvSpPr>
            <p:spPr>
              <a:xfrm>
                <a:off x="5122537" y="2098250"/>
                <a:ext cx="1782279" cy="5492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05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49"/>
                      <a:pt x="608" y="12407"/>
                    </a:cubicBezTo>
                    <a:lnTo>
                      <a:pt x="6644" y="20848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en" sz="1600" kern="0" dirty="0">
                    <a:solidFill>
                      <a:srgbClr val="434343"/>
                    </a:solidFill>
                    <a:latin typeface="Roboto"/>
                    <a:ea typeface="Roboto"/>
                    <a:cs typeface="Roboto"/>
                    <a:sym typeface="Roboto"/>
                  </a:rPr>
                  <a:t>Estrategias con medios digitales</a:t>
                </a:r>
                <a:endPara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414" name="Google Shape;1414;p44"/>
              <p:cNvSpPr txBox="1"/>
              <p:nvPr/>
            </p:nvSpPr>
            <p:spPr>
              <a:xfrm>
                <a:off x="4501205" y="2197512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02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19" name="Google Shape;1419;p44"/>
          <p:cNvSpPr/>
          <p:nvPr/>
        </p:nvSpPr>
        <p:spPr>
          <a:xfrm>
            <a:off x="124470" y="2056463"/>
            <a:ext cx="2438427" cy="2387946"/>
          </a:xfrm>
          <a:custGeom>
            <a:avLst/>
            <a:gdLst/>
            <a:ahLst/>
            <a:cxnLst/>
            <a:rect l="l" t="t" r="r" b="b"/>
            <a:pathLst>
              <a:path w="56425" h="56437" extrusionOk="0">
                <a:moveTo>
                  <a:pt x="28219" y="1"/>
                </a:moveTo>
                <a:cubicBezTo>
                  <a:pt x="12633" y="1"/>
                  <a:pt x="1" y="12633"/>
                  <a:pt x="1" y="28218"/>
                </a:cubicBezTo>
                <a:cubicBezTo>
                  <a:pt x="1" y="43804"/>
                  <a:pt x="12633" y="56436"/>
                  <a:pt x="28219" y="56436"/>
                </a:cubicBezTo>
                <a:cubicBezTo>
                  <a:pt x="43792" y="56436"/>
                  <a:pt x="56425" y="43804"/>
                  <a:pt x="56425" y="28218"/>
                </a:cubicBezTo>
                <a:cubicBezTo>
                  <a:pt x="56425" y="12633"/>
                  <a:pt x="43792" y="1"/>
                  <a:pt x="28219" y="1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spcFirstLastPara="1" wrap="square" lIns="91425" tIns="274300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en" sz="2000" b="1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" sz="1600" b="1" kern="0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INCREMENTO EN VENTAS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3BF7F4B-63D7-6E63-E348-4C72AE5C8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56" y="2286262"/>
            <a:ext cx="944595" cy="944595"/>
          </a:xfrm>
          <a:prstGeom prst="rect">
            <a:avLst/>
          </a:prstGeom>
        </p:spPr>
      </p:pic>
      <p:pic>
        <p:nvPicPr>
          <p:cNvPr id="1026" name="Picture 2" descr="Estudio de mercado - Iconos gratis de computadora">
            <a:extLst>
              <a:ext uri="{FF2B5EF4-FFF2-40B4-BE49-F238E27FC236}">
                <a16:creationId xmlns:a16="http://schemas.microsoft.com/office/drawing/2014/main" id="{4C07D9E5-CD93-6122-53C9-5F2AA0468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125" y="1088865"/>
            <a:ext cx="746159" cy="74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dios de comunicación social - Iconos gratis de redes sociales">
            <a:extLst>
              <a:ext uri="{FF2B5EF4-FFF2-40B4-BE49-F238E27FC236}">
                <a16:creationId xmlns:a16="http://schemas.microsoft.com/office/drawing/2014/main" id="{5A215EBD-A017-8B25-26BA-B62A8ACB8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205" y="3427266"/>
            <a:ext cx="746159" cy="74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echa: cheurón 5">
            <a:extLst>
              <a:ext uri="{FF2B5EF4-FFF2-40B4-BE49-F238E27FC236}">
                <a16:creationId xmlns:a16="http://schemas.microsoft.com/office/drawing/2014/main" id="{F0609C51-09E8-C3E5-CD18-4B4CA8CD8EA0}"/>
              </a:ext>
            </a:extLst>
          </p:cNvPr>
          <p:cNvSpPr/>
          <p:nvPr/>
        </p:nvSpPr>
        <p:spPr>
          <a:xfrm>
            <a:off x="296933" y="562032"/>
            <a:ext cx="821070" cy="531070"/>
          </a:xfrm>
          <a:prstGeom prst="chevr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1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D6FBBA6-CBE8-7080-2F17-556FEFB9FA29}"/>
              </a:ext>
            </a:extLst>
          </p:cNvPr>
          <p:cNvSpPr txBox="1"/>
          <p:nvPr/>
        </p:nvSpPr>
        <p:spPr>
          <a:xfrm>
            <a:off x="5663255" y="467224"/>
            <a:ext cx="2124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masis MT Pro Black" panose="02040A04050005020304" pitchFamily="18" charset="0"/>
                <a:cs typeface="Arial"/>
                <a:sym typeface="Arial"/>
              </a:rPr>
              <a:t>ACTIVIDADES</a:t>
            </a:r>
          </a:p>
        </p:txBody>
      </p:sp>
      <p:sp>
        <p:nvSpPr>
          <p:cNvPr id="3" name="Google Shape;1357;p44">
            <a:extLst>
              <a:ext uri="{FF2B5EF4-FFF2-40B4-BE49-F238E27FC236}">
                <a16:creationId xmlns:a16="http://schemas.microsoft.com/office/drawing/2014/main" id="{32EA0BCA-AD58-0421-58E0-ACB51E50DD25}"/>
              </a:ext>
            </a:extLst>
          </p:cNvPr>
          <p:cNvSpPr txBox="1">
            <a:spLocks/>
          </p:cNvSpPr>
          <p:nvPr/>
        </p:nvSpPr>
        <p:spPr>
          <a:xfrm>
            <a:off x="1200471" y="407931"/>
            <a:ext cx="3718807" cy="857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CO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 </a:t>
            </a:r>
          </a:p>
        </p:txBody>
      </p:sp>
      <p:sp>
        <p:nvSpPr>
          <p:cNvPr id="2" name="Google Shape;1366;p44">
            <a:extLst>
              <a:ext uri="{FF2B5EF4-FFF2-40B4-BE49-F238E27FC236}">
                <a16:creationId xmlns:a16="http://schemas.microsoft.com/office/drawing/2014/main" id="{AC01FC1D-0951-4AE7-794D-24D73D18C2C6}"/>
              </a:ext>
            </a:extLst>
          </p:cNvPr>
          <p:cNvSpPr/>
          <p:nvPr/>
        </p:nvSpPr>
        <p:spPr>
          <a:xfrm>
            <a:off x="2568564" y="2052439"/>
            <a:ext cx="2356309" cy="540000"/>
          </a:xfrm>
          <a:custGeom>
            <a:avLst/>
            <a:gdLst/>
            <a:ahLst/>
            <a:cxnLst/>
            <a:rect l="l" t="t" r="r" b="b"/>
            <a:pathLst>
              <a:path w="67176" h="21980" extrusionOk="0">
                <a:moveTo>
                  <a:pt x="8799" y="1"/>
                </a:moveTo>
                <a:cubicBezTo>
                  <a:pt x="7942" y="1"/>
                  <a:pt x="7144" y="418"/>
                  <a:pt x="6644" y="1120"/>
                </a:cubicBezTo>
                <a:lnTo>
                  <a:pt x="608" y="9562"/>
                </a:lnTo>
                <a:cubicBezTo>
                  <a:pt x="1" y="10419"/>
                  <a:pt x="1" y="11562"/>
                  <a:pt x="608" y="12419"/>
                </a:cubicBezTo>
                <a:lnTo>
                  <a:pt x="6644" y="20861"/>
                </a:lnTo>
                <a:cubicBezTo>
                  <a:pt x="7144" y="21563"/>
                  <a:pt x="7942" y="21980"/>
                  <a:pt x="8799" y="21980"/>
                </a:cubicBezTo>
                <a:lnTo>
                  <a:pt x="56198" y="21980"/>
                </a:lnTo>
                <a:cubicBezTo>
                  <a:pt x="62258" y="21980"/>
                  <a:pt x="67176" y="17051"/>
                  <a:pt x="67176" y="10990"/>
                </a:cubicBezTo>
                <a:cubicBezTo>
                  <a:pt x="67176" y="4918"/>
                  <a:pt x="62258" y="1"/>
                  <a:pt x="56198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Estudio del sector construcción en municipios aledaños.</a:t>
            </a:r>
          </a:p>
        </p:txBody>
      </p:sp>
      <p:sp>
        <p:nvSpPr>
          <p:cNvPr id="5" name="Google Shape;1366;p44">
            <a:extLst>
              <a:ext uri="{FF2B5EF4-FFF2-40B4-BE49-F238E27FC236}">
                <a16:creationId xmlns:a16="http://schemas.microsoft.com/office/drawing/2014/main" id="{52E18DE5-0208-D6A7-E361-3D19DDEE355E}"/>
              </a:ext>
            </a:extLst>
          </p:cNvPr>
          <p:cNvSpPr/>
          <p:nvPr/>
        </p:nvSpPr>
        <p:spPr>
          <a:xfrm>
            <a:off x="3378376" y="4008725"/>
            <a:ext cx="1949713" cy="540000"/>
          </a:xfrm>
          <a:custGeom>
            <a:avLst/>
            <a:gdLst/>
            <a:ahLst/>
            <a:cxnLst/>
            <a:rect l="l" t="t" r="r" b="b"/>
            <a:pathLst>
              <a:path w="67176" h="21980" extrusionOk="0">
                <a:moveTo>
                  <a:pt x="8799" y="1"/>
                </a:moveTo>
                <a:cubicBezTo>
                  <a:pt x="7942" y="1"/>
                  <a:pt x="7144" y="418"/>
                  <a:pt x="6644" y="1120"/>
                </a:cubicBezTo>
                <a:lnTo>
                  <a:pt x="608" y="9562"/>
                </a:lnTo>
                <a:cubicBezTo>
                  <a:pt x="1" y="10419"/>
                  <a:pt x="1" y="11562"/>
                  <a:pt x="608" y="12419"/>
                </a:cubicBezTo>
                <a:lnTo>
                  <a:pt x="6644" y="20861"/>
                </a:lnTo>
                <a:cubicBezTo>
                  <a:pt x="7144" y="21563"/>
                  <a:pt x="7942" y="21980"/>
                  <a:pt x="8799" y="21980"/>
                </a:cubicBezTo>
                <a:lnTo>
                  <a:pt x="56198" y="21980"/>
                </a:lnTo>
                <a:cubicBezTo>
                  <a:pt x="62258" y="21980"/>
                  <a:pt x="67176" y="17051"/>
                  <a:pt x="67176" y="10990"/>
                </a:cubicBezTo>
                <a:cubicBezTo>
                  <a:pt x="67176" y="4918"/>
                  <a:pt x="62258" y="1"/>
                  <a:pt x="56198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Actualizacion de pagina web</a:t>
            </a:r>
          </a:p>
        </p:txBody>
      </p:sp>
      <p:sp>
        <p:nvSpPr>
          <p:cNvPr id="9" name="Google Shape;1366;p44">
            <a:extLst>
              <a:ext uri="{FF2B5EF4-FFF2-40B4-BE49-F238E27FC236}">
                <a16:creationId xmlns:a16="http://schemas.microsoft.com/office/drawing/2014/main" id="{E47214A7-36B3-E6F1-1C8F-44561ABEE4C2}"/>
              </a:ext>
            </a:extLst>
          </p:cNvPr>
          <p:cNvSpPr/>
          <p:nvPr/>
        </p:nvSpPr>
        <p:spPr>
          <a:xfrm>
            <a:off x="5054931" y="2041678"/>
            <a:ext cx="1484092" cy="540000"/>
          </a:xfrm>
          <a:custGeom>
            <a:avLst/>
            <a:gdLst/>
            <a:ahLst/>
            <a:cxnLst/>
            <a:rect l="l" t="t" r="r" b="b"/>
            <a:pathLst>
              <a:path w="67176" h="21980" extrusionOk="0">
                <a:moveTo>
                  <a:pt x="8799" y="1"/>
                </a:moveTo>
                <a:cubicBezTo>
                  <a:pt x="7942" y="1"/>
                  <a:pt x="7144" y="418"/>
                  <a:pt x="6644" y="1120"/>
                </a:cubicBezTo>
                <a:lnTo>
                  <a:pt x="608" y="9562"/>
                </a:lnTo>
                <a:cubicBezTo>
                  <a:pt x="1" y="10419"/>
                  <a:pt x="1" y="11562"/>
                  <a:pt x="608" y="12419"/>
                </a:cubicBezTo>
                <a:lnTo>
                  <a:pt x="6644" y="20861"/>
                </a:lnTo>
                <a:cubicBezTo>
                  <a:pt x="7144" y="21563"/>
                  <a:pt x="7942" y="21980"/>
                  <a:pt x="8799" y="21980"/>
                </a:cubicBezTo>
                <a:lnTo>
                  <a:pt x="56198" y="21980"/>
                </a:lnTo>
                <a:cubicBezTo>
                  <a:pt x="62258" y="21980"/>
                  <a:pt x="67176" y="17051"/>
                  <a:pt x="67176" y="10990"/>
                </a:cubicBezTo>
                <a:cubicBezTo>
                  <a:pt x="67176" y="4918"/>
                  <a:pt x="62258" y="1"/>
                  <a:pt x="56198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en" sz="1000" kern="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Analisis de la competencia.</a:t>
            </a:r>
          </a:p>
        </p:txBody>
      </p:sp>
      <p:sp>
        <p:nvSpPr>
          <p:cNvPr id="10" name="Google Shape;1366;p44">
            <a:extLst>
              <a:ext uri="{FF2B5EF4-FFF2-40B4-BE49-F238E27FC236}">
                <a16:creationId xmlns:a16="http://schemas.microsoft.com/office/drawing/2014/main" id="{38ABCC31-1E7A-00DB-BB33-DD4EADBAD52A}"/>
              </a:ext>
            </a:extLst>
          </p:cNvPr>
          <p:cNvSpPr/>
          <p:nvPr/>
        </p:nvSpPr>
        <p:spPr>
          <a:xfrm>
            <a:off x="6799138" y="2041677"/>
            <a:ext cx="1465936" cy="540000"/>
          </a:xfrm>
          <a:custGeom>
            <a:avLst/>
            <a:gdLst/>
            <a:ahLst/>
            <a:cxnLst/>
            <a:rect l="l" t="t" r="r" b="b"/>
            <a:pathLst>
              <a:path w="67176" h="21980" extrusionOk="0">
                <a:moveTo>
                  <a:pt x="8799" y="1"/>
                </a:moveTo>
                <a:cubicBezTo>
                  <a:pt x="7942" y="1"/>
                  <a:pt x="7144" y="418"/>
                  <a:pt x="6644" y="1120"/>
                </a:cubicBezTo>
                <a:lnTo>
                  <a:pt x="608" y="9562"/>
                </a:lnTo>
                <a:cubicBezTo>
                  <a:pt x="1" y="10419"/>
                  <a:pt x="1" y="11562"/>
                  <a:pt x="608" y="12419"/>
                </a:cubicBezTo>
                <a:lnTo>
                  <a:pt x="6644" y="20861"/>
                </a:lnTo>
                <a:cubicBezTo>
                  <a:pt x="7144" y="21563"/>
                  <a:pt x="7942" y="21980"/>
                  <a:pt x="8799" y="21980"/>
                </a:cubicBezTo>
                <a:lnTo>
                  <a:pt x="56198" y="21980"/>
                </a:lnTo>
                <a:cubicBezTo>
                  <a:pt x="62258" y="21980"/>
                  <a:pt x="67176" y="17051"/>
                  <a:pt x="67176" y="10990"/>
                </a:cubicBezTo>
                <a:cubicBezTo>
                  <a:pt x="67176" y="4918"/>
                  <a:pt x="62258" y="1"/>
                  <a:pt x="56198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Encue</a:t>
            </a:r>
            <a:r>
              <a:rPr lang="en" sz="1000" kern="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stas de satisfacción.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366;p44">
            <a:extLst>
              <a:ext uri="{FF2B5EF4-FFF2-40B4-BE49-F238E27FC236}">
                <a16:creationId xmlns:a16="http://schemas.microsoft.com/office/drawing/2014/main" id="{562945DC-562F-876B-F627-4A844D9D0955}"/>
              </a:ext>
            </a:extLst>
          </p:cNvPr>
          <p:cNvSpPr/>
          <p:nvPr/>
        </p:nvSpPr>
        <p:spPr>
          <a:xfrm>
            <a:off x="5707595" y="4009513"/>
            <a:ext cx="1591200" cy="540000"/>
          </a:xfrm>
          <a:custGeom>
            <a:avLst/>
            <a:gdLst/>
            <a:ahLst/>
            <a:cxnLst/>
            <a:rect l="l" t="t" r="r" b="b"/>
            <a:pathLst>
              <a:path w="67176" h="21980" extrusionOk="0">
                <a:moveTo>
                  <a:pt x="8799" y="1"/>
                </a:moveTo>
                <a:cubicBezTo>
                  <a:pt x="7942" y="1"/>
                  <a:pt x="7144" y="418"/>
                  <a:pt x="6644" y="1120"/>
                </a:cubicBezTo>
                <a:lnTo>
                  <a:pt x="608" y="9562"/>
                </a:lnTo>
                <a:cubicBezTo>
                  <a:pt x="1" y="10419"/>
                  <a:pt x="1" y="11562"/>
                  <a:pt x="608" y="12419"/>
                </a:cubicBezTo>
                <a:lnTo>
                  <a:pt x="6644" y="20861"/>
                </a:lnTo>
                <a:cubicBezTo>
                  <a:pt x="7144" y="21563"/>
                  <a:pt x="7942" y="21980"/>
                  <a:pt x="8799" y="21980"/>
                </a:cubicBezTo>
                <a:lnTo>
                  <a:pt x="56198" y="21980"/>
                </a:lnTo>
                <a:cubicBezTo>
                  <a:pt x="62258" y="21980"/>
                  <a:pt x="67176" y="17051"/>
                  <a:pt x="67176" y="10990"/>
                </a:cubicBezTo>
                <a:cubicBezTo>
                  <a:pt x="67176" y="4918"/>
                  <a:pt x="62258" y="1"/>
                  <a:pt x="56198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en" sz="1000" kern="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Apertura redes sociales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19230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9" grpId="0" animBg="1"/>
      <p:bldP spid="7" grpId="0"/>
      <p:bldP spid="2" grpId="0" animBg="1"/>
      <p:bldP spid="5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44"/>
          <p:cNvSpPr txBox="1">
            <a:spLocks noGrp="1"/>
          </p:cNvSpPr>
          <p:nvPr>
            <p:ph type="title"/>
          </p:nvPr>
        </p:nvSpPr>
        <p:spPr>
          <a:xfrm>
            <a:off x="1146209" y="225878"/>
            <a:ext cx="3718807" cy="857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strategias </a:t>
            </a:r>
            <a:endParaRPr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58" name="Google Shape;1358;p44"/>
          <p:cNvGrpSpPr/>
          <p:nvPr/>
        </p:nvGrpSpPr>
        <p:grpSpPr>
          <a:xfrm>
            <a:off x="2895586" y="971773"/>
            <a:ext cx="4579724" cy="956663"/>
            <a:chOff x="2596588" y="1165275"/>
            <a:chExt cx="4579724" cy="956663"/>
          </a:xfrm>
        </p:grpSpPr>
        <p:sp>
          <p:nvSpPr>
            <p:cNvPr id="1359" name="Google Shape;1359;p44"/>
            <p:cNvSpPr/>
            <p:nvPr/>
          </p:nvSpPr>
          <p:spPr>
            <a:xfrm>
              <a:off x="2966288" y="1522438"/>
              <a:ext cx="1041225" cy="364350"/>
            </a:xfrm>
            <a:custGeom>
              <a:avLst/>
              <a:gdLst/>
              <a:ahLst/>
              <a:cxnLst/>
              <a:rect l="l" t="t" r="r" b="b"/>
              <a:pathLst>
                <a:path w="41649" h="14574" extrusionOk="0">
                  <a:moveTo>
                    <a:pt x="14014" y="1"/>
                  </a:moveTo>
                  <a:lnTo>
                    <a:pt x="0" y="14050"/>
                  </a:lnTo>
                  <a:lnTo>
                    <a:pt x="536" y="14574"/>
                  </a:lnTo>
                  <a:lnTo>
                    <a:pt x="14323" y="739"/>
                  </a:lnTo>
                  <a:lnTo>
                    <a:pt x="41648" y="739"/>
                  </a:lnTo>
                  <a:lnTo>
                    <a:pt x="41648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4"/>
            <p:cNvSpPr/>
            <p:nvPr/>
          </p:nvSpPr>
          <p:spPr>
            <a:xfrm>
              <a:off x="2596588" y="1752238"/>
              <a:ext cx="712925" cy="369700"/>
            </a:xfrm>
            <a:custGeom>
              <a:avLst/>
              <a:gdLst/>
              <a:ahLst/>
              <a:cxnLst/>
              <a:rect l="l" t="t" r="r" b="b"/>
              <a:pathLst>
                <a:path w="28517" h="14788" extrusionOk="0">
                  <a:moveTo>
                    <a:pt x="20170" y="5394"/>
                  </a:moveTo>
                  <a:cubicBezTo>
                    <a:pt x="17146" y="3644"/>
                    <a:pt x="13883" y="2286"/>
                    <a:pt x="10442" y="1358"/>
                  </a:cubicBezTo>
                  <a:cubicBezTo>
                    <a:pt x="7109" y="476"/>
                    <a:pt x="3608" y="0"/>
                    <a:pt x="1" y="0"/>
                  </a:cubicBezTo>
                  <a:lnTo>
                    <a:pt x="1" y="4215"/>
                  </a:lnTo>
                  <a:cubicBezTo>
                    <a:pt x="3227" y="4215"/>
                    <a:pt x="6359" y="4644"/>
                    <a:pt x="9347" y="5441"/>
                  </a:cubicBezTo>
                  <a:cubicBezTo>
                    <a:pt x="12431" y="6263"/>
                    <a:pt x="15360" y="7489"/>
                    <a:pt x="18062" y="9049"/>
                  </a:cubicBezTo>
                  <a:cubicBezTo>
                    <a:pt x="20801" y="10632"/>
                    <a:pt x="23313" y="12573"/>
                    <a:pt x="25540" y="14788"/>
                  </a:cubicBezTo>
                  <a:lnTo>
                    <a:pt x="28516" y="11811"/>
                  </a:lnTo>
                  <a:cubicBezTo>
                    <a:pt x="26040" y="9323"/>
                    <a:pt x="23230" y="7168"/>
                    <a:pt x="20170" y="539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44"/>
            <p:cNvSpPr/>
            <p:nvPr/>
          </p:nvSpPr>
          <p:spPr>
            <a:xfrm>
              <a:off x="2869538" y="1771888"/>
              <a:ext cx="213750" cy="214025"/>
            </a:xfrm>
            <a:custGeom>
              <a:avLst/>
              <a:gdLst/>
              <a:ahLst/>
              <a:cxnLst/>
              <a:rect l="l" t="t" r="r" b="b"/>
              <a:pathLst>
                <a:path w="8550" h="8561" extrusionOk="0">
                  <a:moveTo>
                    <a:pt x="4275" y="0"/>
                  </a:moveTo>
                  <a:cubicBezTo>
                    <a:pt x="1906" y="0"/>
                    <a:pt x="1" y="1917"/>
                    <a:pt x="1" y="4274"/>
                  </a:cubicBezTo>
                  <a:cubicBezTo>
                    <a:pt x="1" y="6644"/>
                    <a:pt x="1906" y="8561"/>
                    <a:pt x="4275" y="8561"/>
                  </a:cubicBezTo>
                  <a:cubicBezTo>
                    <a:pt x="6632" y="8561"/>
                    <a:pt x="8549" y="6644"/>
                    <a:pt x="8549" y="4274"/>
                  </a:cubicBezTo>
                  <a:cubicBezTo>
                    <a:pt x="8549" y="1917"/>
                    <a:pt x="6632" y="0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362" name="Google Shape;1362;p44"/>
            <p:cNvGrpSpPr/>
            <p:nvPr/>
          </p:nvGrpSpPr>
          <p:grpSpPr>
            <a:xfrm>
              <a:off x="4159888" y="1165275"/>
              <a:ext cx="3016424" cy="735225"/>
              <a:chOff x="4159888" y="1165263"/>
              <a:chExt cx="3016424" cy="735225"/>
            </a:xfrm>
          </p:grpSpPr>
          <p:sp>
            <p:nvSpPr>
              <p:cNvPr id="1363" name="Google Shape;1363;p44"/>
              <p:cNvSpPr/>
              <p:nvPr/>
            </p:nvSpPr>
            <p:spPr>
              <a:xfrm>
                <a:off x="4417938" y="1165263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4"/>
                      <a:pt x="1" y="14704"/>
                    </a:cubicBezTo>
                    <a:cubicBezTo>
                      <a:pt x="1" y="22824"/>
                      <a:pt x="6585" y="29409"/>
                      <a:pt x="14705" y="29409"/>
                    </a:cubicBezTo>
                    <a:cubicBezTo>
                      <a:pt x="22825" y="29409"/>
                      <a:pt x="29409" y="22824"/>
                      <a:pt x="29409" y="14704"/>
                    </a:cubicBezTo>
                    <a:cubicBezTo>
                      <a:pt x="29409" y="6584"/>
                      <a:pt x="22825" y="0"/>
                      <a:pt x="147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44"/>
              <p:cNvSpPr/>
              <p:nvPr/>
            </p:nvSpPr>
            <p:spPr>
              <a:xfrm>
                <a:off x="4453063" y="1200238"/>
                <a:ext cx="665000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0"/>
                    </a:moveTo>
                    <a:cubicBezTo>
                      <a:pt x="5966" y="26610"/>
                      <a:pt x="1" y="20634"/>
                      <a:pt x="1" y="13299"/>
                    </a:cubicBezTo>
                    <a:cubicBezTo>
                      <a:pt x="1" y="5965"/>
                      <a:pt x="5966" y="0"/>
                      <a:pt x="13300" y="0"/>
                    </a:cubicBezTo>
                    <a:cubicBezTo>
                      <a:pt x="20634" y="0"/>
                      <a:pt x="26599" y="5965"/>
                      <a:pt x="26599" y="13299"/>
                    </a:cubicBezTo>
                    <a:cubicBezTo>
                      <a:pt x="26599" y="20634"/>
                      <a:pt x="20634" y="26610"/>
                      <a:pt x="13300" y="26610"/>
                    </a:cubicBezTo>
                    <a:close/>
                    <a:moveTo>
                      <a:pt x="13300" y="453"/>
                    </a:moveTo>
                    <a:cubicBezTo>
                      <a:pt x="6216" y="453"/>
                      <a:pt x="453" y="6215"/>
                      <a:pt x="453" y="13299"/>
                    </a:cubicBezTo>
                    <a:cubicBezTo>
                      <a:pt x="453" y="20384"/>
                      <a:pt x="6216" y="26146"/>
                      <a:pt x="13300" y="26146"/>
                    </a:cubicBezTo>
                    <a:cubicBezTo>
                      <a:pt x="20384" y="26146"/>
                      <a:pt x="26147" y="20384"/>
                      <a:pt x="26147" y="13299"/>
                    </a:cubicBezTo>
                    <a:cubicBezTo>
                      <a:pt x="26147" y="6215"/>
                      <a:pt x="20384" y="453"/>
                      <a:pt x="13300" y="453"/>
                    </a:cubicBezTo>
                    <a:close/>
                  </a:path>
                </a:pathLst>
              </a:cu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65" name="Google Shape;1365;p44"/>
              <p:cNvSpPr/>
              <p:nvPr/>
            </p:nvSpPr>
            <p:spPr>
              <a:xfrm>
                <a:off x="4159888" y="1239975"/>
                <a:ext cx="927525" cy="585800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1"/>
                    </a:moveTo>
                    <a:cubicBezTo>
                      <a:pt x="19872" y="1"/>
                      <a:pt x="15050" y="3846"/>
                      <a:pt x="13764" y="9073"/>
                    </a:cubicBezTo>
                    <a:cubicBezTo>
                      <a:pt x="13597" y="9740"/>
                      <a:pt x="12978" y="10216"/>
                      <a:pt x="12288" y="10216"/>
                    </a:cubicBezTo>
                    <a:lnTo>
                      <a:pt x="6263" y="10216"/>
                    </a:lnTo>
                    <a:cubicBezTo>
                      <a:pt x="5811" y="10216"/>
                      <a:pt x="5453" y="9847"/>
                      <a:pt x="5453" y="9406"/>
                    </a:cubicBezTo>
                    <a:lnTo>
                      <a:pt x="5453" y="6870"/>
                    </a:lnTo>
                    <a:cubicBezTo>
                      <a:pt x="5453" y="6561"/>
                      <a:pt x="5084" y="6406"/>
                      <a:pt x="4858" y="6620"/>
                    </a:cubicBezTo>
                    <a:lnTo>
                      <a:pt x="441" y="11050"/>
                    </a:lnTo>
                    <a:cubicBezTo>
                      <a:pt x="0" y="11490"/>
                      <a:pt x="0" y="12193"/>
                      <a:pt x="441" y="12621"/>
                    </a:cubicBezTo>
                    <a:lnTo>
                      <a:pt x="4858" y="17050"/>
                    </a:lnTo>
                    <a:cubicBezTo>
                      <a:pt x="5084" y="17265"/>
                      <a:pt x="5453" y="17110"/>
                      <a:pt x="5453" y="16800"/>
                    </a:cubicBezTo>
                    <a:lnTo>
                      <a:pt x="5453" y="14276"/>
                    </a:lnTo>
                    <a:cubicBezTo>
                      <a:pt x="5453" y="13824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5"/>
                      <a:pt x="13776" y="14645"/>
                    </a:cubicBezTo>
                    <a:cubicBezTo>
                      <a:pt x="15026" y="19693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54"/>
                    </a:cubicBezTo>
                    <a:cubicBezTo>
                      <a:pt x="36160" y="5144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44"/>
              <p:cNvSpPr/>
              <p:nvPr/>
            </p:nvSpPr>
            <p:spPr>
              <a:xfrm>
                <a:off x="5122422" y="1247676"/>
                <a:ext cx="1679400" cy="5495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80" extrusionOk="0">
                    <a:moveTo>
                      <a:pt x="8799" y="1"/>
                    </a:moveTo>
                    <a:cubicBezTo>
                      <a:pt x="7942" y="1"/>
                      <a:pt x="7144" y="418"/>
                      <a:pt x="6644" y="1120"/>
                    </a:cubicBezTo>
                    <a:lnTo>
                      <a:pt x="608" y="9562"/>
                    </a:lnTo>
                    <a:cubicBezTo>
                      <a:pt x="1" y="10419"/>
                      <a:pt x="1" y="11562"/>
                      <a:pt x="608" y="12419"/>
                    </a:cubicBezTo>
                    <a:lnTo>
                      <a:pt x="6644" y="20861"/>
                    </a:lnTo>
                    <a:cubicBezTo>
                      <a:pt x="7144" y="21563"/>
                      <a:pt x="7942" y="21980"/>
                      <a:pt x="8799" y="21980"/>
                    </a:cubicBezTo>
                    <a:lnTo>
                      <a:pt x="56198" y="21980"/>
                    </a:lnTo>
                    <a:cubicBezTo>
                      <a:pt x="62258" y="21980"/>
                      <a:pt x="67176" y="17051"/>
                      <a:pt x="67176" y="10990"/>
                    </a:cubicBezTo>
                    <a:cubicBezTo>
                      <a:pt x="67176" y="4918"/>
                      <a:pt x="62258" y="1"/>
                      <a:pt x="56198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kumimoji="0" lang="e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Asignación de presupuesto a proyectos</a:t>
                </a:r>
                <a:endParaRPr kumimoji="0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67" name="Google Shape;1367;p44"/>
              <p:cNvSpPr txBox="1"/>
              <p:nvPr/>
            </p:nvSpPr>
            <p:spPr>
              <a:xfrm>
                <a:off x="4526363" y="1347925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01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368" name="Google Shape;1368;p44"/>
              <p:cNvGrpSpPr/>
              <p:nvPr/>
            </p:nvGrpSpPr>
            <p:grpSpPr>
              <a:xfrm>
                <a:off x="6944733" y="1381043"/>
                <a:ext cx="231579" cy="290710"/>
                <a:chOff x="-2310650" y="3515727"/>
                <a:chExt cx="292250" cy="366873"/>
              </a:xfrm>
            </p:grpSpPr>
            <p:sp>
              <p:nvSpPr>
                <p:cNvPr id="1369" name="Google Shape;1369;p44"/>
                <p:cNvSpPr/>
                <p:nvPr/>
              </p:nvSpPr>
              <p:spPr>
                <a:xfrm>
                  <a:off x="-2053075" y="3648650"/>
                  <a:ext cx="34675" cy="23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9358" extrusionOk="0">
                      <a:moveTo>
                        <a:pt x="0" y="1"/>
                      </a:moveTo>
                      <a:lnTo>
                        <a:pt x="0" y="8286"/>
                      </a:lnTo>
                      <a:cubicBezTo>
                        <a:pt x="0" y="8664"/>
                        <a:pt x="158" y="9011"/>
                        <a:pt x="441" y="9263"/>
                      </a:cubicBezTo>
                      <a:cubicBezTo>
                        <a:pt x="504" y="9326"/>
                        <a:pt x="591" y="9358"/>
                        <a:pt x="677" y="9358"/>
                      </a:cubicBezTo>
                      <a:cubicBezTo>
                        <a:pt x="764" y="9358"/>
                        <a:pt x="851" y="9326"/>
                        <a:pt x="914" y="9263"/>
                      </a:cubicBezTo>
                      <a:cubicBezTo>
                        <a:pt x="1197" y="9011"/>
                        <a:pt x="1355" y="8664"/>
                        <a:pt x="1355" y="8286"/>
                      </a:cubicBezTo>
                      <a:lnTo>
                        <a:pt x="1355" y="347"/>
                      </a:lnTo>
                      <a:lnTo>
                        <a:pt x="1386" y="347"/>
                      </a:lnTo>
                      <a:cubicBezTo>
                        <a:pt x="1386" y="158"/>
                        <a:pt x="1229" y="1"/>
                        <a:pt x="104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0" name="Google Shape;1370;p44"/>
                <p:cNvSpPr/>
                <p:nvPr/>
              </p:nvSpPr>
              <p:spPr>
                <a:xfrm>
                  <a:off x="-2259450" y="3751825"/>
                  <a:ext cx="51225" cy="5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9" h="2049" extrusionOk="0">
                      <a:moveTo>
                        <a:pt x="1" y="1"/>
                      </a:moveTo>
                      <a:lnTo>
                        <a:pt x="1" y="2049"/>
                      </a:lnTo>
                      <a:lnTo>
                        <a:pt x="2049" y="2049"/>
                      </a:lnTo>
                      <a:lnTo>
                        <a:pt x="2049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1" name="Google Shape;1371;p44"/>
                <p:cNvSpPr/>
                <p:nvPr/>
              </p:nvSpPr>
              <p:spPr>
                <a:xfrm>
                  <a:off x="-2259450" y="3649450"/>
                  <a:ext cx="137075" cy="5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3" h="2048" extrusionOk="0">
                      <a:moveTo>
                        <a:pt x="1" y="0"/>
                      </a:moveTo>
                      <a:lnTo>
                        <a:pt x="1" y="2048"/>
                      </a:lnTo>
                      <a:lnTo>
                        <a:pt x="5483" y="2048"/>
                      </a:lnTo>
                      <a:lnTo>
                        <a:pt x="548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2" name="Google Shape;1372;p44"/>
                <p:cNvSpPr/>
                <p:nvPr/>
              </p:nvSpPr>
              <p:spPr>
                <a:xfrm>
                  <a:off x="-2310650" y="3515727"/>
                  <a:ext cx="252075" cy="36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3" h="14525" extrusionOk="0">
                      <a:moveTo>
                        <a:pt x="7814" y="4222"/>
                      </a:moveTo>
                      <a:cubicBezTo>
                        <a:pt x="8035" y="4222"/>
                        <a:pt x="8192" y="4380"/>
                        <a:pt x="8192" y="4569"/>
                      </a:cubicBezTo>
                      <a:lnTo>
                        <a:pt x="8192" y="7310"/>
                      </a:lnTo>
                      <a:cubicBezTo>
                        <a:pt x="8192" y="7530"/>
                        <a:pt x="8035" y="7657"/>
                        <a:pt x="7814" y="7657"/>
                      </a:cubicBezTo>
                      <a:lnTo>
                        <a:pt x="1671" y="7657"/>
                      </a:lnTo>
                      <a:cubicBezTo>
                        <a:pt x="1482" y="7657"/>
                        <a:pt x="1324" y="7530"/>
                        <a:pt x="1324" y="7310"/>
                      </a:cubicBezTo>
                      <a:lnTo>
                        <a:pt x="1324" y="4569"/>
                      </a:lnTo>
                      <a:cubicBezTo>
                        <a:pt x="1324" y="4380"/>
                        <a:pt x="1482" y="4222"/>
                        <a:pt x="1671" y="4222"/>
                      </a:cubicBezTo>
                      <a:close/>
                      <a:moveTo>
                        <a:pt x="7904" y="8380"/>
                      </a:moveTo>
                      <a:cubicBezTo>
                        <a:pt x="8287" y="8380"/>
                        <a:pt x="8278" y="9043"/>
                        <a:pt x="7877" y="9043"/>
                      </a:cubicBezTo>
                      <a:lnTo>
                        <a:pt x="5829" y="9043"/>
                      </a:lnTo>
                      <a:cubicBezTo>
                        <a:pt x="5388" y="9043"/>
                        <a:pt x="5357" y="8381"/>
                        <a:pt x="5829" y="8381"/>
                      </a:cubicBezTo>
                      <a:lnTo>
                        <a:pt x="7877" y="8381"/>
                      </a:lnTo>
                      <a:cubicBezTo>
                        <a:pt x="7886" y="8380"/>
                        <a:pt x="7895" y="8380"/>
                        <a:pt x="7904" y="8380"/>
                      </a:cubicBezTo>
                      <a:close/>
                      <a:moveTo>
                        <a:pt x="7904" y="9766"/>
                      </a:moveTo>
                      <a:cubicBezTo>
                        <a:pt x="8287" y="9766"/>
                        <a:pt x="8278" y="10429"/>
                        <a:pt x="7877" y="10429"/>
                      </a:cubicBezTo>
                      <a:lnTo>
                        <a:pt x="5829" y="10429"/>
                      </a:lnTo>
                      <a:cubicBezTo>
                        <a:pt x="5388" y="10429"/>
                        <a:pt x="5357" y="9767"/>
                        <a:pt x="5829" y="9767"/>
                      </a:cubicBezTo>
                      <a:lnTo>
                        <a:pt x="7877" y="9767"/>
                      </a:lnTo>
                      <a:cubicBezTo>
                        <a:pt x="7886" y="9767"/>
                        <a:pt x="7895" y="9766"/>
                        <a:pt x="7904" y="9766"/>
                      </a:cubicBezTo>
                      <a:close/>
                      <a:moveTo>
                        <a:pt x="7877" y="11091"/>
                      </a:moveTo>
                      <a:cubicBezTo>
                        <a:pt x="8287" y="11091"/>
                        <a:pt x="8287" y="11784"/>
                        <a:pt x="7877" y="11784"/>
                      </a:cubicBezTo>
                      <a:lnTo>
                        <a:pt x="5829" y="11784"/>
                      </a:lnTo>
                      <a:cubicBezTo>
                        <a:pt x="5388" y="11784"/>
                        <a:pt x="5357" y="11091"/>
                        <a:pt x="5829" y="11091"/>
                      </a:cubicBezTo>
                      <a:close/>
                      <a:moveTo>
                        <a:pt x="4475" y="8350"/>
                      </a:moveTo>
                      <a:cubicBezTo>
                        <a:pt x="4664" y="8350"/>
                        <a:pt x="4821" y="8507"/>
                        <a:pt x="4821" y="8696"/>
                      </a:cubicBezTo>
                      <a:lnTo>
                        <a:pt x="4821" y="11469"/>
                      </a:lnTo>
                      <a:cubicBezTo>
                        <a:pt x="4821" y="11658"/>
                        <a:pt x="4664" y="11815"/>
                        <a:pt x="4475" y="11815"/>
                      </a:cubicBezTo>
                      <a:lnTo>
                        <a:pt x="1734" y="11815"/>
                      </a:lnTo>
                      <a:cubicBezTo>
                        <a:pt x="1513" y="11815"/>
                        <a:pt x="1356" y="11658"/>
                        <a:pt x="1356" y="11469"/>
                      </a:cubicBezTo>
                      <a:lnTo>
                        <a:pt x="1356" y="8696"/>
                      </a:lnTo>
                      <a:cubicBezTo>
                        <a:pt x="1356" y="8507"/>
                        <a:pt x="1513" y="8350"/>
                        <a:pt x="1734" y="8350"/>
                      </a:cubicBezTo>
                      <a:close/>
                      <a:moveTo>
                        <a:pt x="7877" y="12508"/>
                      </a:moveTo>
                      <a:cubicBezTo>
                        <a:pt x="8287" y="12508"/>
                        <a:pt x="8287" y="13170"/>
                        <a:pt x="7877" y="13170"/>
                      </a:cubicBezTo>
                      <a:lnTo>
                        <a:pt x="1734" y="13170"/>
                      </a:lnTo>
                      <a:cubicBezTo>
                        <a:pt x="1293" y="13170"/>
                        <a:pt x="1261" y="12508"/>
                        <a:pt x="1734" y="12508"/>
                      </a:cubicBezTo>
                      <a:close/>
                      <a:moveTo>
                        <a:pt x="348" y="2868"/>
                      </a:moveTo>
                      <a:cubicBezTo>
                        <a:pt x="158" y="2868"/>
                        <a:pt x="1" y="3025"/>
                        <a:pt x="1" y="3214"/>
                      </a:cubicBezTo>
                      <a:lnTo>
                        <a:pt x="1" y="12823"/>
                      </a:lnTo>
                      <a:cubicBezTo>
                        <a:pt x="1" y="13768"/>
                        <a:pt x="726" y="14525"/>
                        <a:pt x="1702" y="14525"/>
                      </a:cubicBezTo>
                      <a:lnTo>
                        <a:pt x="10083" y="14525"/>
                      </a:lnTo>
                      <a:cubicBezTo>
                        <a:pt x="9767" y="14178"/>
                        <a:pt x="9515" y="13705"/>
                        <a:pt x="9515" y="13138"/>
                      </a:cubicBezTo>
                      <a:cubicBezTo>
                        <a:pt x="9547" y="1"/>
                        <a:pt x="9547" y="6333"/>
                        <a:pt x="9547" y="3214"/>
                      </a:cubicBezTo>
                      <a:cubicBezTo>
                        <a:pt x="9547" y="3025"/>
                        <a:pt x="9389" y="2868"/>
                        <a:pt x="9200" y="286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>
                        <a:lumMod val="85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373" name="Google Shape;1373;p44"/>
            <p:cNvSpPr/>
            <p:nvPr/>
          </p:nvSpPr>
          <p:spPr>
            <a:xfrm>
              <a:off x="2919538" y="1822188"/>
              <a:ext cx="113750" cy="113425"/>
            </a:xfrm>
            <a:custGeom>
              <a:avLst/>
              <a:gdLst/>
              <a:ahLst/>
              <a:cxnLst/>
              <a:rect l="l" t="t" r="r" b="b"/>
              <a:pathLst>
                <a:path w="4550" h="4537" extrusionOk="0">
                  <a:moveTo>
                    <a:pt x="4549" y="2262"/>
                  </a:moveTo>
                  <a:cubicBezTo>
                    <a:pt x="4549" y="3524"/>
                    <a:pt x="3525" y="4536"/>
                    <a:pt x="2275" y="4536"/>
                  </a:cubicBezTo>
                  <a:cubicBezTo>
                    <a:pt x="1025" y="4536"/>
                    <a:pt x="1" y="3524"/>
                    <a:pt x="1" y="2262"/>
                  </a:cubicBezTo>
                  <a:cubicBezTo>
                    <a:pt x="1" y="1012"/>
                    <a:pt x="1025" y="0"/>
                    <a:pt x="2275" y="0"/>
                  </a:cubicBezTo>
                  <a:cubicBezTo>
                    <a:pt x="3525" y="0"/>
                    <a:pt x="4549" y="1012"/>
                    <a:pt x="4549" y="226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74" name="Google Shape;1374;p44"/>
          <p:cNvGrpSpPr/>
          <p:nvPr/>
        </p:nvGrpSpPr>
        <p:grpSpPr>
          <a:xfrm>
            <a:off x="3688044" y="3154476"/>
            <a:ext cx="3941873" cy="769499"/>
            <a:chOff x="3235063" y="2760688"/>
            <a:chExt cx="3941873" cy="769499"/>
          </a:xfrm>
        </p:grpSpPr>
        <p:sp>
          <p:nvSpPr>
            <p:cNvPr id="1375" name="Google Shape;1375;p44"/>
            <p:cNvSpPr/>
            <p:nvPr/>
          </p:nvSpPr>
          <p:spPr>
            <a:xfrm>
              <a:off x="3497888" y="3099113"/>
              <a:ext cx="531050" cy="97675"/>
            </a:xfrm>
            <a:custGeom>
              <a:avLst/>
              <a:gdLst/>
              <a:ahLst/>
              <a:cxnLst/>
              <a:rect l="l" t="t" r="r" b="b"/>
              <a:pathLst>
                <a:path w="21242" h="3907" extrusionOk="0">
                  <a:moveTo>
                    <a:pt x="239" y="1"/>
                  </a:moveTo>
                  <a:lnTo>
                    <a:pt x="1" y="703"/>
                  </a:lnTo>
                  <a:lnTo>
                    <a:pt x="9061" y="3906"/>
                  </a:lnTo>
                  <a:lnTo>
                    <a:pt x="21242" y="3906"/>
                  </a:lnTo>
                  <a:lnTo>
                    <a:pt x="21242" y="3168"/>
                  </a:lnTo>
                  <a:lnTo>
                    <a:pt x="9192" y="3168"/>
                  </a:lnTo>
                  <a:lnTo>
                    <a:pt x="239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44"/>
            <p:cNvSpPr/>
            <p:nvPr/>
          </p:nvSpPr>
          <p:spPr>
            <a:xfrm>
              <a:off x="3235063" y="2760688"/>
              <a:ext cx="370000" cy="713200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0573" y="0"/>
                  </a:moveTo>
                  <a:cubicBezTo>
                    <a:pt x="10573" y="3227"/>
                    <a:pt x="10157" y="6370"/>
                    <a:pt x="9359" y="9347"/>
                  </a:cubicBezTo>
                  <a:cubicBezTo>
                    <a:pt x="8525" y="12431"/>
                    <a:pt x="7311" y="15360"/>
                    <a:pt x="5739" y="18062"/>
                  </a:cubicBezTo>
                  <a:cubicBezTo>
                    <a:pt x="4156" y="20801"/>
                    <a:pt x="2227" y="23313"/>
                    <a:pt x="1" y="25539"/>
                  </a:cubicBezTo>
                  <a:lnTo>
                    <a:pt x="2977" y="28528"/>
                  </a:lnTo>
                  <a:cubicBezTo>
                    <a:pt x="5466" y="26039"/>
                    <a:pt x="7621" y="23230"/>
                    <a:pt x="9395" y="20170"/>
                  </a:cubicBezTo>
                  <a:cubicBezTo>
                    <a:pt x="11145" y="17157"/>
                    <a:pt x="12514" y="13883"/>
                    <a:pt x="13431" y="10442"/>
                  </a:cubicBezTo>
                  <a:cubicBezTo>
                    <a:pt x="14324" y="7109"/>
                    <a:pt x="14800" y="3608"/>
                    <a:pt x="14800" y="0"/>
                  </a:cubicBezTo>
                  <a:lnTo>
                    <a:pt x="10573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44"/>
            <p:cNvSpPr/>
            <p:nvPr/>
          </p:nvSpPr>
          <p:spPr>
            <a:xfrm>
              <a:off x="3383588" y="3007438"/>
              <a:ext cx="214050" cy="214050"/>
            </a:xfrm>
            <a:custGeom>
              <a:avLst/>
              <a:gdLst/>
              <a:ahLst/>
              <a:cxnLst/>
              <a:rect l="l" t="t" r="r" b="b"/>
              <a:pathLst>
                <a:path w="8562" h="8562" extrusionOk="0">
                  <a:moveTo>
                    <a:pt x="4287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44"/>
                    <a:pt x="1918" y="8561"/>
                    <a:pt x="4287" y="8561"/>
                  </a:cubicBezTo>
                  <a:cubicBezTo>
                    <a:pt x="6644" y="8561"/>
                    <a:pt x="8561" y="6644"/>
                    <a:pt x="8561" y="4275"/>
                  </a:cubicBezTo>
                  <a:cubicBezTo>
                    <a:pt x="8561" y="1918"/>
                    <a:pt x="6644" y="1"/>
                    <a:pt x="42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44"/>
            <p:cNvSpPr/>
            <p:nvPr/>
          </p:nvSpPr>
          <p:spPr>
            <a:xfrm>
              <a:off x="3433888" y="3057738"/>
              <a:ext cx="113450" cy="113450"/>
            </a:xfrm>
            <a:custGeom>
              <a:avLst/>
              <a:gdLst/>
              <a:ahLst/>
              <a:cxnLst/>
              <a:rect l="l" t="t" r="r" b="b"/>
              <a:pathLst>
                <a:path w="4538" h="4538" extrusionOk="0">
                  <a:moveTo>
                    <a:pt x="4537" y="2263"/>
                  </a:moveTo>
                  <a:cubicBezTo>
                    <a:pt x="4537" y="3525"/>
                    <a:pt x="3525" y="4537"/>
                    <a:pt x="2275" y="4537"/>
                  </a:cubicBezTo>
                  <a:cubicBezTo>
                    <a:pt x="1013" y="4537"/>
                    <a:pt x="1" y="3525"/>
                    <a:pt x="1" y="2263"/>
                  </a:cubicBezTo>
                  <a:cubicBezTo>
                    <a:pt x="1" y="1013"/>
                    <a:pt x="1013" y="1"/>
                    <a:pt x="2275" y="1"/>
                  </a:cubicBezTo>
                  <a:cubicBezTo>
                    <a:pt x="3525" y="1"/>
                    <a:pt x="4537" y="1013"/>
                    <a:pt x="4537" y="2263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379" name="Google Shape;1379;p44"/>
            <p:cNvGrpSpPr/>
            <p:nvPr/>
          </p:nvGrpSpPr>
          <p:grpSpPr>
            <a:xfrm>
              <a:off x="4147314" y="2819625"/>
              <a:ext cx="3029622" cy="710562"/>
              <a:chOff x="4147314" y="2810988"/>
              <a:chExt cx="3029622" cy="710562"/>
            </a:xfrm>
          </p:grpSpPr>
          <p:sp>
            <p:nvSpPr>
              <p:cNvPr id="1380" name="Google Shape;1380;p44"/>
              <p:cNvSpPr/>
              <p:nvPr/>
            </p:nvSpPr>
            <p:spPr>
              <a:xfrm>
                <a:off x="4417938" y="2810988"/>
                <a:ext cx="712925" cy="710562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10" extrusionOk="0">
                    <a:moveTo>
                      <a:pt x="14705" y="1"/>
                    </a:moveTo>
                    <a:cubicBezTo>
                      <a:pt x="6585" y="1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1"/>
                      <a:pt x="14705" y="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44"/>
              <p:cNvSpPr/>
              <p:nvPr/>
            </p:nvSpPr>
            <p:spPr>
              <a:xfrm>
                <a:off x="4147314" y="2864118"/>
                <a:ext cx="927525" cy="585800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0"/>
                    </a:moveTo>
                    <a:cubicBezTo>
                      <a:pt x="19872" y="0"/>
                      <a:pt x="15050" y="3834"/>
                      <a:pt x="13764" y="9061"/>
                    </a:cubicBezTo>
                    <a:cubicBezTo>
                      <a:pt x="13597" y="9739"/>
                      <a:pt x="12978" y="10204"/>
                      <a:pt x="12288" y="10204"/>
                    </a:cubicBezTo>
                    <a:lnTo>
                      <a:pt x="6263" y="10204"/>
                    </a:lnTo>
                    <a:cubicBezTo>
                      <a:pt x="5811" y="10204"/>
                      <a:pt x="5453" y="9846"/>
                      <a:pt x="5453" y="9406"/>
                    </a:cubicBezTo>
                    <a:lnTo>
                      <a:pt x="5453" y="6870"/>
                    </a:lnTo>
                    <a:cubicBezTo>
                      <a:pt x="5453" y="6560"/>
                      <a:pt x="5084" y="6406"/>
                      <a:pt x="4858" y="6620"/>
                    </a:cubicBezTo>
                    <a:lnTo>
                      <a:pt x="441" y="11049"/>
                    </a:lnTo>
                    <a:cubicBezTo>
                      <a:pt x="0" y="11478"/>
                      <a:pt x="0" y="12180"/>
                      <a:pt x="441" y="12621"/>
                    </a:cubicBezTo>
                    <a:lnTo>
                      <a:pt x="4858" y="17050"/>
                    </a:lnTo>
                    <a:cubicBezTo>
                      <a:pt x="5084" y="17264"/>
                      <a:pt x="5453" y="17109"/>
                      <a:pt x="5453" y="16800"/>
                    </a:cubicBezTo>
                    <a:lnTo>
                      <a:pt x="5453" y="14264"/>
                    </a:lnTo>
                    <a:cubicBezTo>
                      <a:pt x="5453" y="13823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4"/>
                      <a:pt x="13776" y="14633"/>
                    </a:cubicBezTo>
                    <a:cubicBezTo>
                      <a:pt x="15026" y="19693"/>
                      <a:pt x="19586" y="23431"/>
                      <a:pt x="25027" y="23431"/>
                    </a:cubicBezTo>
                    <a:cubicBezTo>
                      <a:pt x="31730" y="23431"/>
                      <a:pt x="37100" y="17752"/>
                      <a:pt x="36588" y="10942"/>
                    </a:cubicBezTo>
                    <a:cubicBezTo>
                      <a:pt x="36160" y="5132"/>
                      <a:pt x="31373" y="500"/>
                      <a:pt x="25539" y="250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44"/>
              <p:cNvSpPr/>
              <p:nvPr/>
            </p:nvSpPr>
            <p:spPr>
              <a:xfrm>
                <a:off x="5100434" y="2925438"/>
                <a:ext cx="1679400" cy="5492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17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61"/>
                      <a:pt x="608" y="12419"/>
                    </a:cubicBezTo>
                    <a:lnTo>
                      <a:pt x="6644" y="20860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kumimoji="0" lang="e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Estandarización de procesos</a:t>
                </a:r>
                <a:endParaRPr kumimoji="0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84" name="Google Shape;1384;p44"/>
              <p:cNvSpPr txBox="1"/>
              <p:nvPr/>
            </p:nvSpPr>
            <p:spPr>
              <a:xfrm>
                <a:off x="4499986" y="2946159"/>
                <a:ext cx="518400" cy="4715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03</a:t>
                </a:r>
                <a:endParaRPr kumimoji="0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385" name="Google Shape;1385;p44"/>
              <p:cNvGrpSpPr/>
              <p:nvPr/>
            </p:nvGrpSpPr>
            <p:grpSpPr>
              <a:xfrm>
                <a:off x="6944109" y="3062823"/>
                <a:ext cx="232827" cy="231579"/>
                <a:chOff x="-3031325" y="3597450"/>
                <a:chExt cx="293825" cy="292250"/>
              </a:xfrm>
            </p:grpSpPr>
            <p:sp>
              <p:nvSpPr>
                <p:cNvPr id="1386" name="Google Shape;1386;p44"/>
                <p:cNvSpPr/>
                <p:nvPr/>
              </p:nvSpPr>
              <p:spPr>
                <a:xfrm>
                  <a:off x="-3029750" y="3597450"/>
                  <a:ext cx="292250" cy="6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0" h="2711" extrusionOk="0">
                      <a:moveTo>
                        <a:pt x="1702" y="1387"/>
                      </a:moveTo>
                      <a:cubicBezTo>
                        <a:pt x="1891" y="1387"/>
                        <a:pt x="2049" y="1545"/>
                        <a:pt x="2049" y="1734"/>
                      </a:cubicBezTo>
                      <a:cubicBezTo>
                        <a:pt x="2049" y="1923"/>
                        <a:pt x="1891" y="2080"/>
                        <a:pt x="1702" y="2080"/>
                      </a:cubicBezTo>
                      <a:cubicBezTo>
                        <a:pt x="1513" y="2080"/>
                        <a:pt x="1356" y="1923"/>
                        <a:pt x="1356" y="1734"/>
                      </a:cubicBezTo>
                      <a:cubicBezTo>
                        <a:pt x="1356" y="1545"/>
                        <a:pt x="1513" y="1387"/>
                        <a:pt x="1702" y="1387"/>
                      </a:cubicBezTo>
                      <a:close/>
                      <a:moveTo>
                        <a:pt x="3120" y="1387"/>
                      </a:moveTo>
                      <a:cubicBezTo>
                        <a:pt x="3309" y="1387"/>
                        <a:pt x="3466" y="1545"/>
                        <a:pt x="3466" y="1734"/>
                      </a:cubicBezTo>
                      <a:cubicBezTo>
                        <a:pt x="3466" y="1923"/>
                        <a:pt x="3309" y="2080"/>
                        <a:pt x="3120" y="2080"/>
                      </a:cubicBezTo>
                      <a:cubicBezTo>
                        <a:pt x="2931" y="2080"/>
                        <a:pt x="2773" y="1923"/>
                        <a:pt x="2773" y="1734"/>
                      </a:cubicBezTo>
                      <a:cubicBezTo>
                        <a:pt x="2773" y="1545"/>
                        <a:pt x="2931" y="1387"/>
                        <a:pt x="3120" y="1387"/>
                      </a:cubicBezTo>
                      <a:close/>
                      <a:moveTo>
                        <a:pt x="9985" y="1417"/>
                      </a:moveTo>
                      <a:cubicBezTo>
                        <a:pt x="10400" y="1417"/>
                        <a:pt x="10449" y="2080"/>
                        <a:pt x="9956" y="2080"/>
                      </a:cubicBezTo>
                      <a:lnTo>
                        <a:pt x="5861" y="2080"/>
                      </a:lnTo>
                      <a:cubicBezTo>
                        <a:pt x="5451" y="2080"/>
                        <a:pt x="5388" y="1418"/>
                        <a:pt x="5861" y="1418"/>
                      </a:cubicBezTo>
                      <a:lnTo>
                        <a:pt x="9956" y="1418"/>
                      </a:lnTo>
                      <a:cubicBezTo>
                        <a:pt x="9966" y="1418"/>
                        <a:pt x="9976" y="1417"/>
                        <a:pt x="9985" y="1417"/>
                      </a:cubicBezTo>
                      <a:close/>
                      <a:moveTo>
                        <a:pt x="1041" y="1"/>
                      </a:moveTo>
                      <a:cubicBezTo>
                        <a:pt x="473" y="1"/>
                        <a:pt x="1" y="473"/>
                        <a:pt x="1" y="1040"/>
                      </a:cubicBezTo>
                      <a:lnTo>
                        <a:pt x="1" y="2710"/>
                      </a:lnTo>
                      <a:lnTo>
                        <a:pt x="11689" y="2710"/>
                      </a:lnTo>
                      <a:lnTo>
                        <a:pt x="11689" y="1040"/>
                      </a:lnTo>
                      <a:cubicBezTo>
                        <a:pt x="11658" y="473"/>
                        <a:pt x="11248" y="1"/>
                        <a:pt x="1065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7" name="Google Shape;1387;p44"/>
                <p:cNvSpPr/>
                <p:nvPr/>
              </p:nvSpPr>
              <p:spPr>
                <a:xfrm>
                  <a:off x="-3031325" y="3687250"/>
                  <a:ext cx="292250" cy="15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0" h="6144" extrusionOk="0">
                      <a:moveTo>
                        <a:pt x="1" y="0"/>
                      </a:moveTo>
                      <a:lnTo>
                        <a:pt x="1" y="5104"/>
                      </a:lnTo>
                      <a:lnTo>
                        <a:pt x="64" y="5104"/>
                      </a:lnTo>
                      <a:cubicBezTo>
                        <a:pt x="64" y="5671"/>
                        <a:pt x="536" y="6144"/>
                        <a:pt x="1104" y="6144"/>
                      </a:cubicBezTo>
                      <a:lnTo>
                        <a:pt x="4475" y="6144"/>
                      </a:lnTo>
                      <a:cubicBezTo>
                        <a:pt x="4317" y="5671"/>
                        <a:pt x="4223" y="5199"/>
                        <a:pt x="4223" y="4695"/>
                      </a:cubicBezTo>
                      <a:lnTo>
                        <a:pt x="4223" y="2395"/>
                      </a:lnTo>
                      <a:cubicBezTo>
                        <a:pt x="4223" y="1790"/>
                        <a:pt x="4686" y="1366"/>
                        <a:pt x="5227" y="1366"/>
                      </a:cubicBezTo>
                      <a:cubicBezTo>
                        <a:pt x="5362" y="1366"/>
                        <a:pt x="5502" y="1393"/>
                        <a:pt x="5640" y="1450"/>
                      </a:cubicBezTo>
                      <a:cubicBezTo>
                        <a:pt x="5735" y="1481"/>
                        <a:pt x="5861" y="1544"/>
                        <a:pt x="5987" y="1544"/>
                      </a:cubicBezTo>
                      <a:cubicBezTo>
                        <a:pt x="6144" y="1544"/>
                        <a:pt x="6365" y="1450"/>
                        <a:pt x="6900" y="977"/>
                      </a:cubicBezTo>
                      <a:cubicBezTo>
                        <a:pt x="7090" y="788"/>
                        <a:pt x="7349" y="693"/>
                        <a:pt x="7613" y="693"/>
                      </a:cubicBezTo>
                      <a:cubicBezTo>
                        <a:pt x="7877" y="693"/>
                        <a:pt x="8145" y="788"/>
                        <a:pt x="8350" y="977"/>
                      </a:cubicBezTo>
                      <a:cubicBezTo>
                        <a:pt x="8822" y="1450"/>
                        <a:pt x="9106" y="1544"/>
                        <a:pt x="9263" y="1544"/>
                      </a:cubicBezTo>
                      <a:cubicBezTo>
                        <a:pt x="9358" y="1544"/>
                        <a:pt x="9484" y="1481"/>
                        <a:pt x="9610" y="1450"/>
                      </a:cubicBezTo>
                      <a:cubicBezTo>
                        <a:pt x="9742" y="1393"/>
                        <a:pt x="9878" y="1366"/>
                        <a:pt x="10011" y="1366"/>
                      </a:cubicBezTo>
                      <a:cubicBezTo>
                        <a:pt x="10544" y="1366"/>
                        <a:pt x="11028" y="1790"/>
                        <a:pt x="11028" y="2395"/>
                      </a:cubicBezTo>
                      <a:lnTo>
                        <a:pt x="11028" y="4695"/>
                      </a:lnTo>
                      <a:cubicBezTo>
                        <a:pt x="11028" y="5199"/>
                        <a:pt x="10933" y="5671"/>
                        <a:pt x="10744" y="6144"/>
                      </a:cubicBezTo>
                      <a:cubicBezTo>
                        <a:pt x="11248" y="6112"/>
                        <a:pt x="11689" y="5671"/>
                        <a:pt x="11689" y="5104"/>
                      </a:cubicBezTo>
                      <a:lnTo>
                        <a:pt x="1168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8" name="Google Shape;1388;p44"/>
                <p:cNvSpPr/>
                <p:nvPr/>
              </p:nvSpPr>
              <p:spPr>
                <a:xfrm>
                  <a:off x="-2908450" y="3724275"/>
                  <a:ext cx="59900" cy="16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6" h="6585" extrusionOk="0">
                      <a:moveTo>
                        <a:pt x="2395" y="0"/>
                      </a:moveTo>
                      <a:cubicBezTo>
                        <a:pt x="1904" y="491"/>
                        <a:pt x="1500" y="721"/>
                        <a:pt x="1085" y="721"/>
                      </a:cubicBezTo>
                      <a:cubicBezTo>
                        <a:pt x="887" y="721"/>
                        <a:pt x="687" y="669"/>
                        <a:pt x="473" y="567"/>
                      </a:cubicBezTo>
                      <a:cubicBezTo>
                        <a:pt x="423" y="548"/>
                        <a:pt x="374" y="539"/>
                        <a:pt x="327" y="539"/>
                      </a:cubicBezTo>
                      <a:cubicBezTo>
                        <a:pt x="142" y="539"/>
                        <a:pt x="1" y="681"/>
                        <a:pt x="1" y="882"/>
                      </a:cubicBezTo>
                      <a:lnTo>
                        <a:pt x="1" y="3214"/>
                      </a:lnTo>
                      <a:cubicBezTo>
                        <a:pt x="1" y="3718"/>
                        <a:pt x="127" y="4222"/>
                        <a:pt x="316" y="4663"/>
                      </a:cubicBezTo>
                      <a:cubicBezTo>
                        <a:pt x="725" y="5513"/>
                        <a:pt x="1387" y="6238"/>
                        <a:pt x="2395" y="6585"/>
                      </a:cubicBezTo>
                      <a:lnTo>
                        <a:pt x="239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9" name="Google Shape;1389;p44"/>
                <p:cNvSpPr/>
                <p:nvPr/>
              </p:nvSpPr>
              <p:spPr>
                <a:xfrm>
                  <a:off x="-2831250" y="3725850"/>
                  <a:ext cx="59875" cy="16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5" h="6554" extrusionOk="0">
                      <a:moveTo>
                        <a:pt x="0" y="0"/>
                      </a:moveTo>
                      <a:lnTo>
                        <a:pt x="0" y="6553"/>
                      </a:lnTo>
                      <a:cubicBezTo>
                        <a:pt x="1008" y="6175"/>
                        <a:pt x="1670" y="5450"/>
                        <a:pt x="2079" y="4631"/>
                      </a:cubicBezTo>
                      <a:cubicBezTo>
                        <a:pt x="2269" y="4159"/>
                        <a:pt x="2395" y="3686"/>
                        <a:pt x="2395" y="3182"/>
                      </a:cubicBezTo>
                      <a:lnTo>
                        <a:pt x="2395" y="851"/>
                      </a:lnTo>
                      <a:cubicBezTo>
                        <a:pt x="2395" y="623"/>
                        <a:pt x="2212" y="477"/>
                        <a:pt x="2042" y="477"/>
                      </a:cubicBezTo>
                      <a:cubicBezTo>
                        <a:pt x="2000" y="477"/>
                        <a:pt x="1959" y="485"/>
                        <a:pt x="1922" y="504"/>
                      </a:cubicBezTo>
                      <a:cubicBezTo>
                        <a:pt x="1704" y="598"/>
                        <a:pt x="1496" y="647"/>
                        <a:pt x="1291" y="647"/>
                      </a:cubicBezTo>
                      <a:cubicBezTo>
                        <a:pt x="873" y="647"/>
                        <a:pt x="465" y="444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390" name="Google Shape;1390;p44"/>
          <p:cNvGrpSpPr/>
          <p:nvPr/>
        </p:nvGrpSpPr>
        <p:grpSpPr>
          <a:xfrm>
            <a:off x="2975119" y="3974434"/>
            <a:ext cx="4580031" cy="974213"/>
            <a:chOff x="2596588" y="3399163"/>
            <a:chExt cx="4580031" cy="974213"/>
          </a:xfrm>
        </p:grpSpPr>
        <p:sp>
          <p:nvSpPr>
            <p:cNvPr id="1391" name="Google Shape;1391;p44"/>
            <p:cNvSpPr/>
            <p:nvPr/>
          </p:nvSpPr>
          <p:spPr>
            <a:xfrm>
              <a:off x="2966288" y="3650388"/>
              <a:ext cx="1067125" cy="364650"/>
            </a:xfrm>
            <a:custGeom>
              <a:avLst/>
              <a:gdLst/>
              <a:ahLst/>
              <a:cxnLst/>
              <a:rect l="l" t="t" r="r" b="b"/>
              <a:pathLst>
                <a:path w="42685" h="14586" extrusionOk="0">
                  <a:moveTo>
                    <a:pt x="536" y="0"/>
                  </a:moveTo>
                  <a:lnTo>
                    <a:pt x="0" y="524"/>
                  </a:lnTo>
                  <a:lnTo>
                    <a:pt x="14014" y="14585"/>
                  </a:lnTo>
                  <a:lnTo>
                    <a:pt x="42684" y="14585"/>
                  </a:lnTo>
                  <a:lnTo>
                    <a:pt x="42684" y="13835"/>
                  </a:lnTo>
                  <a:lnTo>
                    <a:pt x="14323" y="13835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44"/>
            <p:cNvSpPr/>
            <p:nvPr/>
          </p:nvSpPr>
          <p:spPr>
            <a:xfrm>
              <a:off x="2596588" y="3399163"/>
              <a:ext cx="712925" cy="370000"/>
            </a:xfrm>
            <a:custGeom>
              <a:avLst/>
              <a:gdLst/>
              <a:ahLst/>
              <a:cxnLst/>
              <a:rect l="l" t="t" r="r" b="b"/>
              <a:pathLst>
                <a:path w="28517" h="14800" extrusionOk="0">
                  <a:moveTo>
                    <a:pt x="25540" y="0"/>
                  </a:moveTo>
                  <a:cubicBezTo>
                    <a:pt x="23313" y="2227"/>
                    <a:pt x="20801" y="4156"/>
                    <a:pt x="18062" y="5751"/>
                  </a:cubicBezTo>
                  <a:cubicBezTo>
                    <a:pt x="15360" y="7311"/>
                    <a:pt x="12431" y="8525"/>
                    <a:pt x="9347" y="9359"/>
                  </a:cubicBezTo>
                  <a:cubicBezTo>
                    <a:pt x="6359" y="10156"/>
                    <a:pt x="3227" y="10585"/>
                    <a:pt x="1" y="10585"/>
                  </a:cubicBezTo>
                  <a:lnTo>
                    <a:pt x="1" y="14800"/>
                  </a:lnTo>
                  <a:cubicBezTo>
                    <a:pt x="3608" y="14800"/>
                    <a:pt x="7109" y="14324"/>
                    <a:pt x="10442" y="13431"/>
                  </a:cubicBezTo>
                  <a:cubicBezTo>
                    <a:pt x="13883" y="12514"/>
                    <a:pt x="17146" y="11145"/>
                    <a:pt x="20170" y="9394"/>
                  </a:cubicBezTo>
                  <a:cubicBezTo>
                    <a:pt x="23230" y="7632"/>
                    <a:pt x="26040" y="5465"/>
                    <a:pt x="28516" y="298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44"/>
            <p:cNvSpPr/>
            <p:nvPr/>
          </p:nvSpPr>
          <p:spPr>
            <a:xfrm>
              <a:off x="2869538" y="3536388"/>
              <a:ext cx="213750" cy="214025"/>
            </a:xfrm>
            <a:custGeom>
              <a:avLst/>
              <a:gdLst/>
              <a:ahLst/>
              <a:cxnLst/>
              <a:rect l="l" t="t" r="r" b="b"/>
              <a:pathLst>
                <a:path w="8550" h="8561" extrusionOk="0">
                  <a:moveTo>
                    <a:pt x="4275" y="0"/>
                  </a:moveTo>
                  <a:cubicBezTo>
                    <a:pt x="1906" y="0"/>
                    <a:pt x="1" y="1917"/>
                    <a:pt x="1" y="4286"/>
                  </a:cubicBezTo>
                  <a:cubicBezTo>
                    <a:pt x="1" y="6644"/>
                    <a:pt x="1906" y="8561"/>
                    <a:pt x="4275" y="8561"/>
                  </a:cubicBezTo>
                  <a:cubicBezTo>
                    <a:pt x="6632" y="8561"/>
                    <a:pt x="8549" y="6644"/>
                    <a:pt x="8549" y="4286"/>
                  </a:cubicBezTo>
                  <a:cubicBezTo>
                    <a:pt x="8549" y="1917"/>
                    <a:pt x="6632" y="0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44"/>
            <p:cNvSpPr/>
            <p:nvPr/>
          </p:nvSpPr>
          <p:spPr>
            <a:xfrm>
              <a:off x="2919538" y="3586688"/>
              <a:ext cx="113750" cy="113425"/>
            </a:xfrm>
            <a:custGeom>
              <a:avLst/>
              <a:gdLst/>
              <a:ahLst/>
              <a:cxnLst/>
              <a:rect l="l" t="t" r="r" b="b"/>
              <a:pathLst>
                <a:path w="4550" h="4537" extrusionOk="0">
                  <a:moveTo>
                    <a:pt x="4549" y="2274"/>
                  </a:moveTo>
                  <a:cubicBezTo>
                    <a:pt x="4549" y="3525"/>
                    <a:pt x="3525" y="4537"/>
                    <a:pt x="2275" y="4537"/>
                  </a:cubicBezTo>
                  <a:cubicBezTo>
                    <a:pt x="1025" y="4537"/>
                    <a:pt x="1" y="3525"/>
                    <a:pt x="1" y="2274"/>
                  </a:cubicBezTo>
                  <a:cubicBezTo>
                    <a:pt x="1" y="1012"/>
                    <a:pt x="1025" y="0"/>
                    <a:pt x="2275" y="0"/>
                  </a:cubicBezTo>
                  <a:cubicBezTo>
                    <a:pt x="3525" y="0"/>
                    <a:pt x="4549" y="1012"/>
                    <a:pt x="4549" y="227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395" name="Google Shape;1395;p44"/>
            <p:cNvGrpSpPr/>
            <p:nvPr/>
          </p:nvGrpSpPr>
          <p:grpSpPr>
            <a:xfrm>
              <a:off x="4159888" y="3638150"/>
              <a:ext cx="3016731" cy="735225"/>
              <a:chOff x="4159888" y="3608113"/>
              <a:chExt cx="3016731" cy="735225"/>
            </a:xfrm>
          </p:grpSpPr>
          <p:sp>
            <p:nvSpPr>
              <p:cNvPr id="1396" name="Google Shape;1396;p44"/>
              <p:cNvSpPr/>
              <p:nvPr/>
            </p:nvSpPr>
            <p:spPr>
              <a:xfrm>
                <a:off x="4417938" y="3608113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1"/>
                    </a:moveTo>
                    <a:cubicBezTo>
                      <a:pt x="6585" y="1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1"/>
                      <a:pt x="147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44"/>
              <p:cNvSpPr/>
              <p:nvPr/>
            </p:nvSpPr>
            <p:spPr>
              <a:xfrm>
                <a:off x="4453063" y="3643088"/>
                <a:ext cx="665000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1"/>
                    </a:moveTo>
                    <a:cubicBezTo>
                      <a:pt x="5966" y="26611"/>
                      <a:pt x="1" y="20646"/>
                      <a:pt x="1" y="13312"/>
                    </a:cubicBezTo>
                    <a:cubicBezTo>
                      <a:pt x="1" y="5977"/>
                      <a:pt x="5966" y="1"/>
                      <a:pt x="13300" y="1"/>
                    </a:cubicBezTo>
                    <a:cubicBezTo>
                      <a:pt x="20634" y="1"/>
                      <a:pt x="26599" y="5977"/>
                      <a:pt x="26599" y="13312"/>
                    </a:cubicBezTo>
                    <a:cubicBezTo>
                      <a:pt x="26599" y="20646"/>
                      <a:pt x="20634" y="26611"/>
                      <a:pt x="13300" y="26611"/>
                    </a:cubicBezTo>
                    <a:close/>
                    <a:moveTo>
                      <a:pt x="13300" y="465"/>
                    </a:moveTo>
                    <a:cubicBezTo>
                      <a:pt x="6216" y="465"/>
                      <a:pt x="453" y="6227"/>
                      <a:pt x="453" y="13312"/>
                    </a:cubicBezTo>
                    <a:cubicBezTo>
                      <a:pt x="453" y="20396"/>
                      <a:pt x="6216" y="26159"/>
                      <a:pt x="13300" y="26159"/>
                    </a:cubicBezTo>
                    <a:cubicBezTo>
                      <a:pt x="20384" y="26159"/>
                      <a:pt x="26147" y="20396"/>
                      <a:pt x="26147" y="13312"/>
                    </a:cubicBezTo>
                    <a:cubicBezTo>
                      <a:pt x="26147" y="6227"/>
                      <a:pt x="20384" y="465"/>
                      <a:pt x="13300" y="465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44"/>
              <p:cNvSpPr/>
              <p:nvPr/>
            </p:nvSpPr>
            <p:spPr>
              <a:xfrm>
                <a:off x="4159888" y="3682813"/>
                <a:ext cx="927525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3" extrusionOk="0">
                    <a:moveTo>
                      <a:pt x="25539" y="251"/>
                    </a:moveTo>
                    <a:cubicBezTo>
                      <a:pt x="19872" y="1"/>
                      <a:pt x="15050" y="3835"/>
                      <a:pt x="13764" y="9062"/>
                    </a:cubicBezTo>
                    <a:cubicBezTo>
                      <a:pt x="13597" y="9740"/>
                      <a:pt x="12978" y="10205"/>
                      <a:pt x="12288" y="10205"/>
                    </a:cubicBezTo>
                    <a:lnTo>
                      <a:pt x="6263" y="10205"/>
                    </a:lnTo>
                    <a:cubicBezTo>
                      <a:pt x="5811" y="10205"/>
                      <a:pt x="5453" y="9847"/>
                      <a:pt x="5453" y="9395"/>
                    </a:cubicBezTo>
                    <a:lnTo>
                      <a:pt x="5453" y="6871"/>
                    </a:lnTo>
                    <a:cubicBezTo>
                      <a:pt x="5453" y="6561"/>
                      <a:pt x="5084" y="6406"/>
                      <a:pt x="4858" y="6621"/>
                    </a:cubicBezTo>
                    <a:lnTo>
                      <a:pt x="441" y="11050"/>
                    </a:lnTo>
                    <a:cubicBezTo>
                      <a:pt x="0" y="11479"/>
                      <a:pt x="0" y="12181"/>
                      <a:pt x="441" y="12622"/>
                    </a:cubicBezTo>
                    <a:lnTo>
                      <a:pt x="4858" y="17051"/>
                    </a:lnTo>
                    <a:cubicBezTo>
                      <a:pt x="5084" y="17265"/>
                      <a:pt x="5453" y="17110"/>
                      <a:pt x="5453" y="16801"/>
                    </a:cubicBezTo>
                    <a:lnTo>
                      <a:pt x="5453" y="14265"/>
                    </a:lnTo>
                    <a:cubicBezTo>
                      <a:pt x="5453" y="13824"/>
                      <a:pt x="5811" y="13455"/>
                      <a:pt x="6263" y="13455"/>
                    </a:cubicBezTo>
                    <a:lnTo>
                      <a:pt x="12288" y="13455"/>
                    </a:lnTo>
                    <a:cubicBezTo>
                      <a:pt x="13002" y="13455"/>
                      <a:pt x="13609" y="13955"/>
                      <a:pt x="13776" y="14634"/>
                    </a:cubicBezTo>
                    <a:cubicBezTo>
                      <a:pt x="15026" y="19694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43"/>
                    </a:cubicBezTo>
                    <a:cubicBezTo>
                      <a:pt x="36160" y="5132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44"/>
              <p:cNvSpPr/>
              <p:nvPr/>
            </p:nvSpPr>
            <p:spPr>
              <a:xfrm>
                <a:off x="5160713" y="3701125"/>
                <a:ext cx="1679400" cy="5492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17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61"/>
                      <a:pt x="608" y="12418"/>
                    </a:cubicBezTo>
                    <a:lnTo>
                      <a:pt x="6644" y="20860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kumimoji="0" lang="e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Reducción de gastos financieros</a:t>
                </a:r>
                <a:endParaRPr kumimoji="0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400" name="Google Shape;1400;p44"/>
              <p:cNvSpPr txBox="1"/>
              <p:nvPr/>
            </p:nvSpPr>
            <p:spPr>
              <a:xfrm>
                <a:off x="4526363" y="3790775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04</a:t>
                </a:r>
                <a:endParaRPr kumimoji="0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401" name="Google Shape;1401;p44"/>
              <p:cNvGrpSpPr/>
              <p:nvPr/>
            </p:nvGrpSpPr>
            <p:grpSpPr>
              <a:xfrm>
                <a:off x="6944426" y="3873674"/>
                <a:ext cx="232193" cy="204102"/>
                <a:chOff x="-3030525" y="3973150"/>
                <a:chExt cx="293025" cy="257575"/>
              </a:xfrm>
            </p:grpSpPr>
            <p:sp>
              <p:nvSpPr>
                <p:cNvPr id="1402" name="Google Shape;1402;p44"/>
                <p:cNvSpPr/>
                <p:nvPr/>
              </p:nvSpPr>
              <p:spPr>
                <a:xfrm>
                  <a:off x="-3029750" y="3973150"/>
                  <a:ext cx="292250" cy="6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0" h="2742" extrusionOk="0">
                      <a:moveTo>
                        <a:pt x="1702" y="1355"/>
                      </a:moveTo>
                      <a:cubicBezTo>
                        <a:pt x="1891" y="1355"/>
                        <a:pt x="2049" y="1513"/>
                        <a:pt x="2049" y="1702"/>
                      </a:cubicBezTo>
                      <a:cubicBezTo>
                        <a:pt x="2049" y="1922"/>
                        <a:pt x="1891" y="2080"/>
                        <a:pt x="1702" y="2080"/>
                      </a:cubicBezTo>
                      <a:cubicBezTo>
                        <a:pt x="1513" y="2080"/>
                        <a:pt x="1356" y="1922"/>
                        <a:pt x="1356" y="1702"/>
                      </a:cubicBezTo>
                      <a:cubicBezTo>
                        <a:pt x="1356" y="1513"/>
                        <a:pt x="1513" y="1355"/>
                        <a:pt x="1702" y="1355"/>
                      </a:cubicBezTo>
                      <a:close/>
                      <a:moveTo>
                        <a:pt x="3088" y="1355"/>
                      </a:moveTo>
                      <a:cubicBezTo>
                        <a:pt x="3277" y="1355"/>
                        <a:pt x="3435" y="1513"/>
                        <a:pt x="3435" y="1702"/>
                      </a:cubicBezTo>
                      <a:cubicBezTo>
                        <a:pt x="3435" y="1922"/>
                        <a:pt x="3277" y="2080"/>
                        <a:pt x="3088" y="2080"/>
                      </a:cubicBezTo>
                      <a:cubicBezTo>
                        <a:pt x="2868" y="2080"/>
                        <a:pt x="2710" y="1922"/>
                        <a:pt x="2710" y="1702"/>
                      </a:cubicBezTo>
                      <a:cubicBezTo>
                        <a:pt x="2710" y="1513"/>
                        <a:pt x="2868" y="1355"/>
                        <a:pt x="3088" y="1355"/>
                      </a:cubicBezTo>
                      <a:close/>
                      <a:moveTo>
                        <a:pt x="9925" y="1387"/>
                      </a:moveTo>
                      <a:cubicBezTo>
                        <a:pt x="10366" y="1387"/>
                        <a:pt x="10366" y="2080"/>
                        <a:pt x="9925" y="2080"/>
                      </a:cubicBezTo>
                      <a:lnTo>
                        <a:pt x="5829" y="2080"/>
                      </a:lnTo>
                      <a:cubicBezTo>
                        <a:pt x="5388" y="2080"/>
                        <a:pt x="5357" y="1387"/>
                        <a:pt x="5829" y="1387"/>
                      </a:cubicBezTo>
                      <a:close/>
                      <a:moveTo>
                        <a:pt x="1041" y="1"/>
                      </a:moveTo>
                      <a:cubicBezTo>
                        <a:pt x="473" y="1"/>
                        <a:pt x="1" y="473"/>
                        <a:pt x="1" y="1040"/>
                      </a:cubicBezTo>
                      <a:lnTo>
                        <a:pt x="1" y="2741"/>
                      </a:lnTo>
                      <a:lnTo>
                        <a:pt x="11689" y="2741"/>
                      </a:lnTo>
                      <a:lnTo>
                        <a:pt x="11689" y="1040"/>
                      </a:lnTo>
                      <a:cubicBezTo>
                        <a:pt x="11658" y="505"/>
                        <a:pt x="11248" y="1"/>
                        <a:pt x="1065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3" name="Google Shape;1403;p44"/>
                <p:cNvSpPr/>
                <p:nvPr/>
              </p:nvSpPr>
              <p:spPr>
                <a:xfrm>
                  <a:off x="-3030525" y="4059000"/>
                  <a:ext cx="292225" cy="17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9" h="6869" extrusionOk="0">
                      <a:moveTo>
                        <a:pt x="3773" y="1366"/>
                      </a:moveTo>
                      <a:cubicBezTo>
                        <a:pt x="4065" y="1366"/>
                        <a:pt x="4260" y="1775"/>
                        <a:pt x="3970" y="1985"/>
                      </a:cubicBezTo>
                      <a:lnTo>
                        <a:pt x="2363" y="3088"/>
                      </a:lnTo>
                      <a:lnTo>
                        <a:pt x="3970" y="4191"/>
                      </a:lnTo>
                      <a:cubicBezTo>
                        <a:pt x="4252" y="4370"/>
                        <a:pt x="4075" y="4801"/>
                        <a:pt x="3795" y="4801"/>
                      </a:cubicBezTo>
                      <a:cubicBezTo>
                        <a:pt x="3731" y="4801"/>
                        <a:pt x="3662" y="4779"/>
                        <a:pt x="3592" y="4726"/>
                      </a:cubicBezTo>
                      <a:lnTo>
                        <a:pt x="1544" y="3372"/>
                      </a:lnTo>
                      <a:cubicBezTo>
                        <a:pt x="1324" y="3246"/>
                        <a:pt x="1324" y="2962"/>
                        <a:pt x="1544" y="2805"/>
                      </a:cubicBezTo>
                      <a:lnTo>
                        <a:pt x="3592" y="1418"/>
                      </a:lnTo>
                      <a:cubicBezTo>
                        <a:pt x="3654" y="1382"/>
                        <a:pt x="3715" y="1366"/>
                        <a:pt x="3773" y="1366"/>
                      </a:cubicBezTo>
                      <a:close/>
                      <a:moveTo>
                        <a:pt x="7912" y="1407"/>
                      </a:moveTo>
                      <a:cubicBezTo>
                        <a:pt x="7979" y="1407"/>
                        <a:pt x="8053" y="1429"/>
                        <a:pt x="8129" y="1481"/>
                      </a:cubicBezTo>
                      <a:lnTo>
                        <a:pt x="10145" y="2836"/>
                      </a:lnTo>
                      <a:cubicBezTo>
                        <a:pt x="10366" y="2962"/>
                        <a:pt x="10366" y="3277"/>
                        <a:pt x="10145" y="3403"/>
                      </a:cubicBezTo>
                      <a:lnTo>
                        <a:pt x="8129" y="4789"/>
                      </a:lnTo>
                      <a:cubicBezTo>
                        <a:pt x="8061" y="4826"/>
                        <a:pt x="7996" y="4841"/>
                        <a:pt x="7935" y="4841"/>
                      </a:cubicBezTo>
                      <a:cubicBezTo>
                        <a:pt x="7624" y="4841"/>
                        <a:pt x="7430" y="4433"/>
                        <a:pt x="7719" y="4222"/>
                      </a:cubicBezTo>
                      <a:lnTo>
                        <a:pt x="9326" y="3120"/>
                      </a:lnTo>
                      <a:lnTo>
                        <a:pt x="7719" y="2017"/>
                      </a:lnTo>
                      <a:cubicBezTo>
                        <a:pt x="7437" y="1837"/>
                        <a:pt x="7615" y="1407"/>
                        <a:pt x="7912" y="1407"/>
                      </a:cubicBezTo>
                      <a:close/>
                      <a:moveTo>
                        <a:pt x="6515" y="714"/>
                      </a:moveTo>
                      <a:cubicBezTo>
                        <a:pt x="6728" y="714"/>
                        <a:pt x="6948" y="909"/>
                        <a:pt x="6868" y="1166"/>
                      </a:cubicBezTo>
                      <a:lnTo>
                        <a:pt x="5482" y="5262"/>
                      </a:lnTo>
                      <a:cubicBezTo>
                        <a:pt x="5434" y="5420"/>
                        <a:pt x="5306" y="5489"/>
                        <a:pt x="5176" y="5489"/>
                      </a:cubicBezTo>
                      <a:cubicBezTo>
                        <a:pt x="4968" y="5489"/>
                        <a:pt x="4755" y="5313"/>
                        <a:pt x="4852" y="5041"/>
                      </a:cubicBezTo>
                      <a:lnTo>
                        <a:pt x="6207" y="946"/>
                      </a:lnTo>
                      <a:cubicBezTo>
                        <a:pt x="6265" y="782"/>
                        <a:pt x="6389" y="714"/>
                        <a:pt x="6515" y="714"/>
                      </a:cubicBezTo>
                      <a:close/>
                      <a:moveTo>
                        <a:pt x="0" y="1"/>
                      </a:moveTo>
                      <a:lnTo>
                        <a:pt x="0" y="5829"/>
                      </a:lnTo>
                      <a:lnTo>
                        <a:pt x="32" y="5829"/>
                      </a:lnTo>
                      <a:cubicBezTo>
                        <a:pt x="32" y="6396"/>
                        <a:pt x="504" y="6869"/>
                        <a:pt x="1072" y="6869"/>
                      </a:cubicBezTo>
                      <a:lnTo>
                        <a:pt x="10681" y="6869"/>
                      </a:lnTo>
                      <a:cubicBezTo>
                        <a:pt x="11216" y="6869"/>
                        <a:pt x="11689" y="6396"/>
                        <a:pt x="11689" y="5829"/>
                      </a:cubicBezTo>
                      <a:lnTo>
                        <a:pt x="1168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404" name="Google Shape;1404;p44"/>
          <p:cNvGrpSpPr/>
          <p:nvPr/>
        </p:nvGrpSpPr>
        <p:grpSpPr>
          <a:xfrm>
            <a:off x="3687420" y="2051811"/>
            <a:ext cx="3941249" cy="746244"/>
            <a:chOff x="3235063" y="2039400"/>
            <a:chExt cx="3941249" cy="721313"/>
          </a:xfrm>
        </p:grpSpPr>
        <p:sp>
          <p:nvSpPr>
            <p:cNvPr id="1405" name="Google Shape;1405;p44"/>
            <p:cNvSpPr/>
            <p:nvPr/>
          </p:nvSpPr>
          <p:spPr>
            <a:xfrm>
              <a:off x="3497888" y="2349913"/>
              <a:ext cx="531050" cy="97975"/>
            </a:xfrm>
            <a:custGeom>
              <a:avLst/>
              <a:gdLst/>
              <a:ahLst/>
              <a:cxnLst/>
              <a:rect l="l" t="t" r="r" b="b"/>
              <a:pathLst>
                <a:path w="21242" h="3919" extrusionOk="0">
                  <a:moveTo>
                    <a:pt x="9061" y="1"/>
                  </a:moveTo>
                  <a:lnTo>
                    <a:pt x="1" y="3216"/>
                  </a:lnTo>
                  <a:lnTo>
                    <a:pt x="239" y="3918"/>
                  </a:lnTo>
                  <a:lnTo>
                    <a:pt x="9192" y="751"/>
                  </a:lnTo>
                  <a:lnTo>
                    <a:pt x="21242" y="751"/>
                  </a:lnTo>
                  <a:lnTo>
                    <a:pt x="21242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44"/>
            <p:cNvSpPr/>
            <p:nvPr/>
          </p:nvSpPr>
          <p:spPr>
            <a:xfrm>
              <a:off x="3235063" y="2047513"/>
              <a:ext cx="370000" cy="713200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3431" y="18086"/>
                  </a:moveTo>
                  <a:cubicBezTo>
                    <a:pt x="12514" y="14633"/>
                    <a:pt x="11145" y="11371"/>
                    <a:pt x="9395" y="8346"/>
                  </a:cubicBezTo>
                  <a:cubicBezTo>
                    <a:pt x="7621" y="5287"/>
                    <a:pt x="5466" y="2489"/>
                    <a:pt x="2977" y="0"/>
                  </a:cubicBezTo>
                  <a:lnTo>
                    <a:pt x="1" y="2977"/>
                  </a:lnTo>
                  <a:cubicBezTo>
                    <a:pt x="2227" y="5203"/>
                    <a:pt x="4156" y="7715"/>
                    <a:pt x="5739" y="10466"/>
                  </a:cubicBezTo>
                  <a:cubicBezTo>
                    <a:pt x="7311" y="13168"/>
                    <a:pt x="8525" y="16085"/>
                    <a:pt x="9359" y="19169"/>
                  </a:cubicBezTo>
                  <a:cubicBezTo>
                    <a:pt x="10157" y="22158"/>
                    <a:pt x="10573" y="25289"/>
                    <a:pt x="10573" y="28527"/>
                  </a:cubicBezTo>
                  <a:lnTo>
                    <a:pt x="14800" y="28527"/>
                  </a:lnTo>
                  <a:cubicBezTo>
                    <a:pt x="14800" y="24908"/>
                    <a:pt x="14324" y="21408"/>
                    <a:pt x="13431" y="1808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44"/>
            <p:cNvSpPr/>
            <p:nvPr/>
          </p:nvSpPr>
          <p:spPr>
            <a:xfrm>
              <a:off x="3392813" y="2318063"/>
              <a:ext cx="213750" cy="213750"/>
            </a:xfrm>
            <a:custGeom>
              <a:avLst/>
              <a:gdLst/>
              <a:ahLst/>
              <a:cxnLst/>
              <a:rect l="l" t="t" r="r" b="b"/>
              <a:pathLst>
                <a:path w="8550" h="8550" extrusionOk="0">
                  <a:moveTo>
                    <a:pt x="4275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33"/>
                    <a:pt x="1918" y="8550"/>
                    <a:pt x="4275" y="8550"/>
                  </a:cubicBezTo>
                  <a:cubicBezTo>
                    <a:pt x="6645" y="8550"/>
                    <a:pt x="8550" y="6633"/>
                    <a:pt x="8550" y="4275"/>
                  </a:cubicBezTo>
                  <a:cubicBezTo>
                    <a:pt x="8550" y="1918"/>
                    <a:pt x="664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44"/>
            <p:cNvSpPr/>
            <p:nvPr/>
          </p:nvSpPr>
          <p:spPr>
            <a:xfrm>
              <a:off x="3442838" y="2368088"/>
              <a:ext cx="113725" cy="113725"/>
            </a:xfrm>
            <a:custGeom>
              <a:avLst/>
              <a:gdLst/>
              <a:ahLst/>
              <a:cxnLst/>
              <a:rect l="l" t="t" r="r" b="b"/>
              <a:pathLst>
                <a:path w="4549" h="4549" extrusionOk="0">
                  <a:moveTo>
                    <a:pt x="4548" y="2274"/>
                  </a:moveTo>
                  <a:cubicBezTo>
                    <a:pt x="4548" y="3524"/>
                    <a:pt x="3524" y="4548"/>
                    <a:pt x="2274" y="4548"/>
                  </a:cubicBezTo>
                  <a:cubicBezTo>
                    <a:pt x="1024" y="4548"/>
                    <a:pt x="0" y="3524"/>
                    <a:pt x="0" y="2274"/>
                  </a:cubicBezTo>
                  <a:cubicBezTo>
                    <a:pt x="0" y="1024"/>
                    <a:pt x="1024" y="0"/>
                    <a:pt x="2274" y="0"/>
                  </a:cubicBezTo>
                  <a:cubicBezTo>
                    <a:pt x="3524" y="0"/>
                    <a:pt x="4548" y="1024"/>
                    <a:pt x="4548" y="227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409" name="Google Shape;1409;p44"/>
            <p:cNvGrpSpPr/>
            <p:nvPr/>
          </p:nvGrpSpPr>
          <p:grpSpPr>
            <a:xfrm>
              <a:off x="4137699" y="2039400"/>
              <a:ext cx="3038613" cy="688263"/>
              <a:chOff x="4137699" y="2052200"/>
              <a:chExt cx="3038613" cy="688263"/>
            </a:xfrm>
          </p:grpSpPr>
          <p:sp>
            <p:nvSpPr>
              <p:cNvPr id="1410" name="Google Shape;1410;p44"/>
              <p:cNvSpPr/>
              <p:nvPr/>
            </p:nvSpPr>
            <p:spPr>
              <a:xfrm>
                <a:off x="4417938" y="2052200"/>
                <a:ext cx="716244" cy="688263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0"/>
                      <a:pt x="14705" y="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12" name="Google Shape;1412;p44"/>
              <p:cNvSpPr/>
              <p:nvPr/>
            </p:nvSpPr>
            <p:spPr>
              <a:xfrm>
                <a:off x="4137699" y="2089927"/>
                <a:ext cx="927525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3" extrusionOk="0">
                    <a:moveTo>
                      <a:pt x="25539" y="251"/>
                    </a:moveTo>
                    <a:cubicBezTo>
                      <a:pt x="19872" y="1"/>
                      <a:pt x="15050" y="3835"/>
                      <a:pt x="13764" y="9062"/>
                    </a:cubicBezTo>
                    <a:cubicBezTo>
                      <a:pt x="13597" y="9740"/>
                      <a:pt x="12978" y="10205"/>
                      <a:pt x="12288" y="10205"/>
                    </a:cubicBezTo>
                    <a:lnTo>
                      <a:pt x="6263" y="10205"/>
                    </a:lnTo>
                    <a:cubicBezTo>
                      <a:pt x="5811" y="10205"/>
                      <a:pt x="5453" y="9847"/>
                      <a:pt x="5453" y="9395"/>
                    </a:cubicBezTo>
                    <a:lnTo>
                      <a:pt x="5453" y="6871"/>
                    </a:lnTo>
                    <a:cubicBezTo>
                      <a:pt x="5453" y="6561"/>
                      <a:pt x="5084" y="6395"/>
                      <a:pt x="4858" y="6621"/>
                    </a:cubicBezTo>
                    <a:lnTo>
                      <a:pt x="441" y="11038"/>
                    </a:lnTo>
                    <a:cubicBezTo>
                      <a:pt x="0" y="11478"/>
                      <a:pt x="0" y="12181"/>
                      <a:pt x="441" y="12621"/>
                    </a:cubicBezTo>
                    <a:lnTo>
                      <a:pt x="4858" y="17039"/>
                    </a:lnTo>
                    <a:cubicBezTo>
                      <a:pt x="5084" y="17265"/>
                      <a:pt x="5453" y="17110"/>
                      <a:pt x="5453" y="16801"/>
                    </a:cubicBezTo>
                    <a:lnTo>
                      <a:pt x="5453" y="14265"/>
                    </a:lnTo>
                    <a:cubicBezTo>
                      <a:pt x="5453" y="13824"/>
                      <a:pt x="5811" y="13455"/>
                      <a:pt x="6263" y="13455"/>
                    </a:cubicBezTo>
                    <a:lnTo>
                      <a:pt x="12288" y="13455"/>
                    </a:lnTo>
                    <a:cubicBezTo>
                      <a:pt x="13002" y="13455"/>
                      <a:pt x="13609" y="13943"/>
                      <a:pt x="13776" y="14634"/>
                    </a:cubicBezTo>
                    <a:cubicBezTo>
                      <a:pt x="15026" y="19682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43"/>
                    </a:cubicBezTo>
                    <a:cubicBezTo>
                      <a:pt x="36160" y="5132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44"/>
              <p:cNvSpPr/>
              <p:nvPr/>
            </p:nvSpPr>
            <p:spPr>
              <a:xfrm>
                <a:off x="5122538" y="2098250"/>
                <a:ext cx="1679400" cy="5492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05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49"/>
                      <a:pt x="608" y="12407"/>
                    </a:cubicBezTo>
                    <a:lnTo>
                      <a:pt x="6644" y="20848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kumimoji="0" lang="e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Codificación de cuentas contables</a:t>
                </a:r>
                <a:endParaRPr kumimoji="0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414" name="Google Shape;1414;p44"/>
              <p:cNvSpPr txBox="1"/>
              <p:nvPr/>
            </p:nvSpPr>
            <p:spPr>
              <a:xfrm>
                <a:off x="4501205" y="2197512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02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415" name="Google Shape;1415;p44"/>
              <p:cNvGrpSpPr/>
              <p:nvPr/>
            </p:nvGrpSpPr>
            <p:grpSpPr>
              <a:xfrm>
                <a:off x="6944733" y="2241453"/>
                <a:ext cx="231579" cy="230945"/>
                <a:chOff x="-2671375" y="3577354"/>
                <a:chExt cx="292250" cy="291450"/>
              </a:xfrm>
            </p:grpSpPr>
            <p:sp>
              <p:nvSpPr>
                <p:cNvPr id="1416" name="Google Shape;1416;p44"/>
                <p:cNvSpPr/>
                <p:nvPr/>
              </p:nvSpPr>
              <p:spPr>
                <a:xfrm>
                  <a:off x="-2654050" y="3577354"/>
                  <a:ext cx="260725" cy="5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9" h="2049" extrusionOk="0">
                      <a:moveTo>
                        <a:pt x="1513" y="1"/>
                      </a:moveTo>
                      <a:cubicBezTo>
                        <a:pt x="1072" y="1"/>
                        <a:pt x="725" y="253"/>
                        <a:pt x="568" y="631"/>
                      </a:cubicBezTo>
                      <a:lnTo>
                        <a:pt x="1" y="2049"/>
                      </a:lnTo>
                      <a:lnTo>
                        <a:pt x="10429" y="2049"/>
                      </a:lnTo>
                      <a:lnTo>
                        <a:pt x="9830" y="631"/>
                      </a:lnTo>
                      <a:cubicBezTo>
                        <a:pt x="9673" y="253"/>
                        <a:pt x="9263" y="1"/>
                        <a:pt x="88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7" name="Google Shape;1417;p44"/>
                <p:cNvSpPr/>
                <p:nvPr/>
              </p:nvSpPr>
              <p:spPr>
                <a:xfrm>
                  <a:off x="-2671375" y="3647454"/>
                  <a:ext cx="292250" cy="2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0" h="8854" extrusionOk="0">
                      <a:moveTo>
                        <a:pt x="1733" y="1324"/>
                      </a:moveTo>
                      <a:cubicBezTo>
                        <a:pt x="1922" y="1324"/>
                        <a:pt x="2080" y="1481"/>
                        <a:pt x="2080" y="1702"/>
                      </a:cubicBezTo>
                      <a:cubicBezTo>
                        <a:pt x="2080" y="1891"/>
                        <a:pt x="1922" y="2049"/>
                        <a:pt x="1733" y="2049"/>
                      </a:cubicBezTo>
                      <a:cubicBezTo>
                        <a:pt x="1544" y="2049"/>
                        <a:pt x="1387" y="1891"/>
                        <a:pt x="1387" y="1702"/>
                      </a:cubicBezTo>
                      <a:cubicBezTo>
                        <a:pt x="1387" y="1481"/>
                        <a:pt x="1544" y="1324"/>
                        <a:pt x="1733" y="1324"/>
                      </a:cubicBezTo>
                      <a:close/>
                      <a:moveTo>
                        <a:pt x="10019" y="1387"/>
                      </a:moveTo>
                      <a:cubicBezTo>
                        <a:pt x="10492" y="1387"/>
                        <a:pt x="10492" y="2049"/>
                        <a:pt x="10019" y="2049"/>
                      </a:cubicBezTo>
                      <a:lnTo>
                        <a:pt x="3781" y="2049"/>
                      </a:lnTo>
                      <a:cubicBezTo>
                        <a:pt x="3340" y="2049"/>
                        <a:pt x="3309" y="1387"/>
                        <a:pt x="3781" y="1387"/>
                      </a:cubicBezTo>
                      <a:close/>
                      <a:moveTo>
                        <a:pt x="1733" y="4096"/>
                      </a:moveTo>
                      <a:cubicBezTo>
                        <a:pt x="1922" y="4096"/>
                        <a:pt x="2080" y="4254"/>
                        <a:pt x="2080" y="4443"/>
                      </a:cubicBezTo>
                      <a:cubicBezTo>
                        <a:pt x="2080" y="4632"/>
                        <a:pt x="1922" y="4789"/>
                        <a:pt x="1733" y="4789"/>
                      </a:cubicBezTo>
                      <a:cubicBezTo>
                        <a:pt x="1544" y="4789"/>
                        <a:pt x="1387" y="4632"/>
                        <a:pt x="1387" y="4443"/>
                      </a:cubicBezTo>
                      <a:cubicBezTo>
                        <a:pt x="1387" y="4254"/>
                        <a:pt x="1544" y="4096"/>
                        <a:pt x="1733" y="4096"/>
                      </a:cubicBezTo>
                      <a:close/>
                      <a:moveTo>
                        <a:pt x="10050" y="4127"/>
                      </a:moveTo>
                      <a:cubicBezTo>
                        <a:pt x="10492" y="4127"/>
                        <a:pt x="10481" y="4789"/>
                        <a:pt x="10019" y="4789"/>
                      </a:cubicBezTo>
                      <a:lnTo>
                        <a:pt x="3781" y="4789"/>
                      </a:lnTo>
                      <a:cubicBezTo>
                        <a:pt x="3340" y="4789"/>
                        <a:pt x="3309" y="4128"/>
                        <a:pt x="3781" y="4128"/>
                      </a:cubicBezTo>
                      <a:lnTo>
                        <a:pt x="10019" y="4128"/>
                      </a:lnTo>
                      <a:cubicBezTo>
                        <a:pt x="10030" y="4127"/>
                        <a:pt x="10040" y="4127"/>
                        <a:pt x="10050" y="4127"/>
                      </a:cubicBezTo>
                      <a:close/>
                      <a:moveTo>
                        <a:pt x="1733" y="6806"/>
                      </a:moveTo>
                      <a:cubicBezTo>
                        <a:pt x="1922" y="6806"/>
                        <a:pt x="2080" y="6963"/>
                        <a:pt x="2080" y="7152"/>
                      </a:cubicBezTo>
                      <a:cubicBezTo>
                        <a:pt x="2080" y="7373"/>
                        <a:pt x="1922" y="7499"/>
                        <a:pt x="1733" y="7499"/>
                      </a:cubicBezTo>
                      <a:cubicBezTo>
                        <a:pt x="1544" y="7499"/>
                        <a:pt x="1387" y="7373"/>
                        <a:pt x="1387" y="7152"/>
                      </a:cubicBezTo>
                      <a:cubicBezTo>
                        <a:pt x="1387" y="6963"/>
                        <a:pt x="1544" y="6806"/>
                        <a:pt x="1733" y="6806"/>
                      </a:cubicBezTo>
                      <a:close/>
                      <a:moveTo>
                        <a:pt x="10019" y="6837"/>
                      </a:moveTo>
                      <a:cubicBezTo>
                        <a:pt x="10492" y="6837"/>
                        <a:pt x="10492" y="7499"/>
                        <a:pt x="10019" y="7499"/>
                      </a:cubicBezTo>
                      <a:lnTo>
                        <a:pt x="3781" y="7499"/>
                      </a:lnTo>
                      <a:cubicBezTo>
                        <a:pt x="3340" y="7499"/>
                        <a:pt x="3309" y="6837"/>
                        <a:pt x="3781" y="6837"/>
                      </a:cubicBezTo>
                      <a:close/>
                      <a:moveTo>
                        <a:pt x="379" y="1"/>
                      </a:moveTo>
                      <a:lnTo>
                        <a:pt x="95" y="631"/>
                      </a:lnTo>
                      <a:cubicBezTo>
                        <a:pt x="64" y="757"/>
                        <a:pt x="1" y="883"/>
                        <a:pt x="1" y="1009"/>
                      </a:cubicBezTo>
                      <a:lnTo>
                        <a:pt x="1" y="2395"/>
                      </a:lnTo>
                      <a:cubicBezTo>
                        <a:pt x="1" y="2679"/>
                        <a:pt x="127" y="2899"/>
                        <a:pt x="284" y="3057"/>
                      </a:cubicBezTo>
                      <a:cubicBezTo>
                        <a:pt x="127" y="3246"/>
                        <a:pt x="1" y="3498"/>
                        <a:pt x="1" y="3718"/>
                      </a:cubicBezTo>
                      <a:lnTo>
                        <a:pt x="1" y="5104"/>
                      </a:lnTo>
                      <a:cubicBezTo>
                        <a:pt x="1" y="5388"/>
                        <a:pt x="127" y="5609"/>
                        <a:pt x="284" y="5766"/>
                      </a:cubicBezTo>
                      <a:cubicBezTo>
                        <a:pt x="127" y="5987"/>
                        <a:pt x="1" y="6207"/>
                        <a:pt x="1" y="6459"/>
                      </a:cubicBezTo>
                      <a:lnTo>
                        <a:pt x="1" y="7814"/>
                      </a:lnTo>
                      <a:cubicBezTo>
                        <a:pt x="1" y="8381"/>
                        <a:pt x="473" y="8854"/>
                        <a:pt x="1040" y="8854"/>
                      </a:cubicBezTo>
                      <a:lnTo>
                        <a:pt x="10649" y="8854"/>
                      </a:lnTo>
                      <a:cubicBezTo>
                        <a:pt x="11185" y="8854"/>
                        <a:pt x="11658" y="8381"/>
                        <a:pt x="11658" y="7814"/>
                      </a:cubicBezTo>
                      <a:lnTo>
                        <a:pt x="11658" y="6459"/>
                      </a:lnTo>
                      <a:cubicBezTo>
                        <a:pt x="11658" y="6176"/>
                        <a:pt x="11563" y="5924"/>
                        <a:pt x="11405" y="5766"/>
                      </a:cubicBezTo>
                      <a:cubicBezTo>
                        <a:pt x="11563" y="5577"/>
                        <a:pt x="11658" y="5357"/>
                        <a:pt x="11658" y="5104"/>
                      </a:cubicBezTo>
                      <a:lnTo>
                        <a:pt x="11658" y="3718"/>
                      </a:lnTo>
                      <a:cubicBezTo>
                        <a:pt x="11658" y="3466"/>
                        <a:pt x="11563" y="3214"/>
                        <a:pt x="11405" y="3057"/>
                      </a:cubicBezTo>
                      <a:cubicBezTo>
                        <a:pt x="11563" y="2868"/>
                        <a:pt x="11658" y="2616"/>
                        <a:pt x="11658" y="2395"/>
                      </a:cubicBezTo>
                      <a:lnTo>
                        <a:pt x="11658" y="1009"/>
                      </a:lnTo>
                      <a:lnTo>
                        <a:pt x="11689" y="1009"/>
                      </a:lnTo>
                      <a:cubicBezTo>
                        <a:pt x="11689" y="883"/>
                        <a:pt x="11658" y="757"/>
                        <a:pt x="11626" y="631"/>
                      </a:cubicBezTo>
                      <a:lnTo>
                        <a:pt x="1134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418" name="Google Shape;1418;p44"/>
          <p:cNvGrpSpPr/>
          <p:nvPr/>
        </p:nvGrpSpPr>
        <p:grpSpPr>
          <a:xfrm>
            <a:off x="693061" y="1722842"/>
            <a:ext cx="2765718" cy="2578747"/>
            <a:chOff x="1891138" y="2055238"/>
            <a:chExt cx="1410625" cy="1410925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1419" name="Google Shape;1419;p44"/>
            <p:cNvSpPr/>
            <p:nvPr/>
          </p:nvSpPr>
          <p:spPr>
            <a:xfrm>
              <a:off x="1891138" y="2055238"/>
              <a:ext cx="1410625" cy="1410925"/>
            </a:xfrm>
            <a:custGeom>
              <a:avLst/>
              <a:gdLst/>
              <a:ahLst/>
              <a:cxnLst/>
              <a:rect l="l" t="t" r="r" b="b"/>
              <a:pathLst>
                <a:path w="56425" h="56437" extrusionOk="0">
                  <a:moveTo>
                    <a:pt x="28219" y="1"/>
                  </a:moveTo>
                  <a:cubicBezTo>
                    <a:pt x="12633" y="1"/>
                    <a:pt x="1" y="12633"/>
                    <a:pt x="1" y="28218"/>
                  </a:cubicBezTo>
                  <a:cubicBezTo>
                    <a:pt x="1" y="43804"/>
                    <a:pt x="12633" y="56436"/>
                    <a:pt x="28219" y="56436"/>
                  </a:cubicBezTo>
                  <a:cubicBezTo>
                    <a:pt x="43792" y="56436"/>
                    <a:pt x="56425" y="43804"/>
                    <a:pt x="56425" y="28218"/>
                  </a:cubicBezTo>
                  <a:cubicBezTo>
                    <a:pt x="56425" y="12633"/>
                    <a:pt x="43792" y="1"/>
                    <a:pt x="28219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274300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endParaRPr kumimoji="0" lang="en" sz="2000" b="1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MEJORAMIENTO MARGEN EBITDA</a:t>
              </a:r>
              <a:endPara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grpSp>
          <p:nvGrpSpPr>
            <p:cNvPr id="1420" name="Google Shape;1420;p44"/>
            <p:cNvGrpSpPr/>
            <p:nvPr/>
          </p:nvGrpSpPr>
          <p:grpSpPr>
            <a:xfrm>
              <a:off x="2442570" y="2318086"/>
              <a:ext cx="307788" cy="329008"/>
              <a:chOff x="-2312225" y="3238300"/>
              <a:chExt cx="274125" cy="293025"/>
            </a:xfrm>
          </p:grpSpPr>
          <p:sp>
            <p:nvSpPr>
              <p:cNvPr id="1421" name="Google Shape;1421;p44"/>
              <p:cNvSpPr/>
              <p:nvPr/>
            </p:nvSpPr>
            <p:spPr>
              <a:xfrm>
                <a:off x="-2241325" y="3289500"/>
                <a:ext cx="20322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8129" h="9673" extrusionOk="0">
                    <a:moveTo>
                      <a:pt x="2458" y="0"/>
                    </a:moveTo>
                    <a:cubicBezTo>
                      <a:pt x="2174" y="0"/>
                      <a:pt x="1954" y="221"/>
                      <a:pt x="1954" y="504"/>
                    </a:cubicBezTo>
                    <a:lnTo>
                      <a:pt x="1954" y="2836"/>
                    </a:lnTo>
                    <a:lnTo>
                      <a:pt x="1954" y="5167"/>
                    </a:lnTo>
                    <a:lnTo>
                      <a:pt x="914" y="4128"/>
                    </a:lnTo>
                    <a:cubicBezTo>
                      <a:pt x="820" y="4033"/>
                      <a:pt x="693" y="3986"/>
                      <a:pt x="567" y="3986"/>
                    </a:cubicBezTo>
                    <a:cubicBezTo>
                      <a:pt x="441" y="3986"/>
                      <a:pt x="315" y="4033"/>
                      <a:pt x="221" y="4128"/>
                    </a:cubicBezTo>
                    <a:cubicBezTo>
                      <a:pt x="0" y="4317"/>
                      <a:pt x="0" y="4632"/>
                      <a:pt x="221" y="4852"/>
                    </a:cubicBezTo>
                    <a:lnTo>
                      <a:pt x="2678" y="7310"/>
                    </a:lnTo>
                    <a:lnTo>
                      <a:pt x="2678" y="8664"/>
                    </a:lnTo>
                    <a:cubicBezTo>
                      <a:pt x="2678" y="9200"/>
                      <a:pt x="3151" y="9672"/>
                      <a:pt x="3718" y="9672"/>
                    </a:cubicBezTo>
                    <a:lnTo>
                      <a:pt x="6459" y="9672"/>
                    </a:lnTo>
                    <a:cubicBezTo>
                      <a:pt x="7026" y="9672"/>
                      <a:pt x="7499" y="9200"/>
                      <a:pt x="7499" y="8664"/>
                    </a:cubicBezTo>
                    <a:lnTo>
                      <a:pt x="7499" y="8066"/>
                    </a:lnTo>
                    <a:cubicBezTo>
                      <a:pt x="7688" y="7656"/>
                      <a:pt x="7845" y="7278"/>
                      <a:pt x="7940" y="6837"/>
                    </a:cubicBezTo>
                    <a:cubicBezTo>
                      <a:pt x="8034" y="6396"/>
                      <a:pt x="8129" y="5986"/>
                      <a:pt x="8129" y="5514"/>
                    </a:cubicBezTo>
                    <a:lnTo>
                      <a:pt x="8129" y="3308"/>
                    </a:lnTo>
                    <a:cubicBezTo>
                      <a:pt x="8129" y="3025"/>
                      <a:pt x="7877" y="2773"/>
                      <a:pt x="7625" y="2773"/>
                    </a:cubicBezTo>
                    <a:cubicBezTo>
                      <a:pt x="7341" y="2773"/>
                      <a:pt x="7089" y="3025"/>
                      <a:pt x="7089" y="3308"/>
                    </a:cubicBezTo>
                    <a:lnTo>
                      <a:pt x="7089" y="3812"/>
                    </a:lnTo>
                    <a:cubicBezTo>
                      <a:pt x="7089" y="4002"/>
                      <a:pt x="6931" y="4159"/>
                      <a:pt x="6742" y="4159"/>
                    </a:cubicBezTo>
                    <a:cubicBezTo>
                      <a:pt x="6553" y="4159"/>
                      <a:pt x="6396" y="4002"/>
                      <a:pt x="6396" y="3812"/>
                    </a:cubicBezTo>
                    <a:lnTo>
                      <a:pt x="6396" y="2615"/>
                    </a:lnTo>
                    <a:cubicBezTo>
                      <a:pt x="6396" y="2363"/>
                      <a:pt x="6144" y="2111"/>
                      <a:pt x="5892" y="2111"/>
                    </a:cubicBezTo>
                    <a:cubicBezTo>
                      <a:pt x="5608" y="2111"/>
                      <a:pt x="5356" y="2363"/>
                      <a:pt x="5356" y="2615"/>
                    </a:cubicBezTo>
                    <a:cubicBezTo>
                      <a:pt x="5357" y="2615"/>
                      <a:pt x="5358" y="2615"/>
                      <a:pt x="5359" y="2615"/>
                    </a:cubicBezTo>
                    <a:cubicBezTo>
                      <a:pt x="5418" y="2615"/>
                      <a:pt x="5419" y="3769"/>
                      <a:pt x="5419" y="3781"/>
                    </a:cubicBezTo>
                    <a:lnTo>
                      <a:pt x="5419" y="3781"/>
                    </a:lnTo>
                    <a:cubicBezTo>
                      <a:pt x="5419" y="3970"/>
                      <a:pt x="5262" y="4128"/>
                      <a:pt x="5041" y="4128"/>
                    </a:cubicBezTo>
                    <a:cubicBezTo>
                      <a:pt x="4852" y="4128"/>
                      <a:pt x="4695" y="3970"/>
                      <a:pt x="4695" y="3781"/>
                    </a:cubicBezTo>
                    <a:lnTo>
                      <a:pt x="4695" y="2584"/>
                    </a:lnTo>
                    <a:cubicBezTo>
                      <a:pt x="4695" y="2332"/>
                      <a:pt x="4474" y="2080"/>
                      <a:pt x="4191" y="2080"/>
                    </a:cubicBezTo>
                    <a:cubicBezTo>
                      <a:pt x="3907" y="2080"/>
                      <a:pt x="3686" y="2332"/>
                      <a:pt x="3686" y="2584"/>
                    </a:cubicBezTo>
                    <a:lnTo>
                      <a:pt x="3686" y="3781"/>
                    </a:lnTo>
                    <a:cubicBezTo>
                      <a:pt x="3686" y="3970"/>
                      <a:pt x="3529" y="4128"/>
                      <a:pt x="3308" y="4128"/>
                    </a:cubicBezTo>
                    <a:cubicBezTo>
                      <a:pt x="3119" y="4128"/>
                      <a:pt x="2962" y="3970"/>
                      <a:pt x="2962" y="3781"/>
                    </a:cubicBezTo>
                    <a:lnTo>
                      <a:pt x="2962" y="504"/>
                    </a:lnTo>
                    <a:cubicBezTo>
                      <a:pt x="2962" y="221"/>
                      <a:pt x="2741" y="0"/>
                      <a:pt x="245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44"/>
              <p:cNvSpPr/>
              <p:nvPr/>
            </p:nvSpPr>
            <p:spPr>
              <a:xfrm>
                <a:off x="-2312225" y="3238300"/>
                <a:ext cx="241825" cy="241050"/>
              </a:xfrm>
              <a:custGeom>
                <a:avLst/>
                <a:gdLst/>
                <a:ahLst/>
                <a:cxnLst/>
                <a:rect l="l" t="t" r="r" b="b"/>
                <a:pathLst>
                  <a:path w="9673" h="9642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733"/>
                    </a:lnTo>
                    <a:cubicBezTo>
                      <a:pt x="1" y="1922"/>
                      <a:pt x="158" y="2080"/>
                      <a:pt x="379" y="2080"/>
                    </a:cubicBezTo>
                    <a:lnTo>
                      <a:pt x="726" y="2080"/>
                    </a:lnTo>
                    <a:lnTo>
                      <a:pt x="726" y="7562"/>
                    </a:lnTo>
                    <a:lnTo>
                      <a:pt x="379" y="7562"/>
                    </a:lnTo>
                    <a:cubicBezTo>
                      <a:pt x="158" y="7562"/>
                      <a:pt x="1" y="7719"/>
                      <a:pt x="1" y="7908"/>
                    </a:cubicBezTo>
                    <a:lnTo>
                      <a:pt x="1" y="9294"/>
                    </a:lnTo>
                    <a:cubicBezTo>
                      <a:pt x="1" y="9484"/>
                      <a:pt x="158" y="9641"/>
                      <a:pt x="379" y="9641"/>
                    </a:cubicBezTo>
                    <a:lnTo>
                      <a:pt x="1734" y="9641"/>
                    </a:lnTo>
                    <a:cubicBezTo>
                      <a:pt x="1954" y="9641"/>
                      <a:pt x="2112" y="9484"/>
                      <a:pt x="2112" y="9294"/>
                    </a:cubicBezTo>
                    <a:lnTo>
                      <a:pt x="2112" y="8916"/>
                    </a:lnTo>
                    <a:lnTo>
                      <a:pt x="4160" y="8916"/>
                    </a:lnTo>
                    <a:lnTo>
                      <a:pt x="3435" y="8223"/>
                    </a:lnTo>
                    <a:lnTo>
                      <a:pt x="2112" y="8223"/>
                    </a:lnTo>
                    <a:lnTo>
                      <a:pt x="2112" y="7877"/>
                    </a:lnTo>
                    <a:cubicBezTo>
                      <a:pt x="2112" y="7688"/>
                      <a:pt x="1954" y="7530"/>
                      <a:pt x="1734" y="7530"/>
                    </a:cubicBezTo>
                    <a:lnTo>
                      <a:pt x="1387" y="7530"/>
                    </a:lnTo>
                    <a:lnTo>
                      <a:pt x="1387" y="2080"/>
                    </a:lnTo>
                    <a:lnTo>
                      <a:pt x="1734" y="2080"/>
                    </a:lnTo>
                    <a:cubicBezTo>
                      <a:pt x="1954" y="2080"/>
                      <a:pt x="2112" y="1922"/>
                      <a:pt x="2112" y="1733"/>
                    </a:cubicBezTo>
                    <a:lnTo>
                      <a:pt x="2112" y="1387"/>
                    </a:lnTo>
                    <a:lnTo>
                      <a:pt x="7562" y="1387"/>
                    </a:lnTo>
                    <a:lnTo>
                      <a:pt x="7562" y="1733"/>
                    </a:lnTo>
                    <a:cubicBezTo>
                      <a:pt x="7562" y="1922"/>
                      <a:pt x="7720" y="2080"/>
                      <a:pt x="7940" y="2080"/>
                    </a:cubicBezTo>
                    <a:lnTo>
                      <a:pt x="8287" y="2080"/>
                    </a:lnTo>
                    <a:lnTo>
                      <a:pt x="8287" y="3592"/>
                    </a:lnTo>
                    <a:cubicBezTo>
                      <a:pt x="8444" y="3498"/>
                      <a:pt x="8602" y="3466"/>
                      <a:pt x="8791" y="3466"/>
                    </a:cubicBezTo>
                    <a:cubicBezTo>
                      <a:pt x="8885" y="3466"/>
                      <a:pt x="8917" y="3466"/>
                      <a:pt x="8948" y="3498"/>
                    </a:cubicBezTo>
                    <a:lnTo>
                      <a:pt x="8948" y="2080"/>
                    </a:lnTo>
                    <a:lnTo>
                      <a:pt x="9326" y="2080"/>
                    </a:lnTo>
                    <a:cubicBezTo>
                      <a:pt x="9515" y="2080"/>
                      <a:pt x="9673" y="1922"/>
                      <a:pt x="9673" y="1733"/>
                    </a:cubicBezTo>
                    <a:lnTo>
                      <a:pt x="9673" y="347"/>
                    </a:lnTo>
                    <a:cubicBezTo>
                      <a:pt x="9673" y="158"/>
                      <a:pt x="9515" y="1"/>
                      <a:pt x="9326" y="1"/>
                    </a:cubicBezTo>
                    <a:lnTo>
                      <a:pt x="7940" y="1"/>
                    </a:lnTo>
                    <a:cubicBezTo>
                      <a:pt x="7751" y="1"/>
                      <a:pt x="7562" y="158"/>
                      <a:pt x="7562" y="347"/>
                    </a:cubicBezTo>
                    <a:lnTo>
                      <a:pt x="7562" y="694"/>
                    </a:lnTo>
                    <a:lnTo>
                      <a:pt x="2112" y="694"/>
                    </a:lnTo>
                    <a:lnTo>
                      <a:pt x="2112" y="347"/>
                    </a:lnTo>
                    <a:cubicBezTo>
                      <a:pt x="2112" y="158"/>
                      <a:pt x="1954" y="1"/>
                      <a:pt x="173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FB447E33-6481-E934-5DF8-890D9540BA29}"/>
              </a:ext>
            </a:extLst>
          </p:cNvPr>
          <p:cNvSpPr txBox="1"/>
          <p:nvPr/>
        </p:nvSpPr>
        <p:spPr>
          <a:xfrm>
            <a:off x="4975870" y="400040"/>
            <a:ext cx="2124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masis MT Pro Black" panose="02040A04050005020304" pitchFamily="18" charset="0"/>
                <a:cs typeface="Arial"/>
                <a:sym typeface="Arial"/>
              </a:rPr>
              <a:t>ACTIVIDADES</a:t>
            </a:r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F567E5DC-D340-8BFF-F40D-EF47FF5580E4}"/>
              </a:ext>
            </a:extLst>
          </p:cNvPr>
          <p:cNvSpPr/>
          <p:nvPr/>
        </p:nvSpPr>
        <p:spPr>
          <a:xfrm>
            <a:off x="289210" y="360147"/>
            <a:ext cx="821070" cy="531070"/>
          </a:xfrm>
          <a:prstGeom prst="chevron">
            <a:avLst/>
          </a:prstGeom>
          <a:solidFill>
            <a:srgbClr val="3480BE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2</a:t>
            </a:r>
            <a:endParaRPr lang="es-CO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8" name="Google Shape;1358;p44"/>
          <p:cNvGrpSpPr/>
          <p:nvPr/>
        </p:nvGrpSpPr>
        <p:grpSpPr>
          <a:xfrm>
            <a:off x="2547303" y="1417199"/>
            <a:ext cx="4579725" cy="956663"/>
            <a:chOff x="2596588" y="1165275"/>
            <a:chExt cx="4579725" cy="956663"/>
          </a:xfrm>
        </p:grpSpPr>
        <p:sp>
          <p:nvSpPr>
            <p:cNvPr id="1359" name="Google Shape;1359;p44"/>
            <p:cNvSpPr/>
            <p:nvPr/>
          </p:nvSpPr>
          <p:spPr>
            <a:xfrm>
              <a:off x="2966288" y="1522438"/>
              <a:ext cx="1041225" cy="364350"/>
            </a:xfrm>
            <a:custGeom>
              <a:avLst/>
              <a:gdLst/>
              <a:ahLst/>
              <a:cxnLst/>
              <a:rect l="l" t="t" r="r" b="b"/>
              <a:pathLst>
                <a:path w="41649" h="14574" extrusionOk="0">
                  <a:moveTo>
                    <a:pt x="14014" y="1"/>
                  </a:moveTo>
                  <a:lnTo>
                    <a:pt x="0" y="14050"/>
                  </a:lnTo>
                  <a:lnTo>
                    <a:pt x="536" y="14574"/>
                  </a:lnTo>
                  <a:lnTo>
                    <a:pt x="14323" y="739"/>
                  </a:lnTo>
                  <a:lnTo>
                    <a:pt x="41648" y="739"/>
                  </a:lnTo>
                  <a:lnTo>
                    <a:pt x="41648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4"/>
            <p:cNvSpPr/>
            <p:nvPr/>
          </p:nvSpPr>
          <p:spPr>
            <a:xfrm>
              <a:off x="2596588" y="1752238"/>
              <a:ext cx="712925" cy="369700"/>
            </a:xfrm>
            <a:custGeom>
              <a:avLst/>
              <a:gdLst/>
              <a:ahLst/>
              <a:cxnLst/>
              <a:rect l="l" t="t" r="r" b="b"/>
              <a:pathLst>
                <a:path w="28517" h="14788" extrusionOk="0">
                  <a:moveTo>
                    <a:pt x="20170" y="5394"/>
                  </a:moveTo>
                  <a:cubicBezTo>
                    <a:pt x="17146" y="3644"/>
                    <a:pt x="13883" y="2286"/>
                    <a:pt x="10442" y="1358"/>
                  </a:cubicBezTo>
                  <a:cubicBezTo>
                    <a:pt x="7109" y="476"/>
                    <a:pt x="3608" y="0"/>
                    <a:pt x="1" y="0"/>
                  </a:cubicBezTo>
                  <a:lnTo>
                    <a:pt x="1" y="4215"/>
                  </a:lnTo>
                  <a:cubicBezTo>
                    <a:pt x="3227" y="4215"/>
                    <a:pt x="6359" y="4644"/>
                    <a:pt x="9347" y="5441"/>
                  </a:cubicBezTo>
                  <a:cubicBezTo>
                    <a:pt x="12431" y="6263"/>
                    <a:pt x="15360" y="7489"/>
                    <a:pt x="18062" y="9049"/>
                  </a:cubicBezTo>
                  <a:cubicBezTo>
                    <a:pt x="20801" y="10632"/>
                    <a:pt x="23313" y="12573"/>
                    <a:pt x="25540" y="14788"/>
                  </a:cubicBezTo>
                  <a:lnTo>
                    <a:pt x="28516" y="11811"/>
                  </a:lnTo>
                  <a:cubicBezTo>
                    <a:pt x="26040" y="9323"/>
                    <a:pt x="23230" y="7168"/>
                    <a:pt x="20170" y="539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44"/>
            <p:cNvSpPr/>
            <p:nvPr/>
          </p:nvSpPr>
          <p:spPr>
            <a:xfrm>
              <a:off x="2869538" y="1771888"/>
              <a:ext cx="213750" cy="214025"/>
            </a:xfrm>
            <a:custGeom>
              <a:avLst/>
              <a:gdLst/>
              <a:ahLst/>
              <a:cxnLst/>
              <a:rect l="l" t="t" r="r" b="b"/>
              <a:pathLst>
                <a:path w="8550" h="8561" extrusionOk="0">
                  <a:moveTo>
                    <a:pt x="4275" y="0"/>
                  </a:moveTo>
                  <a:cubicBezTo>
                    <a:pt x="1906" y="0"/>
                    <a:pt x="1" y="1917"/>
                    <a:pt x="1" y="4274"/>
                  </a:cubicBezTo>
                  <a:cubicBezTo>
                    <a:pt x="1" y="6644"/>
                    <a:pt x="1906" y="8561"/>
                    <a:pt x="4275" y="8561"/>
                  </a:cubicBezTo>
                  <a:cubicBezTo>
                    <a:pt x="6632" y="8561"/>
                    <a:pt x="8549" y="6644"/>
                    <a:pt x="8549" y="4274"/>
                  </a:cubicBezTo>
                  <a:cubicBezTo>
                    <a:pt x="8549" y="1917"/>
                    <a:pt x="6632" y="0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362" name="Google Shape;1362;p44"/>
            <p:cNvGrpSpPr/>
            <p:nvPr/>
          </p:nvGrpSpPr>
          <p:grpSpPr>
            <a:xfrm>
              <a:off x="4159888" y="1165275"/>
              <a:ext cx="3016425" cy="735225"/>
              <a:chOff x="4159888" y="1165263"/>
              <a:chExt cx="3016425" cy="735225"/>
            </a:xfrm>
          </p:grpSpPr>
          <p:sp>
            <p:nvSpPr>
              <p:cNvPr id="1363" name="Google Shape;1363;p44"/>
              <p:cNvSpPr/>
              <p:nvPr/>
            </p:nvSpPr>
            <p:spPr>
              <a:xfrm>
                <a:off x="4417938" y="1165263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4"/>
                      <a:pt x="1" y="14704"/>
                    </a:cubicBezTo>
                    <a:cubicBezTo>
                      <a:pt x="1" y="22824"/>
                      <a:pt x="6585" y="29409"/>
                      <a:pt x="14705" y="29409"/>
                    </a:cubicBezTo>
                    <a:cubicBezTo>
                      <a:pt x="22825" y="29409"/>
                      <a:pt x="29409" y="22824"/>
                      <a:pt x="29409" y="14704"/>
                    </a:cubicBezTo>
                    <a:cubicBezTo>
                      <a:pt x="29409" y="6584"/>
                      <a:pt x="22825" y="0"/>
                      <a:pt x="147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44"/>
              <p:cNvSpPr/>
              <p:nvPr/>
            </p:nvSpPr>
            <p:spPr>
              <a:xfrm>
                <a:off x="4453063" y="1200238"/>
                <a:ext cx="665000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0"/>
                    </a:moveTo>
                    <a:cubicBezTo>
                      <a:pt x="5966" y="26610"/>
                      <a:pt x="1" y="20634"/>
                      <a:pt x="1" y="13299"/>
                    </a:cubicBezTo>
                    <a:cubicBezTo>
                      <a:pt x="1" y="5965"/>
                      <a:pt x="5966" y="0"/>
                      <a:pt x="13300" y="0"/>
                    </a:cubicBezTo>
                    <a:cubicBezTo>
                      <a:pt x="20634" y="0"/>
                      <a:pt x="26599" y="5965"/>
                      <a:pt x="26599" y="13299"/>
                    </a:cubicBezTo>
                    <a:cubicBezTo>
                      <a:pt x="26599" y="20634"/>
                      <a:pt x="20634" y="26610"/>
                      <a:pt x="13300" y="26610"/>
                    </a:cubicBezTo>
                    <a:close/>
                    <a:moveTo>
                      <a:pt x="13300" y="453"/>
                    </a:moveTo>
                    <a:cubicBezTo>
                      <a:pt x="6216" y="453"/>
                      <a:pt x="453" y="6215"/>
                      <a:pt x="453" y="13299"/>
                    </a:cubicBezTo>
                    <a:cubicBezTo>
                      <a:pt x="453" y="20384"/>
                      <a:pt x="6216" y="26146"/>
                      <a:pt x="13300" y="26146"/>
                    </a:cubicBezTo>
                    <a:cubicBezTo>
                      <a:pt x="20384" y="26146"/>
                      <a:pt x="26147" y="20384"/>
                      <a:pt x="26147" y="13299"/>
                    </a:cubicBezTo>
                    <a:cubicBezTo>
                      <a:pt x="26147" y="6215"/>
                      <a:pt x="20384" y="453"/>
                      <a:pt x="13300" y="453"/>
                    </a:cubicBezTo>
                    <a:close/>
                  </a:path>
                </a:pathLst>
              </a:cu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65" name="Google Shape;1365;p44"/>
              <p:cNvSpPr/>
              <p:nvPr/>
            </p:nvSpPr>
            <p:spPr>
              <a:xfrm>
                <a:off x="4159888" y="1239975"/>
                <a:ext cx="927525" cy="585800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1"/>
                    </a:moveTo>
                    <a:cubicBezTo>
                      <a:pt x="19872" y="1"/>
                      <a:pt x="15050" y="3846"/>
                      <a:pt x="13764" y="9073"/>
                    </a:cubicBezTo>
                    <a:cubicBezTo>
                      <a:pt x="13597" y="9740"/>
                      <a:pt x="12978" y="10216"/>
                      <a:pt x="12288" y="10216"/>
                    </a:cubicBezTo>
                    <a:lnTo>
                      <a:pt x="6263" y="10216"/>
                    </a:lnTo>
                    <a:cubicBezTo>
                      <a:pt x="5811" y="10216"/>
                      <a:pt x="5453" y="9847"/>
                      <a:pt x="5453" y="9406"/>
                    </a:cubicBezTo>
                    <a:lnTo>
                      <a:pt x="5453" y="6870"/>
                    </a:lnTo>
                    <a:cubicBezTo>
                      <a:pt x="5453" y="6561"/>
                      <a:pt x="5084" y="6406"/>
                      <a:pt x="4858" y="6620"/>
                    </a:cubicBezTo>
                    <a:lnTo>
                      <a:pt x="441" y="11050"/>
                    </a:lnTo>
                    <a:cubicBezTo>
                      <a:pt x="0" y="11490"/>
                      <a:pt x="0" y="12193"/>
                      <a:pt x="441" y="12621"/>
                    </a:cubicBezTo>
                    <a:lnTo>
                      <a:pt x="4858" y="17050"/>
                    </a:lnTo>
                    <a:cubicBezTo>
                      <a:pt x="5084" y="17265"/>
                      <a:pt x="5453" y="17110"/>
                      <a:pt x="5453" y="16800"/>
                    </a:cubicBezTo>
                    <a:lnTo>
                      <a:pt x="5453" y="14276"/>
                    </a:lnTo>
                    <a:cubicBezTo>
                      <a:pt x="5453" y="13824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5"/>
                      <a:pt x="13776" y="14645"/>
                    </a:cubicBezTo>
                    <a:cubicBezTo>
                      <a:pt x="15026" y="19693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54"/>
                    </a:cubicBezTo>
                    <a:cubicBezTo>
                      <a:pt x="36160" y="5144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44"/>
              <p:cNvSpPr/>
              <p:nvPr/>
            </p:nvSpPr>
            <p:spPr>
              <a:xfrm>
                <a:off x="5122422" y="1247676"/>
                <a:ext cx="1679400" cy="5495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80" extrusionOk="0">
                    <a:moveTo>
                      <a:pt x="8799" y="1"/>
                    </a:moveTo>
                    <a:cubicBezTo>
                      <a:pt x="7942" y="1"/>
                      <a:pt x="7144" y="418"/>
                      <a:pt x="6644" y="1120"/>
                    </a:cubicBezTo>
                    <a:lnTo>
                      <a:pt x="608" y="9562"/>
                    </a:lnTo>
                    <a:cubicBezTo>
                      <a:pt x="1" y="10419"/>
                      <a:pt x="1" y="11562"/>
                      <a:pt x="608" y="12419"/>
                    </a:cubicBezTo>
                    <a:lnTo>
                      <a:pt x="6644" y="20861"/>
                    </a:lnTo>
                    <a:cubicBezTo>
                      <a:pt x="7144" y="21563"/>
                      <a:pt x="7942" y="21980"/>
                      <a:pt x="8799" y="21980"/>
                    </a:cubicBezTo>
                    <a:lnTo>
                      <a:pt x="56198" y="21980"/>
                    </a:lnTo>
                    <a:cubicBezTo>
                      <a:pt x="62258" y="21980"/>
                      <a:pt x="67176" y="17051"/>
                      <a:pt x="67176" y="10990"/>
                    </a:cubicBezTo>
                    <a:cubicBezTo>
                      <a:pt x="67176" y="4918"/>
                      <a:pt x="62258" y="1"/>
                      <a:pt x="56198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Negociación anticipos clientes</a:t>
                </a:r>
                <a:endParaRPr kumimoji="0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67" name="Google Shape;1367;p44"/>
              <p:cNvSpPr txBox="1"/>
              <p:nvPr/>
            </p:nvSpPr>
            <p:spPr>
              <a:xfrm>
                <a:off x="4526363" y="1347925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01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44"/>
              <p:cNvSpPr/>
              <p:nvPr/>
            </p:nvSpPr>
            <p:spPr>
              <a:xfrm>
                <a:off x="7148837" y="1486373"/>
                <a:ext cx="27476" cy="185382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9358" extrusionOk="0">
                    <a:moveTo>
                      <a:pt x="0" y="1"/>
                    </a:moveTo>
                    <a:lnTo>
                      <a:pt x="0" y="8286"/>
                    </a:lnTo>
                    <a:cubicBezTo>
                      <a:pt x="0" y="8664"/>
                      <a:pt x="158" y="9011"/>
                      <a:pt x="441" y="9263"/>
                    </a:cubicBezTo>
                    <a:cubicBezTo>
                      <a:pt x="504" y="9326"/>
                      <a:pt x="591" y="9358"/>
                      <a:pt x="677" y="9358"/>
                    </a:cubicBezTo>
                    <a:cubicBezTo>
                      <a:pt x="764" y="9358"/>
                      <a:pt x="851" y="9326"/>
                      <a:pt x="914" y="9263"/>
                    </a:cubicBezTo>
                    <a:cubicBezTo>
                      <a:pt x="1197" y="9011"/>
                      <a:pt x="1355" y="8664"/>
                      <a:pt x="1355" y="8286"/>
                    </a:cubicBezTo>
                    <a:lnTo>
                      <a:pt x="1355" y="347"/>
                    </a:lnTo>
                    <a:lnTo>
                      <a:pt x="1386" y="347"/>
                    </a:lnTo>
                    <a:cubicBezTo>
                      <a:pt x="1386" y="158"/>
                      <a:pt x="1229" y="1"/>
                      <a:pt x="10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73" name="Google Shape;1373;p44"/>
            <p:cNvSpPr/>
            <p:nvPr/>
          </p:nvSpPr>
          <p:spPr>
            <a:xfrm>
              <a:off x="2919538" y="1822188"/>
              <a:ext cx="113750" cy="113425"/>
            </a:xfrm>
            <a:custGeom>
              <a:avLst/>
              <a:gdLst/>
              <a:ahLst/>
              <a:cxnLst/>
              <a:rect l="l" t="t" r="r" b="b"/>
              <a:pathLst>
                <a:path w="4550" h="4537" extrusionOk="0">
                  <a:moveTo>
                    <a:pt x="4549" y="2262"/>
                  </a:moveTo>
                  <a:cubicBezTo>
                    <a:pt x="4549" y="3524"/>
                    <a:pt x="3525" y="4536"/>
                    <a:pt x="2275" y="4536"/>
                  </a:cubicBezTo>
                  <a:cubicBezTo>
                    <a:pt x="1025" y="4536"/>
                    <a:pt x="1" y="3524"/>
                    <a:pt x="1" y="2262"/>
                  </a:cubicBezTo>
                  <a:cubicBezTo>
                    <a:pt x="1" y="1012"/>
                    <a:pt x="1025" y="0"/>
                    <a:pt x="2275" y="0"/>
                  </a:cubicBezTo>
                  <a:cubicBezTo>
                    <a:pt x="3525" y="0"/>
                    <a:pt x="4549" y="1012"/>
                    <a:pt x="4549" y="226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74" name="Google Shape;1374;p44"/>
          <p:cNvGrpSpPr/>
          <p:nvPr/>
        </p:nvGrpSpPr>
        <p:grpSpPr>
          <a:xfrm>
            <a:off x="3240772" y="3234383"/>
            <a:ext cx="3941873" cy="769499"/>
            <a:chOff x="3235063" y="2760688"/>
            <a:chExt cx="3941873" cy="769499"/>
          </a:xfrm>
        </p:grpSpPr>
        <p:sp>
          <p:nvSpPr>
            <p:cNvPr id="1375" name="Google Shape;1375;p44"/>
            <p:cNvSpPr/>
            <p:nvPr/>
          </p:nvSpPr>
          <p:spPr>
            <a:xfrm>
              <a:off x="3497888" y="3099113"/>
              <a:ext cx="531050" cy="97675"/>
            </a:xfrm>
            <a:custGeom>
              <a:avLst/>
              <a:gdLst/>
              <a:ahLst/>
              <a:cxnLst/>
              <a:rect l="l" t="t" r="r" b="b"/>
              <a:pathLst>
                <a:path w="21242" h="3907" extrusionOk="0">
                  <a:moveTo>
                    <a:pt x="239" y="1"/>
                  </a:moveTo>
                  <a:lnTo>
                    <a:pt x="1" y="703"/>
                  </a:lnTo>
                  <a:lnTo>
                    <a:pt x="9061" y="3906"/>
                  </a:lnTo>
                  <a:lnTo>
                    <a:pt x="21242" y="3906"/>
                  </a:lnTo>
                  <a:lnTo>
                    <a:pt x="21242" y="3168"/>
                  </a:lnTo>
                  <a:lnTo>
                    <a:pt x="9192" y="3168"/>
                  </a:lnTo>
                  <a:lnTo>
                    <a:pt x="239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44"/>
            <p:cNvSpPr/>
            <p:nvPr/>
          </p:nvSpPr>
          <p:spPr>
            <a:xfrm>
              <a:off x="3235063" y="2760688"/>
              <a:ext cx="370000" cy="713200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0573" y="0"/>
                  </a:moveTo>
                  <a:cubicBezTo>
                    <a:pt x="10573" y="3227"/>
                    <a:pt x="10157" y="6370"/>
                    <a:pt x="9359" y="9347"/>
                  </a:cubicBezTo>
                  <a:cubicBezTo>
                    <a:pt x="8525" y="12431"/>
                    <a:pt x="7311" y="15360"/>
                    <a:pt x="5739" y="18062"/>
                  </a:cubicBezTo>
                  <a:cubicBezTo>
                    <a:pt x="4156" y="20801"/>
                    <a:pt x="2227" y="23313"/>
                    <a:pt x="1" y="25539"/>
                  </a:cubicBezTo>
                  <a:lnTo>
                    <a:pt x="2977" y="28528"/>
                  </a:lnTo>
                  <a:cubicBezTo>
                    <a:pt x="5466" y="26039"/>
                    <a:pt x="7621" y="23230"/>
                    <a:pt x="9395" y="20170"/>
                  </a:cubicBezTo>
                  <a:cubicBezTo>
                    <a:pt x="11145" y="17157"/>
                    <a:pt x="12514" y="13883"/>
                    <a:pt x="13431" y="10442"/>
                  </a:cubicBezTo>
                  <a:cubicBezTo>
                    <a:pt x="14324" y="7109"/>
                    <a:pt x="14800" y="3608"/>
                    <a:pt x="14800" y="0"/>
                  </a:cubicBezTo>
                  <a:lnTo>
                    <a:pt x="10573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44"/>
            <p:cNvSpPr/>
            <p:nvPr/>
          </p:nvSpPr>
          <p:spPr>
            <a:xfrm>
              <a:off x="3383588" y="3007438"/>
              <a:ext cx="214050" cy="214050"/>
            </a:xfrm>
            <a:custGeom>
              <a:avLst/>
              <a:gdLst/>
              <a:ahLst/>
              <a:cxnLst/>
              <a:rect l="l" t="t" r="r" b="b"/>
              <a:pathLst>
                <a:path w="8562" h="8562" extrusionOk="0">
                  <a:moveTo>
                    <a:pt x="4287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44"/>
                    <a:pt x="1918" y="8561"/>
                    <a:pt x="4287" y="8561"/>
                  </a:cubicBezTo>
                  <a:cubicBezTo>
                    <a:pt x="6644" y="8561"/>
                    <a:pt x="8561" y="6644"/>
                    <a:pt x="8561" y="4275"/>
                  </a:cubicBezTo>
                  <a:cubicBezTo>
                    <a:pt x="8561" y="1918"/>
                    <a:pt x="6644" y="1"/>
                    <a:pt x="42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44"/>
            <p:cNvSpPr/>
            <p:nvPr/>
          </p:nvSpPr>
          <p:spPr>
            <a:xfrm>
              <a:off x="3433888" y="3057738"/>
              <a:ext cx="113450" cy="113450"/>
            </a:xfrm>
            <a:custGeom>
              <a:avLst/>
              <a:gdLst/>
              <a:ahLst/>
              <a:cxnLst/>
              <a:rect l="l" t="t" r="r" b="b"/>
              <a:pathLst>
                <a:path w="4538" h="4538" extrusionOk="0">
                  <a:moveTo>
                    <a:pt x="4537" y="2263"/>
                  </a:moveTo>
                  <a:cubicBezTo>
                    <a:pt x="4537" y="3525"/>
                    <a:pt x="3525" y="4537"/>
                    <a:pt x="2275" y="4537"/>
                  </a:cubicBezTo>
                  <a:cubicBezTo>
                    <a:pt x="1013" y="4537"/>
                    <a:pt x="1" y="3525"/>
                    <a:pt x="1" y="2263"/>
                  </a:cubicBezTo>
                  <a:cubicBezTo>
                    <a:pt x="1" y="1013"/>
                    <a:pt x="1013" y="1"/>
                    <a:pt x="2275" y="1"/>
                  </a:cubicBezTo>
                  <a:cubicBezTo>
                    <a:pt x="3525" y="1"/>
                    <a:pt x="4537" y="1013"/>
                    <a:pt x="4537" y="2263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379" name="Google Shape;1379;p44"/>
            <p:cNvGrpSpPr/>
            <p:nvPr/>
          </p:nvGrpSpPr>
          <p:grpSpPr>
            <a:xfrm>
              <a:off x="4147314" y="2819625"/>
              <a:ext cx="3029622" cy="710562"/>
              <a:chOff x="4147314" y="2810988"/>
              <a:chExt cx="3029622" cy="710562"/>
            </a:xfrm>
          </p:grpSpPr>
          <p:sp>
            <p:nvSpPr>
              <p:cNvPr id="1380" name="Google Shape;1380;p44"/>
              <p:cNvSpPr/>
              <p:nvPr/>
            </p:nvSpPr>
            <p:spPr>
              <a:xfrm>
                <a:off x="4417938" y="2810988"/>
                <a:ext cx="712925" cy="710562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10" extrusionOk="0">
                    <a:moveTo>
                      <a:pt x="14705" y="1"/>
                    </a:moveTo>
                    <a:cubicBezTo>
                      <a:pt x="6585" y="1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1"/>
                      <a:pt x="14705" y="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44"/>
              <p:cNvSpPr/>
              <p:nvPr/>
            </p:nvSpPr>
            <p:spPr>
              <a:xfrm>
                <a:off x="4147314" y="2864118"/>
                <a:ext cx="927525" cy="585800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0"/>
                    </a:moveTo>
                    <a:cubicBezTo>
                      <a:pt x="19872" y="0"/>
                      <a:pt x="15050" y="3834"/>
                      <a:pt x="13764" y="9061"/>
                    </a:cubicBezTo>
                    <a:cubicBezTo>
                      <a:pt x="13597" y="9739"/>
                      <a:pt x="12978" y="10204"/>
                      <a:pt x="12288" y="10204"/>
                    </a:cubicBezTo>
                    <a:lnTo>
                      <a:pt x="6263" y="10204"/>
                    </a:lnTo>
                    <a:cubicBezTo>
                      <a:pt x="5811" y="10204"/>
                      <a:pt x="5453" y="9846"/>
                      <a:pt x="5453" y="9406"/>
                    </a:cubicBezTo>
                    <a:lnTo>
                      <a:pt x="5453" y="6870"/>
                    </a:lnTo>
                    <a:cubicBezTo>
                      <a:pt x="5453" y="6560"/>
                      <a:pt x="5084" y="6406"/>
                      <a:pt x="4858" y="6620"/>
                    </a:cubicBezTo>
                    <a:lnTo>
                      <a:pt x="441" y="11049"/>
                    </a:lnTo>
                    <a:cubicBezTo>
                      <a:pt x="0" y="11478"/>
                      <a:pt x="0" y="12180"/>
                      <a:pt x="441" y="12621"/>
                    </a:cubicBezTo>
                    <a:lnTo>
                      <a:pt x="4858" y="17050"/>
                    </a:lnTo>
                    <a:cubicBezTo>
                      <a:pt x="5084" y="17264"/>
                      <a:pt x="5453" y="17109"/>
                      <a:pt x="5453" y="16800"/>
                    </a:cubicBezTo>
                    <a:lnTo>
                      <a:pt x="5453" y="14264"/>
                    </a:lnTo>
                    <a:cubicBezTo>
                      <a:pt x="5453" y="13823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4"/>
                      <a:pt x="13776" y="14633"/>
                    </a:cubicBezTo>
                    <a:cubicBezTo>
                      <a:pt x="15026" y="19693"/>
                      <a:pt x="19586" y="23431"/>
                      <a:pt x="25027" y="23431"/>
                    </a:cubicBezTo>
                    <a:cubicBezTo>
                      <a:pt x="31730" y="23431"/>
                      <a:pt x="37100" y="17752"/>
                      <a:pt x="36588" y="10942"/>
                    </a:cubicBezTo>
                    <a:cubicBezTo>
                      <a:pt x="36160" y="5132"/>
                      <a:pt x="31373" y="500"/>
                      <a:pt x="25539" y="250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44"/>
              <p:cNvSpPr/>
              <p:nvPr/>
            </p:nvSpPr>
            <p:spPr>
              <a:xfrm>
                <a:off x="5100434" y="2925438"/>
                <a:ext cx="1728528" cy="539813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17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61"/>
                      <a:pt x="608" y="12419"/>
                    </a:cubicBezTo>
                    <a:lnTo>
                      <a:pt x="6644" y="20860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Negociación y pago a proveedores</a:t>
                </a:r>
                <a:endParaRPr kumimoji="0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84" name="Google Shape;1384;p44"/>
              <p:cNvSpPr txBox="1"/>
              <p:nvPr/>
            </p:nvSpPr>
            <p:spPr>
              <a:xfrm>
                <a:off x="4499986" y="2946159"/>
                <a:ext cx="518400" cy="4715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03</a:t>
                </a:r>
                <a:endParaRPr kumimoji="0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385" name="Google Shape;1385;p44"/>
              <p:cNvGrpSpPr/>
              <p:nvPr/>
            </p:nvGrpSpPr>
            <p:grpSpPr>
              <a:xfrm>
                <a:off x="6945357" y="3062823"/>
                <a:ext cx="231579" cy="231579"/>
                <a:chOff x="-3029750" y="3597450"/>
                <a:chExt cx="292250" cy="292250"/>
              </a:xfrm>
            </p:grpSpPr>
            <p:sp>
              <p:nvSpPr>
                <p:cNvPr id="1386" name="Google Shape;1386;p44"/>
                <p:cNvSpPr/>
                <p:nvPr/>
              </p:nvSpPr>
              <p:spPr>
                <a:xfrm>
                  <a:off x="-3029750" y="3597450"/>
                  <a:ext cx="292250" cy="6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0" h="2711" extrusionOk="0">
                      <a:moveTo>
                        <a:pt x="1702" y="1387"/>
                      </a:moveTo>
                      <a:cubicBezTo>
                        <a:pt x="1891" y="1387"/>
                        <a:pt x="2049" y="1545"/>
                        <a:pt x="2049" y="1734"/>
                      </a:cubicBezTo>
                      <a:cubicBezTo>
                        <a:pt x="2049" y="1923"/>
                        <a:pt x="1891" y="2080"/>
                        <a:pt x="1702" y="2080"/>
                      </a:cubicBezTo>
                      <a:cubicBezTo>
                        <a:pt x="1513" y="2080"/>
                        <a:pt x="1356" y="1923"/>
                        <a:pt x="1356" y="1734"/>
                      </a:cubicBezTo>
                      <a:cubicBezTo>
                        <a:pt x="1356" y="1545"/>
                        <a:pt x="1513" y="1387"/>
                        <a:pt x="1702" y="1387"/>
                      </a:cubicBezTo>
                      <a:close/>
                      <a:moveTo>
                        <a:pt x="3120" y="1387"/>
                      </a:moveTo>
                      <a:cubicBezTo>
                        <a:pt x="3309" y="1387"/>
                        <a:pt x="3466" y="1545"/>
                        <a:pt x="3466" y="1734"/>
                      </a:cubicBezTo>
                      <a:cubicBezTo>
                        <a:pt x="3466" y="1923"/>
                        <a:pt x="3309" y="2080"/>
                        <a:pt x="3120" y="2080"/>
                      </a:cubicBezTo>
                      <a:cubicBezTo>
                        <a:pt x="2931" y="2080"/>
                        <a:pt x="2773" y="1923"/>
                        <a:pt x="2773" y="1734"/>
                      </a:cubicBezTo>
                      <a:cubicBezTo>
                        <a:pt x="2773" y="1545"/>
                        <a:pt x="2931" y="1387"/>
                        <a:pt x="3120" y="1387"/>
                      </a:cubicBezTo>
                      <a:close/>
                      <a:moveTo>
                        <a:pt x="9985" y="1417"/>
                      </a:moveTo>
                      <a:cubicBezTo>
                        <a:pt x="10400" y="1417"/>
                        <a:pt x="10449" y="2080"/>
                        <a:pt x="9956" y="2080"/>
                      </a:cubicBezTo>
                      <a:lnTo>
                        <a:pt x="5861" y="2080"/>
                      </a:lnTo>
                      <a:cubicBezTo>
                        <a:pt x="5451" y="2080"/>
                        <a:pt x="5388" y="1418"/>
                        <a:pt x="5861" y="1418"/>
                      </a:cubicBezTo>
                      <a:lnTo>
                        <a:pt x="9956" y="1418"/>
                      </a:lnTo>
                      <a:cubicBezTo>
                        <a:pt x="9966" y="1418"/>
                        <a:pt x="9976" y="1417"/>
                        <a:pt x="9985" y="1417"/>
                      </a:cubicBezTo>
                      <a:close/>
                      <a:moveTo>
                        <a:pt x="1041" y="1"/>
                      </a:moveTo>
                      <a:cubicBezTo>
                        <a:pt x="473" y="1"/>
                        <a:pt x="1" y="473"/>
                        <a:pt x="1" y="1040"/>
                      </a:cubicBezTo>
                      <a:lnTo>
                        <a:pt x="1" y="2710"/>
                      </a:lnTo>
                      <a:lnTo>
                        <a:pt x="11689" y="2710"/>
                      </a:lnTo>
                      <a:lnTo>
                        <a:pt x="11689" y="1040"/>
                      </a:lnTo>
                      <a:cubicBezTo>
                        <a:pt x="11658" y="473"/>
                        <a:pt x="11248" y="1"/>
                        <a:pt x="1065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9" name="Google Shape;1389;p44"/>
                <p:cNvSpPr/>
                <p:nvPr/>
              </p:nvSpPr>
              <p:spPr>
                <a:xfrm>
                  <a:off x="-2831250" y="3725850"/>
                  <a:ext cx="59875" cy="16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5" h="6554" extrusionOk="0">
                      <a:moveTo>
                        <a:pt x="0" y="0"/>
                      </a:moveTo>
                      <a:lnTo>
                        <a:pt x="0" y="6553"/>
                      </a:lnTo>
                      <a:cubicBezTo>
                        <a:pt x="1008" y="6175"/>
                        <a:pt x="1670" y="5450"/>
                        <a:pt x="2079" y="4631"/>
                      </a:cubicBezTo>
                      <a:cubicBezTo>
                        <a:pt x="2269" y="4159"/>
                        <a:pt x="2395" y="3686"/>
                        <a:pt x="2395" y="3182"/>
                      </a:cubicBezTo>
                      <a:lnTo>
                        <a:pt x="2395" y="851"/>
                      </a:lnTo>
                      <a:cubicBezTo>
                        <a:pt x="2395" y="623"/>
                        <a:pt x="2212" y="477"/>
                        <a:pt x="2042" y="477"/>
                      </a:cubicBezTo>
                      <a:cubicBezTo>
                        <a:pt x="2000" y="477"/>
                        <a:pt x="1959" y="485"/>
                        <a:pt x="1922" y="504"/>
                      </a:cubicBezTo>
                      <a:cubicBezTo>
                        <a:pt x="1704" y="598"/>
                        <a:pt x="1496" y="647"/>
                        <a:pt x="1291" y="647"/>
                      </a:cubicBezTo>
                      <a:cubicBezTo>
                        <a:pt x="873" y="647"/>
                        <a:pt x="465" y="444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404" name="Google Shape;1404;p44"/>
          <p:cNvGrpSpPr/>
          <p:nvPr/>
        </p:nvGrpSpPr>
        <p:grpSpPr>
          <a:xfrm>
            <a:off x="3219202" y="2387537"/>
            <a:ext cx="3929997" cy="746244"/>
            <a:chOff x="3235063" y="2039400"/>
            <a:chExt cx="3929997" cy="721313"/>
          </a:xfrm>
        </p:grpSpPr>
        <p:sp>
          <p:nvSpPr>
            <p:cNvPr id="1405" name="Google Shape;1405;p44"/>
            <p:cNvSpPr/>
            <p:nvPr/>
          </p:nvSpPr>
          <p:spPr>
            <a:xfrm>
              <a:off x="3497888" y="2349913"/>
              <a:ext cx="531050" cy="97975"/>
            </a:xfrm>
            <a:custGeom>
              <a:avLst/>
              <a:gdLst/>
              <a:ahLst/>
              <a:cxnLst/>
              <a:rect l="l" t="t" r="r" b="b"/>
              <a:pathLst>
                <a:path w="21242" h="3919" extrusionOk="0">
                  <a:moveTo>
                    <a:pt x="9061" y="1"/>
                  </a:moveTo>
                  <a:lnTo>
                    <a:pt x="1" y="3216"/>
                  </a:lnTo>
                  <a:lnTo>
                    <a:pt x="239" y="3918"/>
                  </a:lnTo>
                  <a:lnTo>
                    <a:pt x="9192" y="751"/>
                  </a:lnTo>
                  <a:lnTo>
                    <a:pt x="21242" y="751"/>
                  </a:lnTo>
                  <a:lnTo>
                    <a:pt x="21242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44"/>
            <p:cNvSpPr/>
            <p:nvPr/>
          </p:nvSpPr>
          <p:spPr>
            <a:xfrm>
              <a:off x="3235063" y="2047513"/>
              <a:ext cx="370000" cy="713200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3431" y="18086"/>
                  </a:moveTo>
                  <a:cubicBezTo>
                    <a:pt x="12514" y="14633"/>
                    <a:pt x="11145" y="11371"/>
                    <a:pt x="9395" y="8346"/>
                  </a:cubicBezTo>
                  <a:cubicBezTo>
                    <a:pt x="7621" y="5287"/>
                    <a:pt x="5466" y="2489"/>
                    <a:pt x="2977" y="0"/>
                  </a:cubicBezTo>
                  <a:lnTo>
                    <a:pt x="1" y="2977"/>
                  </a:lnTo>
                  <a:cubicBezTo>
                    <a:pt x="2227" y="5203"/>
                    <a:pt x="4156" y="7715"/>
                    <a:pt x="5739" y="10466"/>
                  </a:cubicBezTo>
                  <a:cubicBezTo>
                    <a:pt x="7311" y="13168"/>
                    <a:pt x="8525" y="16085"/>
                    <a:pt x="9359" y="19169"/>
                  </a:cubicBezTo>
                  <a:cubicBezTo>
                    <a:pt x="10157" y="22158"/>
                    <a:pt x="10573" y="25289"/>
                    <a:pt x="10573" y="28527"/>
                  </a:cubicBezTo>
                  <a:lnTo>
                    <a:pt x="14800" y="28527"/>
                  </a:lnTo>
                  <a:cubicBezTo>
                    <a:pt x="14800" y="24908"/>
                    <a:pt x="14324" y="21408"/>
                    <a:pt x="13431" y="1808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44"/>
            <p:cNvSpPr/>
            <p:nvPr/>
          </p:nvSpPr>
          <p:spPr>
            <a:xfrm>
              <a:off x="3392813" y="2318063"/>
              <a:ext cx="213750" cy="213750"/>
            </a:xfrm>
            <a:custGeom>
              <a:avLst/>
              <a:gdLst/>
              <a:ahLst/>
              <a:cxnLst/>
              <a:rect l="l" t="t" r="r" b="b"/>
              <a:pathLst>
                <a:path w="8550" h="8550" extrusionOk="0">
                  <a:moveTo>
                    <a:pt x="4275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33"/>
                    <a:pt x="1918" y="8550"/>
                    <a:pt x="4275" y="8550"/>
                  </a:cubicBezTo>
                  <a:cubicBezTo>
                    <a:pt x="6645" y="8550"/>
                    <a:pt x="8550" y="6633"/>
                    <a:pt x="8550" y="4275"/>
                  </a:cubicBezTo>
                  <a:cubicBezTo>
                    <a:pt x="8550" y="1918"/>
                    <a:pt x="664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44"/>
            <p:cNvSpPr/>
            <p:nvPr/>
          </p:nvSpPr>
          <p:spPr>
            <a:xfrm>
              <a:off x="3442838" y="2368088"/>
              <a:ext cx="113725" cy="113725"/>
            </a:xfrm>
            <a:custGeom>
              <a:avLst/>
              <a:gdLst/>
              <a:ahLst/>
              <a:cxnLst/>
              <a:rect l="l" t="t" r="r" b="b"/>
              <a:pathLst>
                <a:path w="4549" h="4549" extrusionOk="0">
                  <a:moveTo>
                    <a:pt x="4548" y="2274"/>
                  </a:moveTo>
                  <a:cubicBezTo>
                    <a:pt x="4548" y="3524"/>
                    <a:pt x="3524" y="4548"/>
                    <a:pt x="2274" y="4548"/>
                  </a:cubicBezTo>
                  <a:cubicBezTo>
                    <a:pt x="1024" y="4548"/>
                    <a:pt x="0" y="3524"/>
                    <a:pt x="0" y="2274"/>
                  </a:cubicBezTo>
                  <a:cubicBezTo>
                    <a:pt x="0" y="1024"/>
                    <a:pt x="1024" y="0"/>
                    <a:pt x="2274" y="0"/>
                  </a:cubicBezTo>
                  <a:cubicBezTo>
                    <a:pt x="3524" y="0"/>
                    <a:pt x="4548" y="1024"/>
                    <a:pt x="4548" y="227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409" name="Google Shape;1409;p44"/>
            <p:cNvGrpSpPr/>
            <p:nvPr/>
          </p:nvGrpSpPr>
          <p:grpSpPr>
            <a:xfrm>
              <a:off x="4137699" y="2039400"/>
              <a:ext cx="3027361" cy="688263"/>
              <a:chOff x="4137699" y="2052200"/>
              <a:chExt cx="3027361" cy="688263"/>
            </a:xfrm>
          </p:grpSpPr>
          <p:sp>
            <p:nvSpPr>
              <p:cNvPr id="1410" name="Google Shape;1410;p44"/>
              <p:cNvSpPr/>
              <p:nvPr/>
            </p:nvSpPr>
            <p:spPr>
              <a:xfrm>
                <a:off x="4417938" y="2052200"/>
                <a:ext cx="716244" cy="688263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0"/>
                      <a:pt x="14705" y="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12" name="Google Shape;1412;p44"/>
              <p:cNvSpPr/>
              <p:nvPr/>
            </p:nvSpPr>
            <p:spPr>
              <a:xfrm>
                <a:off x="4137699" y="2089927"/>
                <a:ext cx="927525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3" extrusionOk="0">
                    <a:moveTo>
                      <a:pt x="25539" y="251"/>
                    </a:moveTo>
                    <a:cubicBezTo>
                      <a:pt x="19872" y="1"/>
                      <a:pt x="15050" y="3835"/>
                      <a:pt x="13764" y="9062"/>
                    </a:cubicBezTo>
                    <a:cubicBezTo>
                      <a:pt x="13597" y="9740"/>
                      <a:pt x="12978" y="10205"/>
                      <a:pt x="12288" y="10205"/>
                    </a:cubicBezTo>
                    <a:lnTo>
                      <a:pt x="6263" y="10205"/>
                    </a:lnTo>
                    <a:cubicBezTo>
                      <a:pt x="5811" y="10205"/>
                      <a:pt x="5453" y="9847"/>
                      <a:pt x="5453" y="9395"/>
                    </a:cubicBezTo>
                    <a:lnTo>
                      <a:pt x="5453" y="6871"/>
                    </a:lnTo>
                    <a:cubicBezTo>
                      <a:pt x="5453" y="6561"/>
                      <a:pt x="5084" y="6395"/>
                      <a:pt x="4858" y="6621"/>
                    </a:cubicBezTo>
                    <a:lnTo>
                      <a:pt x="441" y="11038"/>
                    </a:lnTo>
                    <a:cubicBezTo>
                      <a:pt x="0" y="11478"/>
                      <a:pt x="0" y="12181"/>
                      <a:pt x="441" y="12621"/>
                    </a:cubicBezTo>
                    <a:lnTo>
                      <a:pt x="4858" y="17039"/>
                    </a:lnTo>
                    <a:cubicBezTo>
                      <a:pt x="5084" y="17265"/>
                      <a:pt x="5453" y="17110"/>
                      <a:pt x="5453" y="16801"/>
                    </a:cubicBezTo>
                    <a:lnTo>
                      <a:pt x="5453" y="14265"/>
                    </a:lnTo>
                    <a:cubicBezTo>
                      <a:pt x="5453" y="13824"/>
                      <a:pt x="5811" y="13455"/>
                      <a:pt x="6263" y="13455"/>
                    </a:cubicBezTo>
                    <a:lnTo>
                      <a:pt x="12288" y="13455"/>
                    </a:lnTo>
                    <a:cubicBezTo>
                      <a:pt x="13002" y="13455"/>
                      <a:pt x="13609" y="13943"/>
                      <a:pt x="13776" y="14634"/>
                    </a:cubicBezTo>
                    <a:cubicBezTo>
                      <a:pt x="15026" y="19682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43"/>
                    </a:cubicBezTo>
                    <a:cubicBezTo>
                      <a:pt x="36160" y="5132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44"/>
              <p:cNvSpPr/>
              <p:nvPr/>
            </p:nvSpPr>
            <p:spPr>
              <a:xfrm>
                <a:off x="5122538" y="2098250"/>
                <a:ext cx="1679400" cy="5492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05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49"/>
                      <a:pt x="608" y="12407"/>
                    </a:cubicBezTo>
                    <a:lnTo>
                      <a:pt x="6644" y="20848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kumimoji="0" lang="e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Pago de obligaciones financieras</a:t>
                </a:r>
                <a:endParaRPr kumimoji="0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414" name="Google Shape;1414;p44"/>
              <p:cNvSpPr txBox="1"/>
              <p:nvPr/>
            </p:nvSpPr>
            <p:spPr>
              <a:xfrm>
                <a:off x="4501205" y="2197512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02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44"/>
              <p:cNvSpPr/>
              <p:nvPr/>
            </p:nvSpPr>
            <p:spPr>
              <a:xfrm>
                <a:off x="6958461" y="2241453"/>
                <a:ext cx="206599" cy="40591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2049" extrusionOk="0">
                    <a:moveTo>
                      <a:pt x="1513" y="1"/>
                    </a:moveTo>
                    <a:cubicBezTo>
                      <a:pt x="1072" y="1"/>
                      <a:pt x="725" y="253"/>
                      <a:pt x="568" y="631"/>
                    </a:cubicBezTo>
                    <a:lnTo>
                      <a:pt x="1" y="2049"/>
                    </a:lnTo>
                    <a:lnTo>
                      <a:pt x="10429" y="2049"/>
                    </a:lnTo>
                    <a:lnTo>
                      <a:pt x="9830" y="631"/>
                    </a:lnTo>
                    <a:cubicBezTo>
                      <a:pt x="9673" y="253"/>
                      <a:pt x="9263" y="1"/>
                      <a:pt x="88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18" name="Google Shape;1418;p44"/>
          <p:cNvGrpSpPr/>
          <p:nvPr/>
        </p:nvGrpSpPr>
        <p:grpSpPr>
          <a:xfrm>
            <a:off x="360258" y="2104446"/>
            <a:ext cx="2630725" cy="2377748"/>
            <a:chOff x="1891138" y="2055238"/>
            <a:chExt cx="1410625" cy="1410925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1419" name="Google Shape;1419;p44"/>
            <p:cNvSpPr/>
            <p:nvPr/>
          </p:nvSpPr>
          <p:spPr>
            <a:xfrm>
              <a:off x="1891138" y="2055238"/>
              <a:ext cx="1410625" cy="1410925"/>
            </a:xfrm>
            <a:custGeom>
              <a:avLst/>
              <a:gdLst/>
              <a:ahLst/>
              <a:cxnLst/>
              <a:rect l="l" t="t" r="r" b="b"/>
              <a:pathLst>
                <a:path w="56425" h="56437" extrusionOk="0">
                  <a:moveTo>
                    <a:pt x="28219" y="1"/>
                  </a:moveTo>
                  <a:cubicBezTo>
                    <a:pt x="12633" y="1"/>
                    <a:pt x="1" y="12633"/>
                    <a:pt x="1" y="28218"/>
                  </a:cubicBezTo>
                  <a:cubicBezTo>
                    <a:pt x="1" y="43804"/>
                    <a:pt x="12633" y="56436"/>
                    <a:pt x="28219" y="56436"/>
                  </a:cubicBezTo>
                  <a:cubicBezTo>
                    <a:pt x="43792" y="56436"/>
                    <a:pt x="56425" y="43804"/>
                    <a:pt x="56425" y="28218"/>
                  </a:cubicBezTo>
                  <a:cubicBezTo>
                    <a:pt x="56425" y="12633"/>
                    <a:pt x="43792" y="1"/>
                    <a:pt x="28219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274300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endParaRPr lang="en" sz="1600" b="1" kern="0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MEJORAMIENTO KTN</a:t>
              </a:r>
              <a:r>
                <a:rPr lang="en" sz="1600" b="1" kern="0" dirty="0">
                  <a:solidFill>
                    <a:srgbClr val="43434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kumimoji="0" lang="en" sz="2000" b="1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grpSp>
          <p:nvGrpSpPr>
            <p:cNvPr id="1420" name="Google Shape;1420;p44"/>
            <p:cNvGrpSpPr/>
            <p:nvPr/>
          </p:nvGrpSpPr>
          <p:grpSpPr>
            <a:xfrm>
              <a:off x="2442570" y="2318086"/>
              <a:ext cx="307788" cy="329008"/>
              <a:chOff x="-2312225" y="3238300"/>
              <a:chExt cx="274125" cy="293025"/>
            </a:xfrm>
          </p:grpSpPr>
          <p:sp>
            <p:nvSpPr>
              <p:cNvPr id="1421" name="Google Shape;1421;p44"/>
              <p:cNvSpPr/>
              <p:nvPr/>
            </p:nvSpPr>
            <p:spPr>
              <a:xfrm>
                <a:off x="-2241325" y="3289500"/>
                <a:ext cx="20322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8129" h="9673" extrusionOk="0">
                    <a:moveTo>
                      <a:pt x="2458" y="0"/>
                    </a:moveTo>
                    <a:cubicBezTo>
                      <a:pt x="2174" y="0"/>
                      <a:pt x="1954" y="221"/>
                      <a:pt x="1954" y="504"/>
                    </a:cubicBezTo>
                    <a:lnTo>
                      <a:pt x="1954" y="2836"/>
                    </a:lnTo>
                    <a:lnTo>
                      <a:pt x="1954" y="5167"/>
                    </a:lnTo>
                    <a:lnTo>
                      <a:pt x="914" y="4128"/>
                    </a:lnTo>
                    <a:cubicBezTo>
                      <a:pt x="820" y="4033"/>
                      <a:pt x="693" y="3986"/>
                      <a:pt x="567" y="3986"/>
                    </a:cubicBezTo>
                    <a:cubicBezTo>
                      <a:pt x="441" y="3986"/>
                      <a:pt x="315" y="4033"/>
                      <a:pt x="221" y="4128"/>
                    </a:cubicBezTo>
                    <a:cubicBezTo>
                      <a:pt x="0" y="4317"/>
                      <a:pt x="0" y="4632"/>
                      <a:pt x="221" y="4852"/>
                    </a:cubicBezTo>
                    <a:lnTo>
                      <a:pt x="2678" y="7310"/>
                    </a:lnTo>
                    <a:lnTo>
                      <a:pt x="2678" y="8664"/>
                    </a:lnTo>
                    <a:cubicBezTo>
                      <a:pt x="2678" y="9200"/>
                      <a:pt x="3151" y="9672"/>
                      <a:pt x="3718" y="9672"/>
                    </a:cubicBezTo>
                    <a:lnTo>
                      <a:pt x="6459" y="9672"/>
                    </a:lnTo>
                    <a:cubicBezTo>
                      <a:pt x="7026" y="9672"/>
                      <a:pt x="7499" y="9200"/>
                      <a:pt x="7499" y="8664"/>
                    </a:cubicBezTo>
                    <a:lnTo>
                      <a:pt x="7499" y="8066"/>
                    </a:lnTo>
                    <a:cubicBezTo>
                      <a:pt x="7688" y="7656"/>
                      <a:pt x="7845" y="7278"/>
                      <a:pt x="7940" y="6837"/>
                    </a:cubicBezTo>
                    <a:cubicBezTo>
                      <a:pt x="8034" y="6396"/>
                      <a:pt x="8129" y="5986"/>
                      <a:pt x="8129" y="5514"/>
                    </a:cubicBezTo>
                    <a:lnTo>
                      <a:pt x="8129" y="3308"/>
                    </a:lnTo>
                    <a:cubicBezTo>
                      <a:pt x="8129" y="3025"/>
                      <a:pt x="7877" y="2773"/>
                      <a:pt x="7625" y="2773"/>
                    </a:cubicBezTo>
                    <a:cubicBezTo>
                      <a:pt x="7341" y="2773"/>
                      <a:pt x="7089" y="3025"/>
                      <a:pt x="7089" y="3308"/>
                    </a:cubicBezTo>
                    <a:lnTo>
                      <a:pt x="7089" y="3812"/>
                    </a:lnTo>
                    <a:cubicBezTo>
                      <a:pt x="7089" y="4002"/>
                      <a:pt x="6931" y="4159"/>
                      <a:pt x="6742" y="4159"/>
                    </a:cubicBezTo>
                    <a:cubicBezTo>
                      <a:pt x="6553" y="4159"/>
                      <a:pt x="6396" y="4002"/>
                      <a:pt x="6396" y="3812"/>
                    </a:cubicBezTo>
                    <a:lnTo>
                      <a:pt x="6396" y="2615"/>
                    </a:lnTo>
                    <a:cubicBezTo>
                      <a:pt x="6396" y="2363"/>
                      <a:pt x="6144" y="2111"/>
                      <a:pt x="5892" y="2111"/>
                    </a:cubicBezTo>
                    <a:cubicBezTo>
                      <a:pt x="5608" y="2111"/>
                      <a:pt x="5356" y="2363"/>
                      <a:pt x="5356" y="2615"/>
                    </a:cubicBezTo>
                    <a:cubicBezTo>
                      <a:pt x="5357" y="2615"/>
                      <a:pt x="5358" y="2615"/>
                      <a:pt x="5359" y="2615"/>
                    </a:cubicBezTo>
                    <a:cubicBezTo>
                      <a:pt x="5418" y="2615"/>
                      <a:pt x="5419" y="3769"/>
                      <a:pt x="5419" y="3781"/>
                    </a:cubicBezTo>
                    <a:lnTo>
                      <a:pt x="5419" y="3781"/>
                    </a:lnTo>
                    <a:cubicBezTo>
                      <a:pt x="5419" y="3970"/>
                      <a:pt x="5262" y="4128"/>
                      <a:pt x="5041" y="4128"/>
                    </a:cubicBezTo>
                    <a:cubicBezTo>
                      <a:pt x="4852" y="4128"/>
                      <a:pt x="4695" y="3970"/>
                      <a:pt x="4695" y="3781"/>
                    </a:cubicBezTo>
                    <a:lnTo>
                      <a:pt x="4695" y="2584"/>
                    </a:lnTo>
                    <a:cubicBezTo>
                      <a:pt x="4695" y="2332"/>
                      <a:pt x="4474" y="2080"/>
                      <a:pt x="4191" y="2080"/>
                    </a:cubicBezTo>
                    <a:cubicBezTo>
                      <a:pt x="3907" y="2080"/>
                      <a:pt x="3686" y="2332"/>
                      <a:pt x="3686" y="2584"/>
                    </a:cubicBezTo>
                    <a:lnTo>
                      <a:pt x="3686" y="3781"/>
                    </a:lnTo>
                    <a:cubicBezTo>
                      <a:pt x="3686" y="3970"/>
                      <a:pt x="3529" y="4128"/>
                      <a:pt x="3308" y="4128"/>
                    </a:cubicBezTo>
                    <a:cubicBezTo>
                      <a:pt x="3119" y="4128"/>
                      <a:pt x="2962" y="3970"/>
                      <a:pt x="2962" y="3781"/>
                    </a:cubicBezTo>
                    <a:lnTo>
                      <a:pt x="2962" y="504"/>
                    </a:lnTo>
                    <a:cubicBezTo>
                      <a:pt x="2962" y="221"/>
                      <a:pt x="2741" y="0"/>
                      <a:pt x="245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44"/>
              <p:cNvSpPr/>
              <p:nvPr/>
            </p:nvSpPr>
            <p:spPr>
              <a:xfrm>
                <a:off x="-2312225" y="3238300"/>
                <a:ext cx="241825" cy="241050"/>
              </a:xfrm>
              <a:custGeom>
                <a:avLst/>
                <a:gdLst/>
                <a:ahLst/>
                <a:cxnLst/>
                <a:rect l="l" t="t" r="r" b="b"/>
                <a:pathLst>
                  <a:path w="9673" h="9642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733"/>
                    </a:lnTo>
                    <a:cubicBezTo>
                      <a:pt x="1" y="1922"/>
                      <a:pt x="158" y="2080"/>
                      <a:pt x="379" y="2080"/>
                    </a:cubicBezTo>
                    <a:lnTo>
                      <a:pt x="726" y="2080"/>
                    </a:lnTo>
                    <a:lnTo>
                      <a:pt x="726" y="7562"/>
                    </a:lnTo>
                    <a:lnTo>
                      <a:pt x="379" y="7562"/>
                    </a:lnTo>
                    <a:cubicBezTo>
                      <a:pt x="158" y="7562"/>
                      <a:pt x="1" y="7719"/>
                      <a:pt x="1" y="7908"/>
                    </a:cubicBezTo>
                    <a:lnTo>
                      <a:pt x="1" y="9294"/>
                    </a:lnTo>
                    <a:cubicBezTo>
                      <a:pt x="1" y="9484"/>
                      <a:pt x="158" y="9641"/>
                      <a:pt x="379" y="9641"/>
                    </a:cubicBezTo>
                    <a:lnTo>
                      <a:pt x="1734" y="9641"/>
                    </a:lnTo>
                    <a:cubicBezTo>
                      <a:pt x="1954" y="9641"/>
                      <a:pt x="2112" y="9484"/>
                      <a:pt x="2112" y="9294"/>
                    </a:cubicBezTo>
                    <a:lnTo>
                      <a:pt x="2112" y="8916"/>
                    </a:lnTo>
                    <a:lnTo>
                      <a:pt x="4160" y="8916"/>
                    </a:lnTo>
                    <a:lnTo>
                      <a:pt x="3435" y="8223"/>
                    </a:lnTo>
                    <a:lnTo>
                      <a:pt x="2112" y="8223"/>
                    </a:lnTo>
                    <a:lnTo>
                      <a:pt x="2112" y="7877"/>
                    </a:lnTo>
                    <a:cubicBezTo>
                      <a:pt x="2112" y="7688"/>
                      <a:pt x="1954" y="7530"/>
                      <a:pt x="1734" y="7530"/>
                    </a:cubicBezTo>
                    <a:lnTo>
                      <a:pt x="1387" y="7530"/>
                    </a:lnTo>
                    <a:lnTo>
                      <a:pt x="1387" y="2080"/>
                    </a:lnTo>
                    <a:lnTo>
                      <a:pt x="1734" y="2080"/>
                    </a:lnTo>
                    <a:cubicBezTo>
                      <a:pt x="1954" y="2080"/>
                      <a:pt x="2112" y="1922"/>
                      <a:pt x="2112" y="1733"/>
                    </a:cubicBezTo>
                    <a:lnTo>
                      <a:pt x="2112" y="1387"/>
                    </a:lnTo>
                    <a:lnTo>
                      <a:pt x="7562" y="1387"/>
                    </a:lnTo>
                    <a:lnTo>
                      <a:pt x="7562" y="1733"/>
                    </a:lnTo>
                    <a:cubicBezTo>
                      <a:pt x="7562" y="1922"/>
                      <a:pt x="7720" y="2080"/>
                      <a:pt x="7940" y="2080"/>
                    </a:cubicBezTo>
                    <a:lnTo>
                      <a:pt x="8287" y="2080"/>
                    </a:lnTo>
                    <a:lnTo>
                      <a:pt x="8287" y="3592"/>
                    </a:lnTo>
                    <a:cubicBezTo>
                      <a:pt x="8444" y="3498"/>
                      <a:pt x="8602" y="3466"/>
                      <a:pt x="8791" y="3466"/>
                    </a:cubicBezTo>
                    <a:cubicBezTo>
                      <a:pt x="8885" y="3466"/>
                      <a:pt x="8917" y="3466"/>
                      <a:pt x="8948" y="3498"/>
                    </a:cubicBezTo>
                    <a:lnTo>
                      <a:pt x="8948" y="2080"/>
                    </a:lnTo>
                    <a:lnTo>
                      <a:pt x="9326" y="2080"/>
                    </a:lnTo>
                    <a:cubicBezTo>
                      <a:pt x="9515" y="2080"/>
                      <a:pt x="9673" y="1922"/>
                      <a:pt x="9673" y="1733"/>
                    </a:cubicBezTo>
                    <a:lnTo>
                      <a:pt x="9673" y="347"/>
                    </a:lnTo>
                    <a:cubicBezTo>
                      <a:pt x="9673" y="158"/>
                      <a:pt x="9515" y="1"/>
                      <a:pt x="9326" y="1"/>
                    </a:cubicBezTo>
                    <a:lnTo>
                      <a:pt x="7940" y="1"/>
                    </a:lnTo>
                    <a:cubicBezTo>
                      <a:pt x="7751" y="1"/>
                      <a:pt x="7562" y="158"/>
                      <a:pt x="7562" y="347"/>
                    </a:cubicBezTo>
                    <a:lnTo>
                      <a:pt x="7562" y="694"/>
                    </a:lnTo>
                    <a:lnTo>
                      <a:pt x="2112" y="694"/>
                    </a:lnTo>
                    <a:lnTo>
                      <a:pt x="2112" y="347"/>
                    </a:lnTo>
                    <a:cubicBezTo>
                      <a:pt x="2112" y="158"/>
                      <a:pt x="1954" y="1"/>
                      <a:pt x="173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FB447E33-6481-E934-5DF8-890D9540BA29}"/>
              </a:ext>
            </a:extLst>
          </p:cNvPr>
          <p:cNvSpPr txBox="1"/>
          <p:nvPr/>
        </p:nvSpPr>
        <p:spPr>
          <a:xfrm>
            <a:off x="5030852" y="778633"/>
            <a:ext cx="2124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masis MT Pro Black" panose="02040A04050005020304" pitchFamily="18" charset="0"/>
                <a:cs typeface="Arial"/>
                <a:sym typeface="Arial"/>
              </a:rPr>
              <a:t>ACTIVIDADES</a:t>
            </a:r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F567E5DC-D340-8BFF-F40D-EF47FF5580E4}"/>
              </a:ext>
            </a:extLst>
          </p:cNvPr>
          <p:cNvSpPr/>
          <p:nvPr/>
        </p:nvSpPr>
        <p:spPr>
          <a:xfrm>
            <a:off x="221004" y="548734"/>
            <a:ext cx="821070" cy="531070"/>
          </a:xfrm>
          <a:prstGeom prst="chevron">
            <a:avLst/>
          </a:prstGeom>
          <a:solidFill>
            <a:srgbClr val="3480BE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3</a:t>
            </a:r>
            <a:endParaRPr lang="es-CO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Icono De La Retención Del Cliente, Estilo Del Esquema Ilustración del  Vector - Ilustración de persona, humano: 128272831">
            <a:extLst>
              <a:ext uri="{FF2B5EF4-FFF2-40B4-BE49-F238E27FC236}">
                <a16:creationId xmlns:a16="http://schemas.microsoft.com/office/drawing/2014/main" id="{D1140A6D-675E-D14B-19B2-92EA63A99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552" y="1445163"/>
            <a:ext cx="672286" cy="67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 De La Línea Negra Para Obligaciones De Requisitos Y Derechos  Ilustración del Vector - Ilustración de requisitos, insignia: 233371247">
            <a:extLst>
              <a:ext uri="{FF2B5EF4-FFF2-40B4-BE49-F238E27FC236}">
                <a16:creationId xmlns:a16="http://schemas.microsoft.com/office/drawing/2014/main" id="{D0DA0097-B1E9-FE70-110D-DECC815C5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066" y="2244466"/>
            <a:ext cx="986344" cy="98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cono De Los Proveedores Aislado En El Fondo Blanco Ilustración del Vector  - Ilustración de conjunto, muestra: 133862868">
            <a:extLst>
              <a:ext uri="{FF2B5EF4-FFF2-40B4-BE49-F238E27FC236}">
                <a16:creationId xmlns:a16="http://schemas.microsoft.com/office/drawing/2014/main" id="{01CF18A9-027F-5595-1C9D-F1C7F7EC3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926" y="3295348"/>
            <a:ext cx="801565" cy="80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357;p44">
            <a:extLst>
              <a:ext uri="{FF2B5EF4-FFF2-40B4-BE49-F238E27FC236}">
                <a16:creationId xmlns:a16="http://schemas.microsoft.com/office/drawing/2014/main" id="{37E616E9-5A3B-1565-1D05-C7E2665D8F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88762" y="377077"/>
            <a:ext cx="3718807" cy="857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strategias </a:t>
            </a:r>
            <a:endParaRPr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382;p44">
            <a:extLst>
              <a:ext uri="{FF2B5EF4-FFF2-40B4-BE49-F238E27FC236}">
                <a16:creationId xmlns:a16="http://schemas.microsoft.com/office/drawing/2014/main" id="{F8DA577A-43E3-3D6A-80C2-6CFC902012DF}"/>
              </a:ext>
            </a:extLst>
          </p:cNvPr>
          <p:cNvSpPr/>
          <p:nvPr/>
        </p:nvSpPr>
        <p:spPr>
          <a:xfrm rot="5400000">
            <a:off x="4824616" y="4320749"/>
            <a:ext cx="927525" cy="585800"/>
          </a:xfrm>
          <a:custGeom>
            <a:avLst/>
            <a:gdLst/>
            <a:ahLst/>
            <a:cxnLst/>
            <a:rect l="l" t="t" r="r" b="b"/>
            <a:pathLst>
              <a:path w="37101" h="23432" extrusionOk="0">
                <a:moveTo>
                  <a:pt x="25539" y="250"/>
                </a:moveTo>
                <a:cubicBezTo>
                  <a:pt x="19872" y="0"/>
                  <a:pt x="15050" y="3834"/>
                  <a:pt x="13764" y="9061"/>
                </a:cubicBezTo>
                <a:cubicBezTo>
                  <a:pt x="13597" y="9739"/>
                  <a:pt x="12978" y="10204"/>
                  <a:pt x="12288" y="10204"/>
                </a:cubicBezTo>
                <a:lnTo>
                  <a:pt x="6263" y="10204"/>
                </a:lnTo>
                <a:cubicBezTo>
                  <a:pt x="5811" y="10204"/>
                  <a:pt x="5453" y="9846"/>
                  <a:pt x="5453" y="9406"/>
                </a:cubicBezTo>
                <a:lnTo>
                  <a:pt x="5453" y="6870"/>
                </a:lnTo>
                <a:cubicBezTo>
                  <a:pt x="5453" y="6560"/>
                  <a:pt x="5084" y="6406"/>
                  <a:pt x="4858" y="6620"/>
                </a:cubicBezTo>
                <a:lnTo>
                  <a:pt x="441" y="11049"/>
                </a:lnTo>
                <a:cubicBezTo>
                  <a:pt x="0" y="11478"/>
                  <a:pt x="0" y="12180"/>
                  <a:pt x="441" y="12621"/>
                </a:cubicBezTo>
                <a:lnTo>
                  <a:pt x="4858" y="17050"/>
                </a:lnTo>
                <a:cubicBezTo>
                  <a:pt x="5084" y="17264"/>
                  <a:pt x="5453" y="17109"/>
                  <a:pt x="5453" y="16800"/>
                </a:cubicBezTo>
                <a:lnTo>
                  <a:pt x="5453" y="14264"/>
                </a:lnTo>
                <a:cubicBezTo>
                  <a:pt x="5453" y="13823"/>
                  <a:pt x="5811" y="13466"/>
                  <a:pt x="6263" y="13466"/>
                </a:cubicBezTo>
                <a:lnTo>
                  <a:pt x="12288" y="13466"/>
                </a:lnTo>
                <a:cubicBezTo>
                  <a:pt x="13002" y="13466"/>
                  <a:pt x="13609" y="13954"/>
                  <a:pt x="13776" y="14633"/>
                </a:cubicBezTo>
                <a:cubicBezTo>
                  <a:pt x="15026" y="19693"/>
                  <a:pt x="19586" y="23431"/>
                  <a:pt x="25027" y="23431"/>
                </a:cubicBezTo>
                <a:cubicBezTo>
                  <a:pt x="31730" y="23431"/>
                  <a:pt x="37100" y="17752"/>
                  <a:pt x="36588" y="10942"/>
                </a:cubicBezTo>
                <a:cubicBezTo>
                  <a:pt x="36160" y="5132"/>
                  <a:pt x="31373" y="500"/>
                  <a:pt x="25539" y="25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Google Shape;1384;p44">
            <a:extLst>
              <a:ext uri="{FF2B5EF4-FFF2-40B4-BE49-F238E27FC236}">
                <a16:creationId xmlns:a16="http://schemas.microsoft.com/office/drawing/2014/main" id="{77C4FD3B-B04E-23FE-C86B-82203B121700}"/>
              </a:ext>
            </a:extLst>
          </p:cNvPr>
          <p:cNvSpPr txBox="1"/>
          <p:nvPr/>
        </p:nvSpPr>
        <p:spPr>
          <a:xfrm>
            <a:off x="4965980" y="4535166"/>
            <a:ext cx="632888" cy="47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PDC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Google Shape;1382;p44">
            <a:extLst>
              <a:ext uri="{FF2B5EF4-FFF2-40B4-BE49-F238E27FC236}">
                <a16:creationId xmlns:a16="http://schemas.microsoft.com/office/drawing/2014/main" id="{C8B4C2DD-47AA-9BC0-E82D-06DCD34BE42A}"/>
              </a:ext>
            </a:extLst>
          </p:cNvPr>
          <p:cNvSpPr/>
          <p:nvPr/>
        </p:nvSpPr>
        <p:spPr>
          <a:xfrm rot="5400000">
            <a:off x="6213736" y="4320748"/>
            <a:ext cx="927525" cy="585800"/>
          </a:xfrm>
          <a:custGeom>
            <a:avLst/>
            <a:gdLst/>
            <a:ahLst/>
            <a:cxnLst/>
            <a:rect l="l" t="t" r="r" b="b"/>
            <a:pathLst>
              <a:path w="37101" h="23432" extrusionOk="0">
                <a:moveTo>
                  <a:pt x="25539" y="250"/>
                </a:moveTo>
                <a:cubicBezTo>
                  <a:pt x="19872" y="0"/>
                  <a:pt x="15050" y="3834"/>
                  <a:pt x="13764" y="9061"/>
                </a:cubicBezTo>
                <a:cubicBezTo>
                  <a:pt x="13597" y="9739"/>
                  <a:pt x="12978" y="10204"/>
                  <a:pt x="12288" y="10204"/>
                </a:cubicBezTo>
                <a:lnTo>
                  <a:pt x="6263" y="10204"/>
                </a:lnTo>
                <a:cubicBezTo>
                  <a:pt x="5811" y="10204"/>
                  <a:pt x="5453" y="9846"/>
                  <a:pt x="5453" y="9406"/>
                </a:cubicBezTo>
                <a:lnTo>
                  <a:pt x="5453" y="6870"/>
                </a:lnTo>
                <a:cubicBezTo>
                  <a:pt x="5453" y="6560"/>
                  <a:pt x="5084" y="6406"/>
                  <a:pt x="4858" y="6620"/>
                </a:cubicBezTo>
                <a:lnTo>
                  <a:pt x="441" y="11049"/>
                </a:lnTo>
                <a:cubicBezTo>
                  <a:pt x="0" y="11478"/>
                  <a:pt x="0" y="12180"/>
                  <a:pt x="441" y="12621"/>
                </a:cubicBezTo>
                <a:lnTo>
                  <a:pt x="4858" y="17050"/>
                </a:lnTo>
                <a:cubicBezTo>
                  <a:pt x="5084" y="17264"/>
                  <a:pt x="5453" y="17109"/>
                  <a:pt x="5453" y="16800"/>
                </a:cubicBezTo>
                <a:lnTo>
                  <a:pt x="5453" y="14264"/>
                </a:lnTo>
                <a:cubicBezTo>
                  <a:pt x="5453" y="13823"/>
                  <a:pt x="5811" y="13466"/>
                  <a:pt x="6263" y="13466"/>
                </a:cubicBezTo>
                <a:lnTo>
                  <a:pt x="12288" y="13466"/>
                </a:lnTo>
                <a:cubicBezTo>
                  <a:pt x="13002" y="13466"/>
                  <a:pt x="13609" y="13954"/>
                  <a:pt x="13776" y="14633"/>
                </a:cubicBezTo>
                <a:cubicBezTo>
                  <a:pt x="15026" y="19693"/>
                  <a:pt x="19586" y="23431"/>
                  <a:pt x="25027" y="23431"/>
                </a:cubicBezTo>
                <a:cubicBezTo>
                  <a:pt x="31730" y="23431"/>
                  <a:pt x="37100" y="17752"/>
                  <a:pt x="36588" y="10942"/>
                </a:cubicBezTo>
                <a:cubicBezTo>
                  <a:pt x="36160" y="5132"/>
                  <a:pt x="31373" y="500"/>
                  <a:pt x="25539" y="25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Google Shape;1384;p44">
            <a:extLst>
              <a:ext uri="{FF2B5EF4-FFF2-40B4-BE49-F238E27FC236}">
                <a16:creationId xmlns:a16="http://schemas.microsoft.com/office/drawing/2014/main" id="{C0E08C96-A9B9-2CE1-88CC-1E68632B6CE7}"/>
              </a:ext>
            </a:extLst>
          </p:cNvPr>
          <p:cNvSpPr txBox="1"/>
          <p:nvPr/>
        </p:nvSpPr>
        <p:spPr>
          <a:xfrm>
            <a:off x="6418298" y="4530300"/>
            <a:ext cx="518400" cy="47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PKT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10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FD6C0B5-16D7-60E2-6C7F-A1DFA0621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76" y="4729907"/>
            <a:ext cx="550928" cy="273844"/>
          </a:xfrm>
        </p:spPr>
        <p:txBody>
          <a:bodyPr anchor="ctr">
            <a:normAutofit/>
          </a:bodyPr>
          <a:lstStyle/>
          <a:p>
            <a:pPr eaLnBrk="1" latinLnBrk="0" hangingPunct="1">
              <a:spcAft>
                <a:spcPts val="600"/>
              </a:spcAft>
            </a:pPr>
            <a:fld id="{2C6B1FF6-39B9-40F5-8B67-33C6354A3D4F}" type="slidenum">
              <a:rPr kumimoji="0" lang="en-US" smtClean="0"/>
              <a:pPr eaLnBrk="1" latinLnBrk="0" hangingPunct="1">
                <a:spcAft>
                  <a:spcPts val="600"/>
                </a:spcAft>
              </a:pPr>
              <a:t>14</a:t>
            </a:fld>
            <a:endParaRPr kumimoji="0" lang="en-U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10D8198D-67DB-3DB9-92BA-7207A3234E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722864"/>
              </p:ext>
            </p:extLst>
          </p:nvPr>
        </p:nvGraphicFramePr>
        <p:xfrm>
          <a:off x="4758778" y="1718381"/>
          <a:ext cx="4155298" cy="244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AAD58E8D-C64C-FF74-3979-23FAF23EE344}"/>
              </a:ext>
            </a:extLst>
          </p:cNvPr>
          <p:cNvSpPr/>
          <p:nvPr/>
        </p:nvSpPr>
        <p:spPr>
          <a:xfrm rot="16200000">
            <a:off x="3987251" y="2942826"/>
            <a:ext cx="1101969" cy="2738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Flecha: cheurón 12">
            <a:extLst>
              <a:ext uri="{FF2B5EF4-FFF2-40B4-BE49-F238E27FC236}">
                <a16:creationId xmlns:a16="http://schemas.microsoft.com/office/drawing/2014/main" id="{D639E128-98D4-0D3E-D290-8D6776ADBE89}"/>
              </a:ext>
            </a:extLst>
          </p:cNvPr>
          <p:cNvSpPr/>
          <p:nvPr/>
        </p:nvSpPr>
        <p:spPr>
          <a:xfrm>
            <a:off x="180775" y="472018"/>
            <a:ext cx="821070" cy="531070"/>
          </a:xfrm>
          <a:prstGeom prst="chevron">
            <a:avLst/>
          </a:prstGeom>
          <a:solidFill>
            <a:srgbClr val="3480BE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1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2" name="Google Shape;1357;p44">
            <a:extLst>
              <a:ext uri="{FF2B5EF4-FFF2-40B4-BE49-F238E27FC236}">
                <a16:creationId xmlns:a16="http://schemas.microsoft.com/office/drawing/2014/main" id="{3897F717-3434-FDF8-78CE-3496274022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38934" y="251815"/>
            <a:ext cx="3718807" cy="857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</a:t>
            </a:r>
            <a:endParaRPr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ECD1BF20-1615-E67E-FFB5-549AB1DC8514}"/>
              </a:ext>
            </a:extLst>
          </p:cNvPr>
          <p:cNvSpPr txBox="1"/>
          <p:nvPr/>
        </p:nvSpPr>
        <p:spPr>
          <a:xfrm>
            <a:off x="250065" y="4262396"/>
            <a:ext cx="1334186" cy="21544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s-CO" altLang="ko-KR" sz="800" dirty="0">
                <a:cs typeface="Arial" pitchFamily="34" charset="0"/>
              </a:rPr>
              <a:t>* Valores en millones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BC78FBD-717C-F54C-E9BE-FA68035BC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775" y="1718381"/>
            <a:ext cx="4155298" cy="2444400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2487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8E4A3A-B811-F5C9-5E83-3235C63D9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15</a:t>
            </a:fld>
            <a:endParaRPr lang="en-US"/>
          </a:p>
        </p:txBody>
      </p:sp>
      <p:grpSp>
        <p:nvGrpSpPr>
          <p:cNvPr id="12" name="Google Shape;562;p26">
            <a:extLst>
              <a:ext uri="{FF2B5EF4-FFF2-40B4-BE49-F238E27FC236}">
                <a16:creationId xmlns:a16="http://schemas.microsoft.com/office/drawing/2014/main" id="{BF13293F-0B94-08FF-5CDF-C5E399DC5862}"/>
              </a:ext>
            </a:extLst>
          </p:cNvPr>
          <p:cNvGrpSpPr/>
          <p:nvPr/>
        </p:nvGrpSpPr>
        <p:grpSpPr>
          <a:xfrm>
            <a:off x="18676" y="1108169"/>
            <a:ext cx="2501238" cy="3028423"/>
            <a:chOff x="2899623" y="1326163"/>
            <a:chExt cx="1855919" cy="2404116"/>
          </a:xfrm>
        </p:grpSpPr>
        <p:sp>
          <p:nvSpPr>
            <p:cNvPr id="13" name="Google Shape;563;p26">
              <a:extLst>
                <a:ext uri="{FF2B5EF4-FFF2-40B4-BE49-F238E27FC236}">
                  <a16:creationId xmlns:a16="http://schemas.microsoft.com/office/drawing/2014/main" id="{A39FF92A-5A38-40AB-ACC6-41DF2F74E7FA}"/>
                </a:ext>
              </a:extLst>
            </p:cNvPr>
            <p:cNvSpPr/>
            <p:nvPr/>
          </p:nvSpPr>
          <p:spPr>
            <a:xfrm>
              <a:off x="3158713" y="1326163"/>
              <a:ext cx="1441875" cy="1755900"/>
            </a:xfrm>
            <a:custGeom>
              <a:avLst/>
              <a:gdLst/>
              <a:ahLst/>
              <a:cxnLst/>
              <a:rect l="l" t="t" r="r" b="b"/>
              <a:pathLst>
                <a:path w="57675" h="70236" extrusionOk="0">
                  <a:moveTo>
                    <a:pt x="28838" y="0"/>
                  </a:moveTo>
                  <a:cubicBezTo>
                    <a:pt x="12931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8" y="30004"/>
                  </a:cubicBezTo>
                  <a:cubicBezTo>
                    <a:pt x="1799" y="30004"/>
                    <a:pt x="2323" y="29480"/>
                    <a:pt x="2323" y="28837"/>
                  </a:cubicBezTo>
                  <a:cubicBezTo>
                    <a:pt x="2323" y="14216"/>
                    <a:pt x="14217" y="2322"/>
                    <a:pt x="28838" y="2322"/>
                  </a:cubicBezTo>
                  <a:cubicBezTo>
                    <a:pt x="43459" y="2322"/>
                    <a:pt x="55353" y="14216"/>
                    <a:pt x="55353" y="28837"/>
                  </a:cubicBezTo>
                  <a:cubicBezTo>
                    <a:pt x="55353" y="43458"/>
                    <a:pt x="43459" y="55352"/>
                    <a:pt x="28838" y="55352"/>
                  </a:cubicBezTo>
                  <a:cubicBezTo>
                    <a:pt x="28195" y="55352"/>
                    <a:pt x="27671" y="55864"/>
                    <a:pt x="27671" y="56507"/>
                  </a:cubicBezTo>
                  <a:lnTo>
                    <a:pt x="27671" y="66235"/>
                  </a:lnTo>
                  <a:lnTo>
                    <a:pt x="23039" y="61603"/>
                  </a:lnTo>
                  <a:cubicBezTo>
                    <a:pt x="22813" y="61371"/>
                    <a:pt x="22516" y="61255"/>
                    <a:pt x="22218" y="61255"/>
                  </a:cubicBezTo>
                  <a:cubicBezTo>
                    <a:pt x="21920" y="61255"/>
                    <a:pt x="21623" y="61371"/>
                    <a:pt x="21396" y="61603"/>
                  </a:cubicBezTo>
                  <a:cubicBezTo>
                    <a:pt x="20944" y="62056"/>
                    <a:pt x="20944" y="62782"/>
                    <a:pt x="21396" y="63234"/>
                  </a:cubicBezTo>
                  <a:lnTo>
                    <a:pt x="28052" y="69902"/>
                  </a:lnTo>
                  <a:cubicBezTo>
                    <a:pt x="28266" y="70116"/>
                    <a:pt x="28564" y="70235"/>
                    <a:pt x="28874" y="70235"/>
                  </a:cubicBezTo>
                  <a:cubicBezTo>
                    <a:pt x="29183" y="70235"/>
                    <a:pt x="29481" y="70116"/>
                    <a:pt x="29695" y="69902"/>
                  </a:cubicBezTo>
                  <a:lnTo>
                    <a:pt x="36351" y="63234"/>
                  </a:lnTo>
                  <a:cubicBezTo>
                    <a:pt x="36803" y="62782"/>
                    <a:pt x="36803" y="62056"/>
                    <a:pt x="36351" y="61603"/>
                  </a:cubicBezTo>
                  <a:cubicBezTo>
                    <a:pt x="36124" y="61371"/>
                    <a:pt x="35827" y="61255"/>
                    <a:pt x="35529" y="61255"/>
                  </a:cubicBezTo>
                  <a:cubicBezTo>
                    <a:pt x="35231" y="61255"/>
                    <a:pt x="34934" y="61371"/>
                    <a:pt x="34708" y="61603"/>
                  </a:cubicBezTo>
                  <a:lnTo>
                    <a:pt x="29993" y="66318"/>
                  </a:lnTo>
                  <a:lnTo>
                    <a:pt x="29993" y="57650"/>
                  </a:lnTo>
                  <a:cubicBezTo>
                    <a:pt x="45364" y="57031"/>
                    <a:pt x="57675" y="44351"/>
                    <a:pt x="57675" y="28837"/>
                  </a:cubicBezTo>
                  <a:cubicBezTo>
                    <a:pt x="57675" y="12942"/>
                    <a:pt x="44733" y="0"/>
                    <a:pt x="28838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64;p26">
              <a:extLst>
                <a:ext uri="{FF2B5EF4-FFF2-40B4-BE49-F238E27FC236}">
                  <a16:creationId xmlns:a16="http://schemas.microsoft.com/office/drawing/2014/main" id="{112DA939-FE81-8376-F855-295ED52532F0}"/>
                </a:ext>
              </a:extLst>
            </p:cNvPr>
            <p:cNvSpPr/>
            <p:nvPr/>
          </p:nvSpPr>
          <p:spPr>
            <a:xfrm>
              <a:off x="3390288" y="1557738"/>
              <a:ext cx="978725" cy="978700"/>
            </a:xfrm>
            <a:custGeom>
              <a:avLst/>
              <a:gdLst/>
              <a:ahLst/>
              <a:cxnLst/>
              <a:rect l="l" t="t" r="r" b="b"/>
              <a:pathLst>
                <a:path w="39149" h="39148" extrusionOk="0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6" y="39148"/>
                    <a:pt x="39149" y="30385"/>
                    <a:pt x="39149" y="19574"/>
                  </a:cubicBezTo>
                  <a:cubicBezTo>
                    <a:pt x="39149" y="8763"/>
                    <a:pt x="30386" y="0"/>
                    <a:pt x="19575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1000" b="0" i="0" u="none" strike="noStrike" dirty="0"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 $1.133.070.486</a:t>
              </a:r>
              <a:endParaRPr sz="700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" name="Google Shape;566;p26">
              <a:extLst>
                <a:ext uri="{FF2B5EF4-FFF2-40B4-BE49-F238E27FC236}">
                  <a16:creationId xmlns:a16="http://schemas.microsoft.com/office/drawing/2014/main" id="{08E91644-B4E9-86F8-EA01-71CBB0F1C633}"/>
                </a:ext>
              </a:extLst>
            </p:cNvPr>
            <p:cNvSpPr txBox="1"/>
            <p:nvPr/>
          </p:nvSpPr>
          <p:spPr>
            <a:xfrm>
              <a:off x="2899623" y="3300679"/>
              <a:ext cx="1855919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434343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VARIACIÓN KTNO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434343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2021</a:t>
              </a:r>
              <a:endParaRPr sz="1400" dirty="0">
                <a:solidFill>
                  <a:srgbClr val="434343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</p:grpSp>
      <p:grpSp>
        <p:nvGrpSpPr>
          <p:cNvPr id="16" name="Google Shape;567;p26">
            <a:extLst>
              <a:ext uri="{FF2B5EF4-FFF2-40B4-BE49-F238E27FC236}">
                <a16:creationId xmlns:a16="http://schemas.microsoft.com/office/drawing/2014/main" id="{8A1912A5-A5A1-9AAE-1201-082591B00DB5}"/>
              </a:ext>
            </a:extLst>
          </p:cNvPr>
          <p:cNvGrpSpPr/>
          <p:nvPr/>
        </p:nvGrpSpPr>
        <p:grpSpPr>
          <a:xfrm>
            <a:off x="2306928" y="1885194"/>
            <a:ext cx="2169371" cy="3330026"/>
            <a:chOff x="1720155" y="1326163"/>
            <a:chExt cx="1551300" cy="2856266"/>
          </a:xfrm>
        </p:grpSpPr>
        <p:sp>
          <p:nvSpPr>
            <p:cNvPr id="17" name="Google Shape;568;p26">
              <a:extLst>
                <a:ext uri="{FF2B5EF4-FFF2-40B4-BE49-F238E27FC236}">
                  <a16:creationId xmlns:a16="http://schemas.microsoft.com/office/drawing/2014/main" id="{7B3C3C68-52A4-E871-BABE-844A6BE9ACEA}"/>
                </a:ext>
              </a:extLst>
            </p:cNvPr>
            <p:cNvSpPr/>
            <p:nvPr/>
          </p:nvSpPr>
          <p:spPr>
            <a:xfrm>
              <a:off x="2006488" y="1557738"/>
              <a:ext cx="978725" cy="978700"/>
            </a:xfrm>
            <a:custGeom>
              <a:avLst/>
              <a:gdLst/>
              <a:ahLst/>
              <a:cxnLst/>
              <a:rect l="l" t="t" r="r" b="b"/>
              <a:pathLst>
                <a:path w="39149" h="39148" extrusionOk="0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6" y="39148"/>
                    <a:pt x="39149" y="30385"/>
                    <a:pt x="39149" y="19574"/>
                  </a:cubicBezTo>
                  <a:cubicBezTo>
                    <a:pt x="39149" y="8763"/>
                    <a:pt x="30386" y="0"/>
                    <a:pt x="19575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1050" b="0" i="0" u="none" strike="noStrike" dirty="0"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-$  84.506.442,45 </a:t>
              </a:r>
              <a:endParaRPr sz="400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" name="Google Shape;569;p26">
              <a:extLst>
                <a:ext uri="{FF2B5EF4-FFF2-40B4-BE49-F238E27FC236}">
                  <a16:creationId xmlns:a16="http://schemas.microsoft.com/office/drawing/2014/main" id="{98B76422-10E7-58C0-75CE-9EEB5401F8BD}"/>
                </a:ext>
              </a:extLst>
            </p:cNvPr>
            <p:cNvSpPr/>
            <p:nvPr/>
          </p:nvSpPr>
          <p:spPr>
            <a:xfrm>
              <a:off x="1774913" y="1326163"/>
              <a:ext cx="1441875" cy="1755900"/>
            </a:xfrm>
            <a:custGeom>
              <a:avLst/>
              <a:gdLst/>
              <a:ahLst/>
              <a:cxnLst/>
              <a:rect l="l" t="t" r="r" b="b"/>
              <a:pathLst>
                <a:path w="57675" h="70236" extrusionOk="0">
                  <a:moveTo>
                    <a:pt x="28838" y="0"/>
                  </a:moveTo>
                  <a:cubicBezTo>
                    <a:pt x="12943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8" y="30004"/>
                  </a:cubicBezTo>
                  <a:cubicBezTo>
                    <a:pt x="1810" y="30004"/>
                    <a:pt x="2334" y="29480"/>
                    <a:pt x="2334" y="28837"/>
                  </a:cubicBezTo>
                  <a:cubicBezTo>
                    <a:pt x="2334" y="14216"/>
                    <a:pt x="14217" y="2322"/>
                    <a:pt x="28838" y="2322"/>
                  </a:cubicBezTo>
                  <a:cubicBezTo>
                    <a:pt x="43459" y="2322"/>
                    <a:pt x="55353" y="14216"/>
                    <a:pt x="55353" y="28837"/>
                  </a:cubicBezTo>
                  <a:cubicBezTo>
                    <a:pt x="55353" y="43458"/>
                    <a:pt x="43459" y="55352"/>
                    <a:pt x="28838" y="55352"/>
                  </a:cubicBezTo>
                  <a:cubicBezTo>
                    <a:pt x="28195" y="55352"/>
                    <a:pt x="27683" y="55864"/>
                    <a:pt x="27683" y="56507"/>
                  </a:cubicBezTo>
                  <a:lnTo>
                    <a:pt x="27683" y="66247"/>
                  </a:lnTo>
                  <a:lnTo>
                    <a:pt x="23027" y="61603"/>
                  </a:lnTo>
                  <a:cubicBezTo>
                    <a:pt x="22801" y="61371"/>
                    <a:pt x="22507" y="61255"/>
                    <a:pt x="22210" y="61255"/>
                  </a:cubicBezTo>
                  <a:cubicBezTo>
                    <a:pt x="21914" y="61255"/>
                    <a:pt x="21617" y="61371"/>
                    <a:pt x="21384" y="61603"/>
                  </a:cubicBezTo>
                  <a:cubicBezTo>
                    <a:pt x="20932" y="62056"/>
                    <a:pt x="20932" y="62782"/>
                    <a:pt x="21384" y="63234"/>
                  </a:cubicBezTo>
                  <a:lnTo>
                    <a:pt x="28052" y="69902"/>
                  </a:lnTo>
                  <a:cubicBezTo>
                    <a:pt x="28278" y="70128"/>
                    <a:pt x="28576" y="70235"/>
                    <a:pt x="28873" y="70235"/>
                  </a:cubicBezTo>
                  <a:cubicBezTo>
                    <a:pt x="29171" y="70235"/>
                    <a:pt x="29457" y="70128"/>
                    <a:pt x="29695" y="69902"/>
                  </a:cubicBezTo>
                  <a:lnTo>
                    <a:pt x="36351" y="63234"/>
                  </a:lnTo>
                  <a:cubicBezTo>
                    <a:pt x="36803" y="62782"/>
                    <a:pt x="36803" y="62056"/>
                    <a:pt x="36351" y="61603"/>
                  </a:cubicBezTo>
                  <a:cubicBezTo>
                    <a:pt x="36124" y="61371"/>
                    <a:pt x="35827" y="61255"/>
                    <a:pt x="35529" y="61255"/>
                  </a:cubicBezTo>
                  <a:cubicBezTo>
                    <a:pt x="35231" y="61255"/>
                    <a:pt x="34934" y="61371"/>
                    <a:pt x="34707" y="61603"/>
                  </a:cubicBezTo>
                  <a:lnTo>
                    <a:pt x="30004" y="66306"/>
                  </a:lnTo>
                  <a:lnTo>
                    <a:pt x="30004" y="57650"/>
                  </a:lnTo>
                  <a:cubicBezTo>
                    <a:pt x="45364" y="57031"/>
                    <a:pt x="57675" y="44351"/>
                    <a:pt x="57675" y="28837"/>
                  </a:cubicBezTo>
                  <a:cubicBezTo>
                    <a:pt x="57675" y="12942"/>
                    <a:pt x="44744" y="0"/>
                    <a:pt x="28838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70;p26">
              <a:extLst>
                <a:ext uri="{FF2B5EF4-FFF2-40B4-BE49-F238E27FC236}">
                  <a16:creationId xmlns:a16="http://schemas.microsoft.com/office/drawing/2014/main" id="{C7C1B405-7553-A994-6503-F57C59BB065D}"/>
                </a:ext>
              </a:extLst>
            </p:cNvPr>
            <p:cNvSpPr txBox="1"/>
            <p:nvPr/>
          </p:nvSpPr>
          <p:spPr>
            <a:xfrm>
              <a:off x="1720155" y="3647529"/>
              <a:ext cx="15513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" name="Google Shape;571;p26">
              <a:extLst>
                <a:ext uri="{FF2B5EF4-FFF2-40B4-BE49-F238E27FC236}">
                  <a16:creationId xmlns:a16="http://schemas.microsoft.com/office/drawing/2014/main" id="{C13DB8B3-305D-0E42-5A47-C218F03593A2}"/>
                </a:ext>
              </a:extLst>
            </p:cNvPr>
            <p:cNvSpPr txBox="1"/>
            <p:nvPr/>
          </p:nvSpPr>
          <p:spPr>
            <a:xfrm>
              <a:off x="1720156" y="3300679"/>
              <a:ext cx="1496633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434343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VARIACIÓN KTNO 2026</a:t>
              </a:r>
              <a:endParaRPr sz="1400" dirty="0">
                <a:solidFill>
                  <a:srgbClr val="434343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</p:grpSp>
      <p:sp>
        <p:nvSpPr>
          <p:cNvPr id="21" name="Flecha: cheurón 20">
            <a:extLst>
              <a:ext uri="{FF2B5EF4-FFF2-40B4-BE49-F238E27FC236}">
                <a16:creationId xmlns:a16="http://schemas.microsoft.com/office/drawing/2014/main" id="{A00650D4-63B6-F4FB-C339-8A0A1BD23F38}"/>
              </a:ext>
            </a:extLst>
          </p:cNvPr>
          <p:cNvSpPr/>
          <p:nvPr/>
        </p:nvSpPr>
        <p:spPr>
          <a:xfrm>
            <a:off x="243436" y="346938"/>
            <a:ext cx="821070" cy="531070"/>
          </a:xfrm>
          <a:prstGeom prst="chevron">
            <a:avLst/>
          </a:prstGeom>
          <a:solidFill>
            <a:srgbClr val="3480BE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" name="Google Shape;1357;p44">
            <a:extLst>
              <a:ext uri="{FF2B5EF4-FFF2-40B4-BE49-F238E27FC236}">
                <a16:creationId xmlns:a16="http://schemas.microsoft.com/office/drawing/2014/main" id="{57C826BB-3398-7295-818B-DED4631A4D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5130" y="203312"/>
            <a:ext cx="3718807" cy="857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</a:t>
            </a:r>
            <a:endParaRPr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0D6A7707-427F-643D-B55B-4B880C06E0B1}"/>
              </a:ext>
            </a:extLst>
          </p:cNvPr>
          <p:cNvSpPr txBox="1"/>
          <p:nvPr/>
        </p:nvSpPr>
        <p:spPr>
          <a:xfrm>
            <a:off x="4610359" y="3600740"/>
            <a:ext cx="1334186" cy="21544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s-CO" altLang="ko-KR" sz="800" dirty="0">
                <a:cs typeface="Arial" pitchFamily="34" charset="0"/>
              </a:rPr>
              <a:t>* Valores en millones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1D5C49CC-C7E1-A9B2-33D3-C5A31BDD1D45}"/>
              </a:ext>
            </a:extLst>
          </p:cNvPr>
          <p:cNvGrpSpPr/>
          <p:nvPr/>
        </p:nvGrpSpPr>
        <p:grpSpPr>
          <a:xfrm>
            <a:off x="4610359" y="1060562"/>
            <a:ext cx="4275612" cy="2444400"/>
            <a:chOff x="4610359" y="1060562"/>
            <a:chExt cx="4275612" cy="244440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0CE6D3F4-966E-CEB2-2D07-37385D163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10359" y="1060562"/>
              <a:ext cx="4275612" cy="2444400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C7FBDE91-CC7A-9B83-E70E-C9537DCFF3C2}"/>
                </a:ext>
              </a:extLst>
            </p:cNvPr>
            <p:cNvSpPr txBox="1"/>
            <p:nvPr/>
          </p:nvSpPr>
          <p:spPr>
            <a:xfrm>
              <a:off x="8146498" y="1261380"/>
              <a:ext cx="63510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CO" sz="1200" dirty="0"/>
                <a:t>$4.278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A6BD40BC-A13D-02AC-D866-712520AF82A6}"/>
                </a:ext>
              </a:extLst>
            </p:cNvPr>
            <p:cNvSpPr txBox="1"/>
            <p:nvPr/>
          </p:nvSpPr>
          <p:spPr>
            <a:xfrm>
              <a:off x="8240767" y="1926678"/>
              <a:ext cx="63510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CO" sz="1200" dirty="0"/>
                <a:t>$2.079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BF38EF27-67EC-CD47-18CC-AB754368A31D}"/>
                </a:ext>
              </a:extLst>
            </p:cNvPr>
            <p:cNvSpPr txBox="1"/>
            <p:nvPr/>
          </p:nvSpPr>
          <p:spPr>
            <a:xfrm>
              <a:off x="6064025" y="1690779"/>
              <a:ext cx="63510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CO" sz="1200" dirty="0"/>
                <a:t>$2.737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5788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8E4A3A-B811-F5C9-5E83-3235C63D9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16</a:t>
            </a:fld>
            <a:endParaRPr lang="en-US"/>
          </a:p>
        </p:txBody>
      </p:sp>
      <p:sp>
        <p:nvSpPr>
          <p:cNvPr id="21" name="Flecha: cheurón 20">
            <a:extLst>
              <a:ext uri="{FF2B5EF4-FFF2-40B4-BE49-F238E27FC236}">
                <a16:creationId xmlns:a16="http://schemas.microsoft.com/office/drawing/2014/main" id="{A00650D4-63B6-F4FB-C339-8A0A1BD23F38}"/>
              </a:ext>
            </a:extLst>
          </p:cNvPr>
          <p:cNvSpPr/>
          <p:nvPr/>
        </p:nvSpPr>
        <p:spPr>
          <a:xfrm>
            <a:off x="243436" y="346938"/>
            <a:ext cx="821070" cy="531070"/>
          </a:xfrm>
          <a:prstGeom prst="chevron">
            <a:avLst/>
          </a:prstGeom>
          <a:solidFill>
            <a:srgbClr val="3480BE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" name="Google Shape;1357;p44">
            <a:extLst>
              <a:ext uri="{FF2B5EF4-FFF2-40B4-BE49-F238E27FC236}">
                <a16:creationId xmlns:a16="http://schemas.microsoft.com/office/drawing/2014/main" id="{57C826BB-3398-7295-818B-DED4631A4D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5130" y="203312"/>
            <a:ext cx="3718807" cy="857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</a:t>
            </a:r>
            <a:endParaRPr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E52846A-A578-6F94-E9A7-D1F6F83F85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508286"/>
              </p:ext>
            </p:extLst>
          </p:nvPr>
        </p:nvGraphicFramePr>
        <p:xfrm>
          <a:off x="243436" y="1457315"/>
          <a:ext cx="4243504" cy="248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3FD33CE-9F4B-C504-4BC1-C7BF3A644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1442835"/>
              </p:ext>
            </p:extLst>
          </p:nvPr>
        </p:nvGraphicFramePr>
        <p:xfrm>
          <a:off x="4572000" y="1457315"/>
          <a:ext cx="4243504" cy="248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6139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1B2612-B6F9-7CF1-6A18-05A82716B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17</a:t>
            </a:fld>
            <a:endParaRPr lang="en-US"/>
          </a:p>
        </p:txBody>
      </p:sp>
      <p:sp>
        <p:nvSpPr>
          <p:cNvPr id="9" name="Google Shape;564;p26">
            <a:extLst>
              <a:ext uri="{FF2B5EF4-FFF2-40B4-BE49-F238E27FC236}">
                <a16:creationId xmlns:a16="http://schemas.microsoft.com/office/drawing/2014/main" id="{3DE5AEB5-8C5B-0149-D0F1-2802447E0A1F}"/>
              </a:ext>
            </a:extLst>
          </p:cNvPr>
          <p:cNvSpPr/>
          <p:nvPr/>
        </p:nvSpPr>
        <p:spPr>
          <a:xfrm>
            <a:off x="6970085" y="2952817"/>
            <a:ext cx="1728438" cy="1584568"/>
          </a:xfrm>
          <a:custGeom>
            <a:avLst/>
            <a:gdLst/>
            <a:ahLst/>
            <a:cxnLst/>
            <a:rect l="l" t="t" r="r" b="b"/>
            <a:pathLst>
              <a:path w="39149" h="39148" extrusionOk="0">
                <a:moveTo>
                  <a:pt x="19575" y="0"/>
                </a:moveTo>
                <a:cubicBezTo>
                  <a:pt x="8764" y="0"/>
                  <a:pt x="1" y="8763"/>
                  <a:pt x="1" y="19574"/>
                </a:cubicBezTo>
                <a:cubicBezTo>
                  <a:pt x="1" y="30385"/>
                  <a:pt x="8764" y="39148"/>
                  <a:pt x="19575" y="39148"/>
                </a:cubicBezTo>
                <a:cubicBezTo>
                  <a:pt x="30386" y="39148"/>
                  <a:pt x="39149" y="30385"/>
                  <a:pt x="39149" y="19574"/>
                </a:cubicBezTo>
                <a:cubicBezTo>
                  <a:pt x="39149" y="8763"/>
                  <a:pt x="30386" y="0"/>
                  <a:pt x="195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w="25400" cmpd="dbl">
            <a:solidFill>
              <a:schemeClr val="accent1">
                <a:lumMod val="75000"/>
              </a:schemeClr>
            </a:solidFill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FCLO 2017-2026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SIN ESTRATEGIA</a:t>
            </a:r>
            <a:endParaRPr lang="es-CO" sz="12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1.692.975.885 </a:t>
            </a:r>
            <a:endParaRPr sz="400" dirty="0">
              <a:solidFill>
                <a:schemeClr val="bg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" name="Google Shape;564;p26">
            <a:extLst>
              <a:ext uri="{FF2B5EF4-FFF2-40B4-BE49-F238E27FC236}">
                <a16:creationId xmlns:a16="http://schemas.microsoft.com/office/drawing/2014/main" id="{89D49715-258F-D0BF-988B-686441109B17}"/>
              </a:ext>
            </a:extLst>
          </p:cNvPr>
          <p:cNvSpPr/>
          <p:nvPr/>
        </p:nvSpPr>
        <p:spPr>
          <a:xfrm>
            <a:off x="5821224" y="1217247"/>
            <a:ext cx="1728438" cy="1584568"/>
          </a:xfrm>
          <a:custGeom>
            <a:avLst/>
            <a:gdLst/>
            <a:ahLst/>
            <a:cxnLst/>
            <a:rect l="l" t="t" r="r" b="b"/>
            <a:pathLst>
              <a:path w="39149" h="39148" extrusionOk="0">
                <a:moveTo>
                  <a:pt x="19575" y="0"/>
                </a:moveTo>
                <a:cubicBezTo>
                  <a:pt x="8764" y="0"/>
                  <a:pt x="1" y="8763"/>
                  <a:pt x="1" y="19574"/>
                </a:cubicBezTo>
                <a:cubicBezTo>
                  <a:pt x="1" y="30385"/>
                  <a:pt x="8764" y="39148"/>
                  <a:pt x="19575" y="39148"/>
                </a:cubicBezTo>
                <a:cubicBezTo>
                  <a:pt x="30386" y="39148"/>
                  <a:pt x="39149" y="30385"/>
                  <a:pt x="39149" y="19574"/>
                </a:cubicBezTo>
                <a:cubicBezTo>
                  <a:pt x="39149" y="8763"/>
                  <a:pt x="30386" y="0"/>
                  <a:pt x="19575" y="0"/>
                </a:cubicBezTo>
                <a:close/>
              </a:path>
            </a:pathLst>
          </a:custGeom>
          <a:gradFill flip="none" rotWithShape="1">
            <a:gsLst>
              <a:gs pos="0">
                <a:srgbClr val="00B050"/>
              </a:gs>
              <a:gs pos="0">
                <a:schemeClr val="accent3">
                  <a:lumMod val="0"/>
                  <a:lumOff val="100000"/>
                </a:schemeClr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 w="25400" cap="rnd" cmpd="dbl">
            <a:gradFill flip="none" rotWithShape="1">
              <a:gsLst>
                <a:gs pos="0">
                  <a:schemeClr val="accent3">
                    <a:lumMod val="0"/>
                    <a:lumOff val="100000"/>
                  </a:schemeClr>
                </a:gs>
                <a:gs pos="35000">
                  <a:schemeClr val="accent3">
                    <a:lumMod val="0"/>
                    <a:lumOff val="100000"/>
                  </a:schemeClr>
                </a:gs>
                <a:gs pos="100000">
                  <a:schemeClr val="accent3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FCLO 2017-2026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CON ESTRATEGIA</a:t>
            </a:r>
            <a:endParaRPr lang="es-CO" sz="12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CO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                        9.761.464.244 </a:t>
            </a:r>
            <a:r>
              <a:rPr lang="es-CO" sz="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sz="400" dirty="0">
              <a:solidFill>
                <a:schemeClr val="bg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" name="Flecha: cheurón 13">
            <a:extLst>
              <a:ext uri="{FF2B5EF4-FFF2-40B4-BE49-F238E27FC236}">
                <a16:creationId xmlns:a16="http://schemas.microsoft.com/office/drawing/2014/main" id="{597C0F20-C573-E935-D649-212B4C73D9F2}"/>
              </a:ext>
            </a:extLst>
          </p:cNvPr>
          <p:cNvSpPr/>
          <p:nvPr/>
        </p:nvSpPr>
        <p:spPr>
          <a:xfrm>
            <a:off x="243436" y="346938"/>
            <a:ext cx="821070" cy="531070"/>
          </a:xfrm>
          <a:prstGeom prst="chevron">
            <a:avLst/>
          </a:prstGeom>
          <a:solidFill>
            <a:srgbClr val="3480BE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4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2" name="Google Shape;1357;p44">
            <a:extLst>
              <a:ext uri="{FF2B5EF4-FFF2-40B4-BE49-F238E27FC236}">
                <a16:creationId xmlns:a16="http://schemas.microsoft.com/office/drawing/2014/main" id="{CB727899-AEF3-A4B6-F419-2567245386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90702" y="139749"/>
            <a:ext cx="3718807" cy="857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</a:t>
            </a:r>
            <a:endParaRPr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4304B5A-8943-4A72-BAA5-91BA34120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36" y="1310892"/>
            <a:ext cx="5291787" cy="2755631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</p:pic>
      <p:sp>
        <p:nvSpPr>
          <p:cNvPr id="4" name="TextBox 12">
            <a:extLst>
              <a:ext uri="{FF2B5EF4-FFF2-40B4-BE49-F238E27FC236}">
                <a16:creationId xmlns:a16="http://schemas.microsoft.com/office/drawing/2014/main" id="{399BBCF5-A442-9CA0-117F-9EA11C2B4E8C}"/>
              </a:ext>
            </a:extLst>
          </p:cNvPr>
          <p:cNvSpPr txBox="1"/>
          <p:nvPr/>
        </p:nvSpPr>
        <p:spPr>
          <a:xfrm>
            <a:off x="134052" y="4132170"/>
            <a:ext cx="1334186" cy="21544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s-CO" altLang="ko-KR" sz="800" dirty="0">
                <a:cs typeface="Arial" pitchFamily="34" charset="0"/>
              </a:rPr>
              <a:t>* Valores en millones</a:t>
            </a:r>
          </a:p>
        </p:txBody>
      </p:sp>
    </p:spTree>
    <p:extLst>
      <p:ext uri="{BB962C8B-B14F-4D97-AF65-F5344CB8AC3E}">
        <p14:creationId xmlns:p14="http://schemas.microsoft.com/office/powerpoint/2010/main" val="1127039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A36D1A-DBD9-8CCE-B443-80BD99685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18</a:t>
            </a:fld>
            <a:endParaRPr lang="en-US"/>
          </a:p>
        </p:txBody>
      </p:sp>
      <p:grpSp>
        <p:nvGrpSpPr>
          <p:cNvPr id="7" name="Google Shape;562;p26">
            <a:extLst>
              <a:ext uri="{FF2B5EF4-FFF2-40B4-BE49-F238E27FC236}">
                <a16:creationId xmlns:a16="http://schemas.microsoft.com/office/drawing/2014/main" id="{25F0D747-D464-85C9-2104-E3B7AFB57A15}"/>
              </a:ext>
            </a:extLst>
          </p:cNvPr>
          <p:cNvGrpSpPr/>
          <p:nvPr/>
        </p:nvGrpSpPr>
        <p:grpSpPr>
          <a:xfrm>
            <a:off x="1305213" y="1651651"/>
            <a:ext cx="1842471" cy="2630017"/>
            <a:chOff x="3104017" y="1326163"/>
            <a:chExt cx="1551300" cy="2404116"/>
          </a:xfrm>
        </p:grpSpPr>
        <p:sp>
          <p:nvSpPr>
            <p:cNvPr id="8" name="Google Shape;563;p26">
              <a:extLst>
                <a:ext uri="{FF2B5EF4-FFF2-40B4-BE49-F238E27FC236}">
                  <a16:creationId xmlns:a16="http://schemas.microsoft.com/office/drawing/2014/main" id="{66FC3866-DB10-2354-CA67-04B1DAE5215A}"/>
                </a:ext>
              </a:extLst>
            </p:cNvPr>
            <p:cNvSpPr/>
            <p:nvPr/>
          </p:nvSpPr>
          <p:spPr>
            <a:xfrm>
              <a:off x="3158713" y="1326163"/>
              <a:ext cx="1441875" cy="1755900"/>
            </a:xfrm>
            <a:custGeom>
              <a:avLst/>
              <a:gdLst/>
              <a:ahLst/>
              <a:cxnLst/>
              <a:rect l="l" t="t" r="r" b="b"/>
              <a:pathLst>
                <a:path w="57675" h="70236" extrusionOk="0">
                  <a:moveTo>
                    <a:pt x="28838" y="0"/>
                  </a:moveTo>
                  <a:cubicBezTo>
                    <a:pt x="12931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8" y="30004"/>
                  </a:cubicBezTo>
                  <a:cubicBezTo>
                    <a:pt x="1799" y="30004"/>
                    <a:pt x="2323" y="29480"/>
                    <a:pt x="2323" y="28837"/>
                  </a:cubicBezTo>
                  <a:cubicBezTo>
                    <a:pt x="2323" y="14216"/>
                    <a:pt x="14217" y="2322"/>
                    <a:pt x="28838" y="2322"/>
                  </a:cubicBezTo>
                  <a:cubicBezTo>
                    <a:pt x="43459" y="2322"/>
                    <a:pt x="55353" y="14216"/>
                    <a:pt x="55353" y="28837"/>
                  </a:cubicBezTo>
                  <a:cubicBezTo>
                    <a:pt x="55353" y="43458"/>
                    <a:pt x="43459" y="55352"/>
                    <a:pt x="28838" y="55352"/>
                  </a:cubicBezTo>
                  <a:cubicBezTo>
                    <a:pt x="28195" y="55352"/>
                    <a:pt x="27671" y="55864"/>
                    <a:pt x="27671" y="56507"/>
                  </a:cubicBezTo>
                  <a:lnTo>
                    <a:pt x="27671" y="66235"/>
                  </a:lnTo>
                  <a:lnTo>
                    <a:pt x="23039" y="61603"/>
                  </a:lnTo>
                  <a:cubicBezTo>
                    <a:pt x="22813" y="61371"/>
                    <a:pt x="22516" y="61255"/>
                    <a:pt x="22218" y="61255"/>
                  </a:cubicBezTo>
                  <a:cubicBezTo>
                    <a:pt x="21920" y="61255"/>
                    <a:pt x="21623" y="61371"/>
                    <a:pt x="21396" y="61603"/>
                  </a:cubicBezTo>
                  <a:cubicBezTo>
                    <a:pt x="20944" y="62056"/>
                    <a:pt x="20944" y="62782"/>
                    <a:pt x="21396" y="63234"/>
                  </a:cubicBezTo>
                  <a:lnTo>
                    <a:pt x="28052" y="69902"/>
                  </a:lnTo>
                  <a:cubicBezTo>
                    <a:pt x="28266" y="70116"/>
                    <a:pt x="28564" y="70235"/>
                    <a:pt x="28874" y="70235"/>
                  </a:cubicBezTo>
                  <a:cubicBezTo>
                    <a:pt x="29183" y="70235"/>
                    <a:pt x="29481" y="70116"/>
                    <a:pt x="29695" y="69902"/>
                  </a:cubicBezTo>
                  <a:lnTo>
                    <a:pt x="36351" y="63234"/>
                  </a:lnTo>
                  <a:cubicBezTo>
                    <a:pt x="36803" y="62782"/>
                    <a:pt x="36803" y="62056"/>
                    <a:pt x="36351" y="61603"/>
                  </a:cubicBezTo>
                  <a:cubicBezTo>
                    <a:pt x="36124" y="61371"/>
                    <a:pt x="35827" y="61255"/>
                    <a:pt x="35529" y="61255"/>
                  </a:cubicBezTo>
                  <a:cubicBezTo>
                    <a:pt x="35231" y="61255"/>
                    <a:pt x="34934" y="61371"/>
                    <a:pt x="34708" y="61603"/>
                  </a:cubicBezTo>
                  <a:lnTo>
                    <a:pt x="29993" y="66318"/>
                  </a:lnTo>
                  <a:lnTo>
                    <a:pt x="29993" y="57650"/>
                  </a:lnTo>
                  <a:cubicBezTo>
                    <a:pt x="45364" y="57031"/>
                    <a:pt x="57675" y="44351"/>
                    <a:pt x="57675" y="28837"/>
                  </a:cubicBezTo>
                  <a:cubicBezTo>
                    <a:pt x="57675" y="12942"/>
                    <a:pt x="44733" y="0"/>
                    <a:pt x="28838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64;p26">
              <a:extLst>
                <a:ext uri="{FF2B5EF4-FFF2-40B4-BE49-F238E27FC236}">
                  <a16:creationId xmlns:a16="http://schemas.microsoft.com/office/drawing/2014/main" id="{108C7B63-8DE2-9BCC-5E3B-21265C250170}"/>
                </a:ext>
              </a:extLst>
            </p:cNvPr>
            <p:cNvSpPr/>
            <p:nvPr/>
          </p:nvSpPr>
          <p:spPr>
            <a:xfrm>
              <a:off x="3390288" y="1557738"/>
              <a:ext cx="978725" cy="978700"/>
            </a:xfrm>
            <a:custGeom>
              <a:avLst/>
              <a:gdLst/>
              <a:ahLst/>
              <a:cxnLst/>
              <a:rect l="l" t="t" r="r" b="b"/>
              <a:pathLst>
                <a:path w="39149" h="39148" extrusionOk="0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6" y="39148"/>
                    <a:pt x="39149" y="30385"/>
                    <a:pt x="39149" y="19574"/>
                  </a:cubicBezTo>
                  <a:cubicBezTo>
                    <a:pt x="39149" y="8763"/>
                    <a:pt x="30386" y="0"/>
                    <a:pt x="19575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AÑO 2026 </a:t>
              </a:r>
              <a:r>
                <a:rPr lang="es-CO" sz="1600" b="0" i="0" u="none" strike="noStrike" dirty="0"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1.61X</a:t>
              </a:r>
              <a:endParaRPr sz="500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" name="Google Shape;566;p26">
              <a:extLst>
                <a:ext uri="{FF2B5EF4-FFF2-40B4-BE49-F238E27FC236}">
                  <a16:creationId xmlns:a16="http://schemas.microsoft.com/office/drawing/2014/main" id="{D2D2F52D-7028-E952-AD81-10F96A6E7CCE}"/>
                </a:ext>
              </a:extLst>
            </p:cNvPr>
            <p:cNvSpPr txBox="1"/>
            <p:nvPr/>
          </p:nvSpPr>
          <p:spPr>
            <a:xfrm>
              <a:off x="3104017" y="3300679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solidFill>
                    <a:srgbClr val="434343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P/BV SIN ESTRATEGIA</a:t>
              </a:r>
              <a:endParaRPr sz="1600" dirty="0">
                <a:solidFill>
                  <a:srgbClr val="434343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</p:grpSp>
      <p:sp>
        <p:nvSpPr>
          <p:cNvPr id="2" name="Flecha: cheurón 1">
            <a:extLst>
              <a:ext uri="{FF2B5EF4-FFF2-40B4-BE49-F238E27FC236}">
                <a16:creationId xmlns:a16="http://schemas.microsoft.com/office/drawing/2014/main" id="{95BEFD62-20F2-3373-8425-278B19232607}"/>
              </a:ext>
            </a:extLst>
          </p:cNvPr>
          <p:cNvSpPr/>
          <p:nvPr/>
        </p:nvSpPr>
        <p:spPr>
          <a:xfrm>
            <a:off x="243436" y="346938"/>
            <a:ext cx="821070" cy="531070"/>
          </a:xfrm>
          <a:prstGeom prst="chevron">
            <a:avLst/>
          </a:prstGeom>
          <a:solidFill>
            <a:srgbClr val="3480BE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" name="Google Shape;1357;p44">
            <a:extLst>
              <a:ext uri="{FF2B5EF4-FFF2-40B4-BE49-F238E27FC236}">
                <a16:creationId xmlns:a16="http://schemas.microsoft.com/office/drawing/2014/main" id="{F5176827-61ED-5119-A564-CE9353F273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5130" y="203312"/>
            <a:ext cx="3718807" cy="857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</a:t>
            </a:r>
            <a:endParaRPr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Google Shape;780;p31">
            <a:extLst>
              <a:ext uri="{FF2B5EF4-FFF2-40B4-BE49-F238E27FC236}">
                <a16:creationId xmlns:a16="http://schemas.microsoft.com/office/drawing/2014/main" id="{BAE2EF09-5BAF-6CC3-D636-DA5676B2F4C6}"/>
              </a:ext>
            </a:extLst>
          </p:cNvPr>
          <p:cNvGrpSpPr/>
          <p:nvPr/>
        </p:nvGrpSpPr>
        <p:grpSpPr>
          <a:xfrm>
            <a:off x="4861406" y="2993887"/>
            <a:ext cx="1613327" cy="1489825"/>
            <a:chOff x="2036428" y="2565164"/>
            <a:chExt cx="1613327" cy="1489825"/>
          </a:xfrm>
        </p:grpSpPr>
        <p:sp>
          <p:nvSpPr>
            <p:cNvPr id="36" name="Google Shape;781;p31">
              <a:extLst>
                <a:ext uri="{FF2B5EF4-FFF2-40B4-BE49-F238E27FC236}">
                  <a16:creationId xmlns:a16="http://schemas.microsoft.com/office/drawing/2014/main" id="{AACC539A-79EE-68D4-77F9-95AD2F6AED3B}"/>
                </a:ext>
              </a:extLst>
            </p:cNvPr>
            <p:cNvSpPr/>
            <p:nvPr/>
          </p:nvSpPr>
          <p:spPr>
            <a:xfrm>
              <a:off x="2036428" y="2565164"/>
              <a:ext cx="1613327" cy="1489825"/>
            </a:xfrm>
            <a:custGeom>
              <a:avLst/>
              <a:gdLst/>
              <a:ahLst/>
              <a:cxnLst/>
              <a:rect l="l" t="t" r="r" b="b"/>
              <a:pathLst>
                <a:path w="69510" h="64182" extrusionOk="0">
                  <a:moveTo>
                    <a:pt x="34755" y="1"/>
                  </a:moveTo>
                  <a:lnTo>
                    <a:pt x="0" y="34755"/>
                  </a:lnTo>
                  <a:lnTo>
                    <a:pt x="25670" y="60413"/>
                  </a:lnTo>
                  <a:cubicBezTo>
                    <a:pt x="28183" y="62925"/>
                    <a:pt x="31472" y="64181"/>
                    <a:pt x="34761" y="64181"/>
                  </a:cubicBezTo>
                  <a:cubicBezTo>
                    <a:pt x="38050" y="64181"/>
                    <a:pt x="41339" y="62925"/>
                    <a:pt x="43851" y="60413"/>
                  </a:cubicBezTo>
                  <a:lnTo>
                    <a:pt x="69509" y="34755"/>
                  </a:lnTo>
                  <a:lnTo>
                    <a:pt x="34755" y="1"/>
                  </a:lnTo>
                  <a:close/>
                </a:path>
              </a:pathLst>
            </a:custGeom>
            <a:solidFill>
              <a:srgbClr val="0C8A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" name="Google Shape;782;p31">
              <a:extLst>
                <a:ext uri="{FF2B5EF4-FFF2-40B4-BE49-F238E27FC236}">
                  <a16:creationId xmlns:a16="http://schemas.microsoft.com/office/drawing/2014/main" id="{EF46E719-2C88-8049-A5F5-D6240560995B}"/>
                </a:ext>
              </a:extLst>
            </p:cNvPr>
            <p:cNvSpPr/>
            <p:nvPr/>
          </p:nvSpPr>
          <p:spPr>
            <a:xfrm>
              <a:off x="2759628" y="3591064"/>
              <a:ext cx="217779" cy="217524"/>
            </a:xfrm>
            <a:custGeom>
              <a:avLst/>
              <a:gdLst/>
              <a:ahLst/>
              <a:cxnLst/>
              <a:rect l="l" t="t" r="r" b="b"/>
              <a:pathLst>
                <a:path w="9383" h="9371" extrusionOk="0">
                  <a:moveTo>
                    <a:pt x="2774" y="4180"/>
                  </a:moveTo>
                  <a:cubicBezTo>
                    <a:pt x="3024" y="4180"/>
                    <a:pt x="3215" y="4370"/>
                    <a:pt x="3215" y="4608"/>
                  </a:cubicBezTo>
                  <a:cubicBezTo>
                    <a:pt x="3215" y="4858"/>
                    <a:pt x="3024" y="5049"/>
                    <a:pt x="2774" y="5049"/>
                  </a:cubicBezTo>
                  <a:cubicBezTo>
                    <a:pt x="2536" y="5049"/>
                    <a:pt x="2334" y="4858"/>
                    <a:pt x="2334" y="4608"/>
                  </a:cubicBezTo>
                  <a:cubicBezTo>
                    <a:pt x="2334" y="4370"/>
                    <a:pt x="2536" y="4180"/>
                    <a:pt x="2774" y="4180"/>
                  </a:cubicBezTo>
                  <a:close/>
                  <a:moveTo>
                    <a:pt x="4703" y="4180"/>
                  </a:moveTo>
                  <a:cubicBezTo>
                    <a:pt x="4953" y="4180"/>
                    <a:pt x="5144" y="4370"/>
                    <a:pt x="5144" y="4608"/>
                  </a:cubicBezTo>
                  <a:cubicBezTo>
                    <a:pt x="5144" y="4858"/>
                    <a:pt x="4953" y="5049"/>
                    <a:pt x="4703" y="5049"/>
                  </a:cubicBezTo>
                  <a:cubicBezTo>
                    <a:pt x="4465" y="5049"/>
                    <a:pt x="4263" y="4858"/>
                    <a:pt x="4263" y="4608"/>
                  </a:cubicBezTo>
                  <a:cubicBezTo>
                    <a:pt x="4263" y="4370"/>
                    <a:pt x="4465" y="4180"/>
                    <a:pt x="4703" y="4180"/>
                  </a:cubicBezTo>
                  <a:close/>
                  <a:moveTo>
                    <a:pt x="6691" y="4180"/>
                  </a:moveTo>
                  <a:cubicBezTo>
                    <a:pt x="6941" y="4180"/>
                    <a:pt x="7132" y="4370"/>
                    <a:pt x="7132" y="4608"/>
                  </a:cubicBezTo>
                  <a:cubicBezTo>
                    <a:pt x="7132" y="4858"/>
                    <a:pt x="6941" y="5049"/>
                    <a:pt x="6691" y="5049"/>
                  </a:cubicBezTo>
                  <a:cubicBezTo>
                    <a:pt x="6453" y="5049"/>
                    <a:pt x="6251" y="4858"/>
                    <a:pt x="6251" y="4608"/>
                  </a:cubicBezTo>
                  <a:cubicBezTo>
                    <a:pt x="6251" y="4370"/>
                    <a:pt x="6453" y="4180"/>
                    <a:pt x="6691" y="4180"/>
                  </a:cubicBezTo>
                  <a:close/>
                  <a:moveTo>
                    <a:pt x="4691" y="1"/>
                  </a:moveTo>
                  <a:cubicBezTo>
                    <a:pt x="2108" y="1"/>
                    <a:pt x="0" y="2096"/>
                    <a:pt x="0" y="4692"/>
                  </a:cubicBezTo>
                  <a:cubicBezTo>
                    <a:pt x="0" y="5894"/>
                    <a:pt x="464" y="7002"/>
                    <a:pt x="1215" y="7835"/>
                  </a:cubicBezTo>
                  <a:lnTo>
                    <a:pt x="310" y="9252"/>
                  </a:lnTo>
                  <a:lnTo>
                    <a:pt x="2179" y="8645"/>
                  </a:lnTo>
                  <a:cubicBezTo>
                    <a:pt x="2905" y="9109"/>
                    <a:pt x="3763" y="9371"/>
                    <a:pt x="4691" y="9371"/>
                  </a:cubicBezTo>
                  <a:cubicBezTo>
                    <a:pt x="7287" y="9371"/>
                    <a:pt x="9382" y="7275"/>
                    <a:pt x="9382" y="4692"/>
                  </a:cubicBezTo>
                  <a:cubicBezTo>
                    <a:pt x="9382" y="2096"/>
                    <a:pt x="7287" y="1"/>
                    <a:pt x="46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783;p31">
            <a:extLst>
              <a:ext uri="{FF2B5EF4-FFF2-40B4-BE49-F238E27FC236}">
                <a16:creationId xmlns:a16="http://schemas.microsoft.com/office/drawing/2014/main" id="{42B2A5CC-0EA7-4461-C654-BE491E3F549A}"/>
              </a:ext>
            </a:extLst>
          </p:cNvPr>
          <p:cNvGrpSpPr/>
          <p:nvPr/>
        </p:nvGrpSpPr>
        <p:grpSpPr>
          <a:xfrm>
            <a:off x="5667807" y="2187160"/>
            <a:ext cx="1519095" cy="1613501"/>
            <a:chOff x="2843068" y="1758437"/>
            <a:chExt cx="1519095" cy="1613501"/>
          </a:xfrm>
        </p:grpSpPr>
        <p:sp>
          <p:nvSpPr>
            <p:cNvPr id="39" name="Google Shape;784;p31">
              <a:extLst>
                <a:ext uri="{FF2B5EF4-FFF2-40B4-BE49-F238E27FC236}">
                  <a16:creationId xmlns:a16="http://schemas.microsoft.com/office/drawing/2014/main" id="{4B359A5A-0E79-637C-8401-FC7887013D1E}"/>
                </a:ext>
              </a:extLst>
            </p:cNvPr>
            <p:cNvSpPr/>
            <p:nvPr/>
          </p:nvSpPr>
          <p:spPr>
            <a:xfrm>
              <a:off x="2843068" y="1758437"/>
              <a:ext cx="1519095" cy="1613501"/>
            </a:xfrm>
            <a:custGeom>
              <a:avLst/>
              <a:gdLst/>
              <a:ahLst/>
              <a:cxnLst/>
              <a:rect l="l" t="t" r="r" b="b"/>
              <a:pathLst>
                <a:path w="65450" h="69510" extrusionOk="0">
                  <a:moveTo>
                    <a:pt x="34755" y="1"/>
                  </a:moveTo>
                  <a:lnTo>
                    <a:pt x="1" y="34755"/>
                  </a:lnTo>
                  <a:lnTo>
                    <a:pt x="34755" y="69509"/>
                  </a:lnTo>
                  <a:lnTo>
                    <a:pt x="60425" y="43839"/>
                  </a:lnTo>
                  <a:cubicBezTo>
                    <a:pt x="65449" y="38827"/>
                    <a:pt x="65449" y="30683"/>
                    <a:pt x="60425" y="25658"/>
                  </a:cubicBezTo>
                  <a:lnTo>
                    <a:pt x="34755" y="1"/>
                  </a:lnTo>
                  <a:close/>
                </a:path>
              </a:pathLst>
            </a:custGeom>
            <a:solidFill>
              <a:srgbClr val="C11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" name="Google Shape;785;p31">
              <a:extLst>
                <a:ext uri="{FF2B5EF4-FFF2-40B4-BE49-F238E27FC236}">
                  <a16:creationId xmlns:a16="http://schemas.microsoft.com/office/drawing/2014/main" id="{B1BA193D-94A6-0608-414A-6CAE14442D3E}"/>
                </a:ext>
              </a:extLst>
            </p:cNvPr>
            <p:cNvSpPr/>
            <p:nvPr/>
          </p:nvSpPr>
          <p:spPr>
            <a:xfrm>
              <a:off x="3866931" y="2455184"/>
              <a:ext cx="236022" cy="235769"/>
            </a:xfrm>
            <a:custGeom>
              <a:avLst/>
              <a:gdLst/>
              <a:ahLst/>
              <a:cxnLst/>
              <a:rect l="l" t="t" r="r" b="b"/>
              <a:pathLst>
                <a:path w="10169" h="10157" extrusionOk="0">
                  <a:moveTo>
                    <a:pt x="5084" y="2965"/>
                  </a:moveTo>
                  <a:cubicBezTo>
                    <a:pt x="6251" y="2965"/>
                    <a:pt x="7192" y="3917"/>
                    <a:pt x="7192" y="5084"/>
                  </a:cubicBezTo>
                  <a:cubicBezTo>
                    <a:pt x="7192" y="6251"/>
                    <a:pt x="6251" y="7191"/>
                    <a:pt x="5084" y="7191"/>
                  </a:cubicBezTo>
                  <a:cubicBezTo>
                    <a:pt x="3918" y="7191"/>
                    <a:pt x="2965" y="6251"/>
                    <a:pt x="2965" y="5084"/>
                  </a:cubicBezTo>
                  <a:cubicBezTo>
                    <a:pt x="2965" y="3917"/>
                    <a:pt x="3918" y="2965"/>
                    <a:pt x="5084" y="2965"/>
                  </a:cubicBezTo>
                  <a:close/>
                  <a:moveTo>
                    <a:pt x="4656" y="0"/>
                  </a:moveTo>
                  <a:cubicBezTo>
                    <a:pt x="4537" y="0"/>
                    <a:pt x="4442" y="83"/>
                    <a:pt x="4406" y="203"/>
                  </a:cubicBezTo>
                  <a:lnTo>
                    <a:pt x="4084" y="1346"/>
                  </a:lnTo>
                  <a:cubicBezTo>
                    <a:pt x="3751" y="1441"/>
                    <a:pt x="3441" y="1572"/>
                    <a:pt x="3156" y="1738"/>
                  </a:cubicBezTo>
                  <a:lnTo>
                    <a:pt x="2108" y="1143"/>
                  </a:lnTo>
                  <a:cubicBezTo>
                    <a:pt x="2067" y="1121"/>
                    <a:pt x="2025" y="1110"/>
                    <a:pt x="1983" y="1110"/>
                  </a:cubicBezTo>
                  <a:cubicBezTo>
                    <a:pt x="1914" y="1110"/>
                    <a:pt x="1846" y="1139"/>
                    <a:pt x="1786" y="1191"/>
                  </a:cubicBezTo>
                  <a:lnTo>
                    <a:pt x="1191" y="1786"/>
                  </a:lnTo>
                  <a:cubicBezTo>
                    <a:pt x="1108" y="1869"/>
                    <a:pt x="1096" y="2000"/>
                    <a:pt x="1155" y="2108"/>
                  </a:cubicBezTo>
                  <a:lnTo>
                    <a:pt x="1739" y="3155"/>
                  </a:lnTo>
                  <a:cubicBezTo>
                    <a:pt x="1572" y="3441"/>
                    <a:pt x="1441" y="3751"/>
                    <a:pt x="1358" y="4072"/>
                  </a:cubicBezTo>
                  <a:lnTo>
                    <a:pt x="203" y="4405"/>
                  </a:lnTo>
                  <a:cubicBezTo>
                    <a:pt x="84" y="4429"/>
                    <a:pt x="0" y="4536"/>
                    <a:pt x="0" y="4655"/>
                  </a:cubicBezTo>
                  <a:lnTo>
                    <a:pt x="0" y="5501"/>
                  </a:lnTo>
                  <a:cubicBezTo>
                    <a:pt x="0" y="5620"/>
                    <a:pt x="84" y="5727"/>
                    <a:pt x="203" y="5763"/>
                  </a:cubicBezTo>
                  <a:lnTo>
                    <a:pt x="1358" y="6084"/>
                  </a:lnTo>
                  <a:cubicBezTo>
                    <a:pt x="1441" y="6406"/>
                    <a:pt x="1572" y="6727"/>
                    <a:pt x="1739" y="7001"/>
                  </a:cubicBezTo>
                  <a:lnTo>
                    <a:pt x="1155" y="8049"/>
                  </a:lnTo>
                  <a:cubicBezTo>
                    <a:pt x="1096" y="8156"/>
                    <a:pt x="1108" y="8287"/>
                    <a:pt x="1191" y="8370"/>
                  </a:cubicBezTo>
                  <a:lnTo>
                    <a:pt x="1786" y="8966"/>
                  </a:lnTo>
                  <a:cubicBezTo>
                    <a:pt x="1843" y="9022"/>
                    <a:pt x="1909" y="9050"/>
                    <a:pt x="1975" y="9050"/>
                  </a:cubicBezTo>
                  <a:cubicBezTo>
                    <a:pt x="2020" y="9050"/>
                    <a:pt x="2065" y="9037"/>
                    <a:pt x="2108" y="9013"/>
                  </a:cubicBezTo>
                  <a:lnTo>
                    <a:pt x="3156" y="8430"/>
                  </a:lnTo>
                  <a:cubicBezTo>
                    <a:pt x="3441" y="8596"/>
                    <a:pt x="3751" y="8715"/>
                    <a:pt x="4084" y="8811"/>
                  </a:cubicBezTo>
                  <a:lnTo>
                    <a:pt x="4406" y="9966"/>
                  </a:lnTo>
                  <a:cubicBezTo>
                    <a:pt x="4442" y="10085"/>
                    <a:pt x="4537" y="10156"/>
                    <a:pt x="4656" y="10156"/>
                  </a:cubicBezTo>
                  <a:lnTo>
                    <a:pt x="5513" y="10156"/>
                  </a:lnTo>
                  <a:cubicBezTo>
                    <a:pt x="5632" y="10156"/>
                    <a:pt x="5739" y="10085"/>
                    <a:pt x="5763" y="9966"/>
                  </a:cubicBezTo>
                  <a:lnTo>
                    <a:pt x="6085" y="8811"/>
                  </a:lnTo>
                  <a:cubicBezTo>
                    <a:pt x="6418" y="8715"/>
                    <a:pt x="6728" y="8596"/>
                    <a:pt x="7013" y="8430"/>
                  </a:cubicBezTo>
                  <a:lnTo>
                    <a:pt x="8061" y="9013"/>
                  </a:lnTo>
                  <a:cubicBezTo>
                    <a:pt x="8104" y="9037"/>
                    <a:pt x="8149" y="9050"/>
                    <a:pt x="8194" y="9050"/>
                  </a:cubicBezTo>
                  <a:cubicBezTo>
                    <a:pt x="8260" y="9050"/>
                    <a:pt x="8326" y="9022"/>
                    <a:pt x="8382" y="8966"/>
                  </a:cubicBezTo>
                  <a:lnTo>
                    <a:pt x="8978" y="8370"/>
                  </a:lnTo>
                  <a:cubicBezTo>
                    <a:pt x="9061" y="8287"/>
                    <a:pt x="9073" y="8156"/>
                    <a:pt x="9014" y="8049"/>
                  </a:cubicBezTo>
                  <a:lnTo>
                    <a:pt x="8430" y="7001"/>
                  </a:lnTo>
                  <a:cubicBezTo>
                    <a:pt x="8597" y="6727"/>
                    <a:pt x="8728" y="6418"/>
                    <a:pt x="8811" y="6084"/>
                  </a:cubicBezTo>
                  <a:lnTo>
                    <a:pt x="9966" y="5763"/>
                  </a:lnTo>
                  <a:cubicBezTo>
                    <a:pt x="10085" y="5727"/>
                    <a:pt x="10168" y="5620"/>
                    <a:pt x="10168" y="5501"/>
                  </a:cubicBezTo>
                  <a:lnTo>
                    <a:pt x="10168" y="4655"/>
                  </a:lnTo>
                  <a:cubicBezTo>
                    <a:pt x="10168" y="4536"/>
                    <a:pt x="10085" y="4429"/>
                    <a:pt x="9966" y="4405"/>
                  </a:cubicBezTo>
                  <a:lnTo>
                    <a:pt x="8811" y="4072"/>
                  </a:lnTo>
                  <a:cubicBezTo>
                    <a:pt x="8728" y="3751"/>
                    <a:pt x="8597" y="3441"/>
                    <a:pt x="8430" y="3155"/>
                  </a:cubicBezTo>
                  <a:lnTo>
                    <a:pt x="9014" y="2108"/>
                  </a:lnTo>
                  <a:cubicBezTo>
                    <a:pt x="9073" y="2000"/>
                    <a:pt x="9061" y="1869"/>
                    <a:pt x="8978" y="1786"/>
                  </a:cubicBezTo>
                  <a:lnTo>
                    <a:pt x="8382" y="1191"/>
                  </a:lnTo>
                  <a:cubicBezTo>
                    <a:pt x="8323" y="1139"/>
                    <a:pt x="8255" y="1110"/>
                    <a:pt x="8186" y="1110"/>
                  </a:cubicBezTo>
                  <a:cubicBezTo>
                    <a:pt x="8144" y="1110"/>
                    <a:pt x="8101" y="1121"/>
                    <a:pt x="8061" y="1143"/>
                  </a:cubicBezTo>
                  <a:lnTo>
                    <a:pt x="7013" y="1738"/>
                  </a:lnTo>
                  <a:cubicBezTo>
                    <a:pt x="6728" y="1572"/>
                    <a:pt x="6418" y="1441"/>
                    <a:pt x="6085" y="1346"/>
                  </a:cubicBezTo>
                  <a:lnTo>
                    <a:pt x="5763" y="203"/>
                  </a:lnTo>
                  <a:cubicBezTo>
                    <a:pt x="5727" y="83"/>
                    <a:pt x="5632" y="0"/>
                    <a:pt x="55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Google Shape;786;p31">
            <a:extLst>
              <a:ext uri="{FF2B5EF4-FFF2-40B4-BE49-F238E27FC236}">
                <a16:creationId xmlns:a16="http://schemas.microsoft.com/office/drawing/2014/main" id="{D99CEF10-B7B8-7E20-37D3-2E1DF3E2040C}"/>
              </a:ext>
            </a:extLst>
          </p:cNvPr>
          <p:cNvSpPr/>
          <p:nvPr/>
        </p:nvSpPr>
        <p:spPr>
          <a:xfrm>
            <a:off x="5958536" y="3339080"/>
            <a:ext cx="1159827" cy="1158048"/>
          </a:xfrm>
          <a:custGeom>
            <a:avLst/>
            <a:gdLst/>
            <a:ahLst/>
            <a:cxnLst/>
            <a:rect l="l" t="t" r="r" b="b"/>
            <a:pathLst>
              <a:path w="49971" h="49889" extrusionOk="0">
                <a:moveTo>
                  <a:pt x="3715" y="1"/>
                </a:moveTo>
                <a:cubicBezTo>
                  <a:pt x="1667" y="1"/>
                  <a:pt x="0" y="1668"/>
                  <a:pt x="0" y="3727"/>
                </a:cubicBezTo>
                <a:lnTo>
                  <a:pt x="0" y="24504"/>
                </a:lnTo>
                <a:cubicBezTo>
                  <a:pt x="0" y="38365"/>
                  <a:pt x="11112" y="49888"/>
                  <a:pt x="24952" y="49888"/>
                </a:cubicBezTo>
                <a:cubicBezTo>
                  <a:pt x="25009" y="49888"/>
                  <a:pt x="25065" y="49888"/>
                  <a:pt x="25122" y="49888"/>
                </a:cubicBezTo>
                <a:cubicBezTo>
                  <a:pt x="38755" y="49793"/>
                  <a:pt x="49780" y="38767"/>
                  <a:pt x="49875" y="25135"/>
                </a:cubicBezTo>
                <a:cubicBezTo>
                  <a:pt x="49971" y="11216"/>
                  <a:pt x="38410" y="1"/>
                  <a:pt x="24491" y="1"/>
                </a:cubicBezTo>
                <a:close/>
              </a:path>
            </a:pathLst>
          </a:custGeom>
          <a:solidFill>
            <a:srgbClr val="EC3A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2.64X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Año 2025</a:t>
            </a:r>
          </a:p>
        </p:txBody>
      </p:sp>
      <p:grpSp>
        <p:nvGrpSpPr>
          <p:cNvPr id="42" name="Google Shape;787;p31">
            <a:extLst>
              <a:ext uri="{FF2B5EF4-FFF2-40B4-BE49-F238E27FC236}">
                <a16:creationId xmlns:a16="http://schemas.microsoft.com/office/drawing/2014/main" id="{124E3739-BB3B-3D29-B358-2A06720F13B1}"/>
              </a:ext>
            </a:extLst>
          </p:cNvPr>
          <p:cNvGrpSpPr/>
          <p:nvPr/>
        </p:nvGrpSpPr>
        <p:grpSpPr>
          <a:xfrm>
            <a:off x="4861418" y="1504040"/>
            <a:ext cx="1613304" cy="1489871"/>
            <a:chOff x="2060752" y="1075317"/>
            <a:chExt cx="1613304" cy="1489871"/>
          </a:xfrm>
        </p:grpSpPr>
        <p:sp>
          <p:nvSpPr>
            <p:cNvPr id="43" name="Google Shape;788;p31">
              <a:extLst>
                <a:ext uri="{FF2B5EF4-FFF2-40B4-BE49-F238E27FC236}">
                  <a16:creationId xmlns:a16="http://schemas.microsoft.com/office/drawing/2014/main" id="{1EB5CC98-201A-C602-3F7C-432176199DB5}"/>
                </a:ext>
              </a:extLst>
            </p:cNvPr>
            <p:cNvSpPr/>
            <p:nvPr/>
          </p:nvSpPr>
          <p:spPr>
            <a:xfrm>
              <a:off x="2060752" y="1075317"/>
              <a:ext cx="1613304" cy="1489871"/>
            </a:xfrm>
            <a:custGeom>
              <a:avLst/>
              <a:gdLst/>
              <a:ahLst/>
              <a:cxnLst/>
              <a:rect l="l" t="t" r="r" b="b"/>
              <a:pathLst>
                <a:path w="69509" h="64184" extrusionOk="0">
                  <a:moveTo>
                    <a:pt x="34755" y="0"/>
                  </a:moveTo>
                  <a:cubicBezTo>
                    <a:pt x="31465" y="0"/>
                    <a:pt x="28176" y="1253"/>
                    <a:pt x="25670" y="3760"/>
                  </a:cubicBezTo>
                  <a:lnTo>
                    <a:pt x="0" y="29430"/>
                  </a:lnTo>
                  <a:lnTo>
                    <a:pt x="34755" y="64184"/>
                  </a:lnTo>
                  <a:lnTo>
                    <a:pt x="69509" y="29430"/>
                  </a:lnTo>
                  <a:lnTo>
                    <a:pt x="43839" y="3760"/>
                  </a:lnTo>
                  <a:cubicBezTo>
                    <a:pt x="41333" y="1253"/>
                    <a:pt x="38044" y="0"/>
                    <a:pt x="34755" y="0"/>
                  </a:cubicBezTo>
                  <a:close/>
                </a:path>
              </a:pathLst>
            </a:custGeom>
            <a:solidFill>
              <a:srgbClr val="24D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grpSp>
          <p:nvGrpSpPr>
            <p:cNvPr id="44" name="Google Shape;789;p31">
              <a:extLst>
                <a:ext uri="{FF2B5EF4-FFF2-40B4-BE49-F238E27FC236}">
                  <a16:creationId xmlns:a16="http://schemas.microsoft.com/office/drawing/2014/main" id="{6B919CF2-2C38-4CEF-60BF-8D18A5366319}"/>
                </a:ext>
              </a:extLst>
            </p:cNvPr>
            <p:cNvGrpSpPr/>
            <p:nvPr/>
          </p:nvGrpSpPr>
          <p:grpSpPr>
            <a:xfrm>
              <a:off x="2747745" y="1265380"/>
              <a:ext cx="240154" cy="240482"/>
              <a:chOff x="6391700" y="1164663"/>
              <a:chExt cx="258675" cy="259000"/>
            </a:xfrm>
          </p:grpSpPr>
          <p:sp>
            <p:nvSpPr>
              <p:cNvPr id="45" name="Google Shape;790;p31">
                <a:extLst>
                  <a:ext uri="{FF2B5EF4-FFF2-40B4-BE49-F238E27FC236}">
                    <a16:creationId xmlns:a16="http://schemas.microsoft.com/office/drawing/2014/main" id="{5C47CB2C-9EB9-DCCC-6F7E-F2E3A23810B3}"/>
                  </a:ext>
                </a:extLst>
              </p:cNvPr>
              <p:cNvSpPr/>
              <p:nvPr/>
            </p:nvSpPr>
            <p:spPr>
              <a:xfrm>
                <a:off x="6490800" y="1223613"/>
                <a:ext cx="59575" cy="137525"/>
              </a:xfrm>
              <a:custGeom>
                <a:avLst/>
                <a:gdLst/>
                <a:ahLst/>
                <a:cxnLst/>
                <a:rect l="l" t="t" r="r" b="b"/>
                <a:pathLst>
                  <a:path w="2383" h="5501" extrusionOk="0">
                    <a:moveTo>
                      <a:pt x="894" y="0"/>
                    </a:moveTo>
                    <a:lnTo>
                      <a:pt x="894" y="381"/>
                    </a:lnTo>
                    <a:cubicBezTo>
                      <a:pt x="299" y="500"/>
                      <a:pt x="96" y="917"/>
                      <a:pt x="96" y="1572"/>
                    </a:cubicBezTo>
                    <a:cubicBezTo>
                      <a:pt x="96" y="2965"/>
                      <a:pt x="1584" y="3013"/>
                      <a:pt x="1584" y="4013"/>
                    </a:cubicBezTo>
                    <a:cubicBezTo>
                      <a:pt x="1584" y="4358"/>
                      <a:pt x="1406" y="4477"/>
                      <a:pt x="1168" y="4477"/>
                    </a:cubicBezTo>
                    <a:cubicBezTo>
                      <a:pt x="918" y="4477"/>
                      <a:pt x="751" y="4358"/>
                      <a:pt x="751" y="4013"/>
                    </a:cubicBezTo>
                    <a:lnTo>
                      <a:pt x="751" y="3572"/>
                    </a:lnTo>
                    <a:lnTo>
                      <a:pt x="1" y="3572"/>
                    </a:lnTo>
                    <a:lnTo>
                      <a:pt x="1" y="3953"/>
                    </a:lnTo>
                    <a:cubicBezTo>
                      <a:pt x="1" y="4620"/>
                      <a:pt x="299" y="5037"/>
                      <a:pt x="894" y="5156"/>
                    </a:cubicBezTo>
                    <a:lnTo>
                      <a:pt x="894" y="5501"/>
                    </a:lnTo>
                    <a:lnTo>
                      <a:pt x="1489" y="5501"/>
                    </a:lnTo>
                    <a:lnTo>
                      <a:pt x="1489" y="5156"/>
                    </a:lnTo>
                    <a:cubicBezTo>
                      <a:pt x="2085" y="5037"/>
                      <a:pt x="2335" y="4620"/>
                      <a:pt x="2335" y="3953"/>
                    </a:cubicBezTo>
                    <a:cubicBezTo>
                      <a:pt x="2335" y="2572"/>
                      <a:pt x="858" y="2524"/>
                      <a:pt x="858" y="1524"/>
                    </a:cubicBezTo>
                    <a:cubicBezTo>
                      <a:pt x="858" y="1179"/>
                      <a:pt x="1001" y="1048"/>
                      <a:pt x="1251" y="1048"/>
                    </a:cubicBezTo>
                    <a:cubicBezTo>
                      <a:pt x="1489" y="1048"/>
                      <a:pt x="1644" y="1179"/>
                      <a:pt x="1644" y="1524"/>
                    </a:cubicBezTo>
                    <a:lnTo>
                      <a:pt x="1644" y="1786"/>
                    </a:lnTo>
                    <a:lnTo>
                      <a:pt x="2382" y="1786"/>
                    </a:lnTo>
                    <a:lnTo>
                      <a:pt x="2382" y="1572"/>
                    </a:lnTo>
                    <a:cubicBezTo>
                      <a:pt x="2382" y="917"/>
                      <a:pt x="2085" y="500"/>
                      <a:pt x="1489" y="381"/>
                    </a:cubicBezTo>
                    <a:lnTo>
                      <a:pt x="148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91;p31">
                <a:extLst>
                  <a:ext uri="{FF2B5EF4-FFF2-40B4-BE49-F238E27FC236}">
                    <a16:creationId xmlns:a16="http://schemas.microsoft.com/office/drawing/2014/main" id="{5CD8BEA6-2C43-F86C-00AD-9AEAC59A5659}"/>
                  </a:ext>
                </a:extLst>
              </p:cNvPr>
              <p:cNvSpPr/>
              <p:nvPr/>
            </p:nvSpPr>
            <p:spPr>
              <a:xfrm>
                <a:off x="6391700" y="1164663"/>
                <a:ext cx="258675" cy="259000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10360" extrusionOk="0">
                    <a:moveTo>
                      <a:pt x="5179" y="1215"/>
                    </a:moveTo>
                    <a:cubicBezTo>
                      <a:pt x="7358" y="1215"/>
                      <a:pt x="9132" y="2989"/>
                      <a:pt x="9132" y="5180"/>
                    </a:cubicBezTo>
                    <a:cubicBezTo>
                      <a:pt x="9132" y="7371"/>
                      <a:pt x="7358" y="9145"/>
                      <a:pt x="5179" y="9145"/>
                    </a:cubicBezTo>
                    <a:cubicBezTo>
                      <a:pt x="2989" y="9145"/>
                      <a:pt x="1215" y="7371"/>
                      <a:pt x="1215" y="5180"/>
                    </a:cubicBezTo>
                    <a:cubicBezTo>
                      <a:pt x="1215" y="2989"/>
                      <a:pt x="2989" y="1215"/>
                      <a:pt x="5179" y="1215"/>
                    </a:cubicBezTo>
                    <a:close/>
                    <a:moveTo>
                      <a:pt x="5179" y="1"/>
                    </a:moveTo>
                    <a:cubicBezTo>
                      <a:pt x="2310" y="1"/>
                      <a:pt x="0" y="2323"/>
                      <a:pt x="0" y="5180"/>
                    </a:cubicBezTo>
                    <a:cubicBezTo>
                      <a:pt x="0" y="8038"/>
                      <a:pt x="2310" y="10359"/>
                      <a:pt x="5179" y="10359"/>
                    </a:cubicBezTo>
                    <a:cubicBezTo>
                      <a:pt x="8037" y="10359"/>
                      <a:pt x="10347" y="8038"/>
                      <a:pt x="10347" y="5180"/>
                    </a:cubicBezTo>
                    <a:cubicBezTo>
                      <a:pt x="10347" y="2323"/>
                      <a:pt x="8037" y="1"/>
                      <a:pt x="51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7" name="Google Shape;792;p31">
            <a:extLst>
              <a:ext uri="{FF2B5EF4-FFF2-40B4-BE49-F238E27FC236}">
                <a16:creationId xmlns:a16="http://schemas.microsoft.com/office/drawing/2014/main" id="{99AFD539-C4DA-B729-46FA-323E84264210}"/>
              </a:ext>
            </a:extLst>
          </p:cNvPr>
          <p:cNvSpPr/>
          <p:nvPr/>
        </p:nvSpPr>
        <p:spPr>
          <a:xfrm>
            <a:off x="5958536" y="1607869"/>
            <a:ext cx="1159827" cy="1157770"/>
          </a:xfrm>
          <a:custGeom>
            <a:avLst/>
            <a:gdLst/>
            <a:ahLst/>
            <a:cxnLst/>
            <a:rect l="l" t="t" r="r" b="b"/>
            <a:pathLst>
              <a:path w="49971" h="49877" extrusionOk="0">
                <a:moveTo>
                  <a:pt x="24931" y="0"/>
                </a:moveTo>
                <a:cubicBezTo>
                  <a:pt x="11101" y="0"/>
                  <a:pt x="0" y="11531"/>
                  <a:pt x="0" y="25385"/>
                </a:cubicBezTo>
                <a:lnTo>
                  <a:pt x="0" y="46162"/>
                </a:lnTo>
                <a:cubicBezTo>
                  <a:pt x="0" y="48209"/>
                  <a:pt x="1667" y="49876"/>
                  <a:pt x="3715" y="49876"/>
                </a:cubicBezTo>
                <a:lnTo>
                  <a:pt x="24491" y="49876"/>
                </a:lnTo>
                <a:cubicBezTo>
                  <a:pt x="38410" y="49876"/>
                  <a:pt x="49971" y="38673"/>
                  <a:pt x="49875" y="24754"/>
                </a:cubicBezTo>
                <a:cubicBezTo>
                  <a:pt x="49780" y="11122"/>
                  <a:pt x="38755" y="96"/>
                  <a:pt x="25122" y="1"/>
                </a:cubicBezTo>
                <a:cubicBezTo>
                  <a:pt x="25058" y="1"/>
                  <a:pt x="24995" y="0"/>
                  <a:pt x="24931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2.53X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Año 2023</a:t>
            </a:r>
          </a:p>
        </p:txBody>
      </p:sp>
      <p:grpSp>
        <p:nvGrpSpPr>
          <p:cNvPr id="48" name="Google Shape;793;p31">
            <a:extLst>
              <a:ext uri="{FF2B5EF4-FFF2-40B4-BE49-F238E27FC236}">
                <a16:creationId xmlns:a16="http://schemas.microsoft.com/office/drawing/2014/main" id="{486BF5BF-1CF9-9FAC-C22F-4FF5E8D0A054}"/>
              </a:ext>
            </a:extLst>
          </p:cNvPr>
          <p:cNvGrpSpPr/>
          <p:nvPr/>
        </p:nvGrpSpPr>
        <p:grpSpPr>
          <a:xfrm>
            <a:off x="4149038" y="2187160"/>
            <a:ext cx="1518793" cy="1613501"/>
            <a:chOff x="1324299" y="1758437"/>
            <a:chExt cx="1518793" cy="1613501"/>
          </a:xfrm>
        </p:grpSpPr>
        <p:sp>
          <p:nvSpPr>
            <p:cNvPr id="49" name="Google Shape;794;p31">
              <a:extLst>
                <a:ext uri="{FF2B5EF4-FFF2-40B4-BE49-F238E27FC236}">
                  <a16:creationId xmlns:a16="http://schemas.microsoft.com/office/drawing/2014/main" id="{F50FBD7B-3E6C-9FDC-58B6-5BECF428D188}"/>
                </a:ext>
              </a:extLst>
            </p:cNvPr>
            <p:cNvSpPr/>
            <p:nvPr/>
          </p:nvSpPr>
          <p:spPr>
            <a:xfrm>
              <a:off x="1324299" y="1758437"/>
              <a:ext cx="1518793" cy="1613501"/>
            </a:xfrm>
            <a:custGeom>
              <a:avLst/>
              <a:gdLst/>
              <a:ahLst/>
              <a:cxnLst/>
              <a:rect l="l" t="t" r="r" b="b"/>
              <a:pathLst>
                <a:path w="65437" h="69510" extrusionOk="0">
                  <a:moveTo>
                    <a:pt x="30682" y="1"/>
                  </a:moveTo>
                  <a:lnTo>
                    <a:pt x="5025" y="25658"/>
                  </a:lnTo>
                  <a:cubicBezTo>
                    <a:pt x="0" y="30683"/>
                    <a:pt x="0" y="38827"/>
                    <a:pt x="5025" y="43839"/>
                  </a:cubicBezTo>
                  <a:lnTo>
                    <a:pt x="30682" y="69509"/>
                  </a:lnTo>
                  <a:lnTo>
                    <a:pt x="65437" y="34755"/>
                  </a:lnTo>
                  <a:lnTo>
                    <a:pt x="30682" y="1"/>
                  </a:lnTo>
                  <a:close/>
                </a:path>
              </a:pathLst>
            </a:custGeom>
            <a:solidFill>
              <a:srgbClr val="ED9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grpSp>
          <p:nvGrpSpPr>
            <p:cNvPr id="50" name="Google Shape;795;p31">
              <a:extLst>
                <a:ext uri="{FF2B5EF4-FFF2-40B4-BE49-F238E27FC236}">
                  <a16:creationId xmlns:a16="http://schemas.microsoft.com/office/drawing/2014/main" id="{8455B244-C1D7-137B-15F2-1186B8F5AD96}"/>
                </a:ext>
              </a:extLst>
            </p:cNvPr>
            <p:cNvGrpSpPr/>
            <p:nvPr/>
          </p:nvGrpSpPr>
          <p:grpSpPr>
            <a:xfrm>
              <a:off x="1542867" y="2454626"/>
              <a:ext cx="236858" cy="236860"/>
              <a:chOff x="5093900" y="2445488"/>
              <a:chExt cx="255125" cy="255100"/>
            </a:xfrm>
          </p:grpSpPr>
          <p:sp>
            <p:nvSpPr>
              <p:cNvPr id="51" name="Google Shape;796;p31">
                <a:extLst>
                  <a:ext uri="{FF2B5EF4-FFF2-40B4-BE49-F238E27FC236}">
                    <a16:creationId xmlns:a16="http://schemas.microsoft.com/office/drawing/2014/main" id="{A9A9D2FA-8973-516C-9445-D90B39B80ACE}"/>
                  </a:ext>
                </a:extLst>
              </p:cNvPr>
              <p:cNvSpPr/>
              <p:nvPr/>
            </p:nvSpPr>
            <p:spPr>
              <a:xfrm>
                <a:off x="5194525" y="2534488"/>
                <a:ext cx="35150" cy="77600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3104" extrusionOk="0">
                    <a:moveTo>
                      <a:pt x="1108" y="0"/>
                    </a:moveTo>
                    <a:cubicBezTo>
                      <a:pt x="941" y="0"/>
                      <a:pt x="810" y="119"/>
                      <a:pt x="810" y="286"/>
                    </a:cubicBezTo>
                    <a:lnTo>
                      <a:pt x="810" y="1905"/>
                    </a:lnTo>
                    <a:lnTo>
                      <a:pt x="107" y="2608"/>
                    </a:lnTo>
                    <a:cubicBezTo>
                      <a:pt x="0" y="2715"/>
                      <a:pt x="0" y="2893"/>
                      <a:pt x="119" y="3013"/>
                    </a:cubicBezTo>
                    <a:cubicBezTo>
                      <a:pt x="177" y="3070"/>
                      <a:pt x="259" y="3104"/>
                      <a:pt x="339" y="3104"/>
                    </a:cubicBezTo>
                    <a:cubicBezTo>
                      <a:pt x="408" y="3104"/>
                      <a:pt x="475" y="3079"/>
                      <a:pt x="524" y="3024"/>
                    </a:cubicBezTo>
                    <a:lnTo>
                      <a:pt x="1393" y="2179"/>
                    </a:lnTo>
                    <a:lnTo>
                      <a:pt x="1405" y="2179"/>
                    </a:lnTo>
                    <a:lnTo>
                      <a:pt x="1405" y="2143"/>
                    </a:lnTo>
                    <a:lnTo>
                      <a:pt x="1405" y="2131"/>
                    </a:lnTo>
                    <a:lnTo>
                      <a:pt x="1405" y="2120"/>
                    </a:lnTo>
                    <a:lnTo>
                      <a:pt x="1405" y="286"/>
                    </a:lnTo>
                    <a:cubicBezTo>
                      <a:pt x="1405" y="119"/>
                      <a:pt x="1262" y="0"/>
                      <a:pt x="11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97;p31">
                <a:extLst>
                  <a:ext uri="{FF2B5EF4-FFF2-40B4-BE49-F238E27FC236}">
                    <a16:creationId xmlns:a16="http://schemas.microsoft.com/office/drawing/2014/main" id="{139C3534-0CCA-D345-2F25-16B486DE0814}"/>
                  </a:ext>
                </a:extLst>
              </p:cNvPr>
              <p:cNvSpPr/>
              <p:nvPr/>
            </p:nvSpPr>
            <p:spPr>
              <a:xfrm>
                <a:off x="5093900" y="2445488"/>
                <a:ext cx="255125" cy="255100"/>
              </a:xfrm>
              <a:custGeom>
                <a:avLst/>
                <a:gdLst/>
                <a:ahLst/>
                <a:cxnLst/>
                <a:rect l="l" t="t" r="r" b="b"/>
                <a:pathLst>
                  <a:path w="10205" h="10204" extrusionOk="0">
                    <a:moveTo>
                      <a:pt x="5089" y="1274"/>
                    </a:moveTo>
                    <a:cubicBezTo>
                      <a:pt x="5103" y="1274"/>
                      <a:pt x="5118" y="1274"/>
                      <a:pt x="5133" y="1274"/>
                    </a:cubicBezTo>
                    <a:cubicBezTo>
                      <a:pt x="7252" y="1286"/>
                      <a:pt x="8954" y="3013"/>
                      <a:pt x="8931" y="5132"/>
                    </a:cubicBezTo>
                    <a:cubicBezTo>
                      <a:pt x="8919" y="7244"/>
                      <a:pt x="7204" y="8942"/>
                      <a:pt x="5095" y="8942"/>
                    </a:cubicBezTo>
                    <a:cubicBezTo>
                      <a:pt x="5088" y="8942"/>
                      <a:pt x="5080" y="8942"/>
                      <a:pt x="5073" y="8942"/>
                    </a:cubicBezTo>
                    <a:cubicBezTo>
                      <a:pt x="2954" y="8918"/>
                      <a:pt x="1251" y="7192"/>
                      <a:pt x="1263" y="5072"/>
                    </a:cubicBezTo>
                    <a:cubicBezTo>
                      <a:pt x="1287" y="2968"/>
                      <a:pt x="2989" y="1274"/>
                      <a:pt x="5089" y="1274"/>
                    </a:cubicBezTo>
                    <a:close/>
                    <a:moveTo>
                      <a:pt x="5097" y="0"/>
                    </a:moveTo>
                    <a:cubicBezTo>
                      <a:pt x="2287" y="0"/>
                      <a:pt x="1" y="2286"/>
                      <a:pt x="1" y="5108"/>
                    </a:cubicBezTo>
                    <a:cubicBezTo>
                      <a:pt x="1" y="7918"/>
                      <a:pt x="2287" y="10204"/>
                      <a:pt x="5097" y="10204"/>
                    </a:cubicBezTo>
                    <a:cubicBezTo>
                      <a:pt x="7919" y="10204"/>
                      <a:pt x="10205" y="7918"/>
                      <a:pt x="10205" y="5108"/>
                    </a:cubicBezTo>
                    <a:cubicBezTo>
                      <a:pt x="10205" y="2286"/>
                      <a:pt x="7919" y="0"/>
                      <a:pt x="50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3" name="Google Shape;798;p31">
            <a:extLst>
              <a:ext uri="{FF2B5EF4-FFF2-40B4-BE49-F238E27FC236}">
                <a16:creationId xmlns:a16="http://schemas.microsoft.com/office/drawing/2014/main" id="{DE2D966E-27CC-A021-33B5-15ACF5D69DDB}"/>
              </a:ext>
            </a:extLst>
          </p:cNvPr>
          <p:cNvSpPr/>
          <p:nvPr/>
        </p:nvSpPr>
        <p:spPr>
          <a:xfrm>
            <a:off x="4228346" y="1607869"/>
            <a:ext cx="1159827" cy="1157770"/>
          </a:xfrm>
          <a:custGeom>
            <a:avLst/>
            <a:gdLst/>
            <a:ahLst/>
            <a:cxnLst/>
            <a:rect l="l" t="t" r="r" b="b"/>
            <a:pathLst>
              <a:path w="49971" h="49877" extrusionOk="0">
                <a:moveTo>
                  <a:pt x="25040" y="0"/>
                </a:moveTo>
                <a:cubicBezTo>
                  <a:pt x="24976" y="0"/>
                  <a:pt x="24912" y="1"/>
                  <a:pt x="24849" y="1"/>
                </a:cubicBezTo>
                <a:cubicBezTo>
                  <a:pt x="11216" y="96"/>
                  <a:pt x="191" y="11122"/>
                  <a:pt x="95" y="24754"/>
                </a:cubicBezTo>
                <a:cubicBezTo>
                  <a:pt x="0" y="38673"/>
                  <a:pt x="11561" y="49876"/>
                  <a:pt x="25480" y="49876"/>
                </a:cubicBezTo>
                <a:lnTo>
                  <a:pt x="46256" y="49876"/>
                </a:lnTo>
                <a:cubicBezTo>
                  <a:pt x="48316" y="49876"/>
                  <a:pt x="49971" y="48209"/>
                  <a:pt x="49971" y="46162"/>
                </a:cubicBezTo>
                <a:lnTo>
                  <a:pt x="49971" y="25385"/>
                </a:lnTo>
                <a:cubicBezTo>
                  <a:pt x="49971" y="11531"/>
                  <a:pt x="38870" y="0"/>
                  <a:pt x="25040" y="0"/>
                </a:cubicBezTo>
                <a:close/>
              </a:path>
            </a:pathLst>
          </a:custGeom>
          <a:solidFill>
            <a:srgbClr val="FCBD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2.65X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Año 2022</a:t>
            </a:r>
          </a:p>
        </p:txBody>
      </p:sp>
      <p:sp>
        <p:nvSpPr>
          <p:cNvPr id="54" name="Google Shape;799;p31">
            <a:extLst>
              <a:ext uri="{FF2B5EF4-FFF2-40B4-BE49-F238E27FC236}">
                <a16:creationId xmlns:a16="http://schemas.microsoft.com/office/drawing/2014/main" id="{F7FBD4D3-EDAE-63B0-8245-DF9E7E2B05B7}"/>
              </a:ext>
            </a:extLst>
          </p:cNvPr>
          <p:cNvSpPr/>
          <p:nvPr/>
        </p:nvSpPr>
        <p:spPr>
          <a:xfrm>
            <a:off x="4228589" y="3338954"/>
            <a:ext cx="1159827" cy="1158048"/>
          </a:xfrm>
          <a:custGeom>
            <a:avLst/>
            <a:gdLst/>
            <a:ahLst/>
            <a:cxnLst/>
            <a:rect l="l" t="t" r="r" b="b"/>
            <a:pathLst>
              <a:path w="49971" h="49889" extrusionOk="0">
                <a:moveTo>
                  <a:pt x="25480" y="1"/>
                </a:moveTo>
                <a:cubicBezTo>
                  <a:pt x="11561" y="1"/>
                  <a:pt x="0" y="11216"/>
                  <a:pt x="95" y="25135"/>
                </a:cubicBezTo>
                <a:cubicBezTo>
                  <a:pt x="191" y="38767"/>
                  <a:pt x="11216" y="49793"/>
                  <a:pt x="24849" y="49888"/>
                </a:cubicBezTo>
                <a:cubicBezTo>
                  <a:pt x="24905" y="49888"/>
                  <a:pt x="24962" y="49888"/>
                  <a:pt x="25019" y="49888"/>
                </a:cubicBezTo>
                <a:cubicBezTo>
                  <a:pt x="38858" y="49888"/>
                  <a:pt x="49971" y="38365"/>
                  <a:pt x="49971" y="24504"/>
                </a:cubicBezTo>
                <a:lnTo>
                  <a:pt x="49971" y="3727"/>
                </a:lnTo>
                <a:cubicBezTo>
                  <a:pt x="49971" y="1668"/>
                  <a:pt x="48316" y="1"/>
                  <a:pt x="46256" y="1"/>
                </a:cubicBezTo>
                <a:close/>
              </a:path>
            </a:pathLst>
          </a:custGeom>
          <a:solidFill>
            <a:srgbClr val="5EB2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2.56X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Año 2024</a:t>
            </a:r>
          </a:p>
        </p:txBody>
      </p:sp>
      <p:grpSp>
        <p:nvGrpSpPr>
          <p:cNvPr id="55" name="Google Shape;800;p31">
            <a:extLst>
              <a:ext uri="{FF2B5EF4-FFF2-40B4-BE49-F238E27FC236}">
                <a16:creationId xmlns:a16="http://schemas.microsoft.com/office/drawing/2014/main" id="{202B63DB-CEA5-6663-3985-EE86EC28E8B0}"/>
              </a:ext>
            </a:extLst>
          </p:cNvPr>
          <p:cNvGrpSpPr/>
          <p:nvPr/>
        </p:nvGrpSpPr>
        <p:grpSpPr>
          <a:xfrm>
            <a:off x="4853538" y="2194902"/>
            <a:ext cx="1629063" cy="1598018"/>
            <a:chOff x="5617200" y="1703863"/>
            <a:chExt cx="1754700" cy="1721075"/>
          </a:xfrm>
        </p:grpSpPr>
        <p:sp>
          <p:nvSpPr>
            <p:cNvPr id="56" name="Google Shape;801;p31">
              <a:extLst>
                <a:ext uri="{FF2B5EF4-FFF2-40B4-BE49-F238E27FC236}">
                  <a16:creationId xmlns:a16="http://schemas.microsoft.com/office/drawing/2014/main" id="{ED931CBB-4795-076E-6E83-CA146E26D186}"/>
                </a:ext>
              </a:extLst>
            </p:cNvPr>
            <p:cNvSpPr/>
            <p:nvPr/>
          </p:nvSpPr>
          <p:spPr>
            <a:xfrm>
              <a:off x="5617200" y="1703863"/>
              <a:ext cx="1754700" cy="1721075"/>
            </a:xfrm>
            <a:custGeom>
              <a:avLst/>
              <a:gdLst/>
              <a:ahLst/>
              <a:cxnLst/>
              <a:rect l="l" t="t" r="r" b="b"/>
              <a:pathLst>
                <a:path w="70188" h="68843" extrusionOk="0">
                  <a:moveTo>
                    <a:pt x="35094" y="1"/>
                  </a:moveTo>
                  <a:cubicBezTo>
                    <a:pt x="33329" y="1"/>
                    <a:pt x="31564" y="674"/>
                    <a:pt x="30218" y="2019"/>
                  </a:cubicBezTo>
                  <a:lnTo>
                    <a:pt x="2691" y="29546"/>
                  </a:lnTo>
                  <a:cubicBezTo>
                    <a:pt x="0" y="32249"/>
                    <a:pt x="0" y="36607"/>
                    <a:pt x="2691" y="39297"/>
                  </a:cubicBezTo>
                  <a:lnTo>
                    <a:pt x="30218" y="66825"/>
                  </a:lnTo>
                  <a:cubicBezTo>
                    <a:pt x="31564" y="68170"/>
                    <a:pt x="33329" y="68843"/>
                    <a:pt x="35094" y="68843"/>
                  </a:cubicBezTo>
                  <a:cubicBezTo>
                    <a:pt x="36859" y="68843"/>
                    <a:pt x="38624" y="68170"/>
                    <a:pt x="39969" y="66825"/>
                  </a:cubicBezTo>
                  <a:lnTo>
                    <a:pt x="67497" y="39297"/>
                  </a:lnTo>
                  <a:cubicBezTo>
                    <a:pt x="70187" y="36607"/>
                    <a:pt x="70187" y="32249"/>
                    <a:pt x="67497" y="29546"/>
                  </a:cubicBezTo>
                  <a:lnTo>
                    <a:pt x="39969" y="2019"/>
                  </a:lnTo>
                  <a:cubicBezTo>
                    <a:pt x="38624" y="674"/>
                    <a:pt x="36859" y="1"/>
                    <a:pt x="350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" sz="1600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rgbClr val="43434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2.94X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rgbClr val="43434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Año 2026</a:t>
              </a:r>
              <a:endParaRPr b="1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" name="Google Shape;802;p31">
              <a:extLst>
                <a:ext uri="{FF2B5EF4-FFF2-40B4-BE49-F238E27FC236}">
                  <a16:creationId xmlns:a16="http://schemas.microsoft.com/office/drawing/2014/main" id="{C350FFA3-4B03-2705-6AD6-45D1D4CE3DF1}"/>
                </a:ext>
              </a:extLst>
            </p:cNvPr>
            <p:cNvSpPr/>
            <p:nvPr/>
          </p:nvSpPr>
          <p:spPr>
            <a:xfrm>
              <a:off x="6331125" y="2068938"/>
              <a:ext cx="326850" cy="249775"/>
            </a:xfrm>
            <a:custGeom>
              <a:avLst/>
              <a:gdLst/>
              <a:ahLst/>
              <a:cxnLst/>
              <a:rect l="l" t="t" r="r" b="b"/>
              <a:pathLst>
                <a:path w="13074" h="9991" extrusionOk="0">
                  <a:moveTo>
                    <a:pt x="2239" y="1299"/>
                  </a:moveTo>
                  <a:cubicBezTo>
                    <a:pt x="2453" y="2299"/>
                    <a:pt x="2870" y="3716"/>
                    <a:pt x="3727" y="4930"/>
                  </a:cubicBezTo>
                  <a:cubicBezTo>
                    <a:pt x="1893" y="4204"/>
                    <a:pt x="1203" y="2203"/>
                    <a:pt x="965" y="1299"/>
                  </a:cubicBezTo>
                  <a:close/>
                  <a:moveTo>
                    <a:pt x="12109" y="1299"/>
                  </a:moveTo>
                  <a:cubicBezTo>
                    <a:pt x="11990" y="1751"/>
                    <a:pt x="11764" y="2465"/>
                    <a:pt x="11347" y="3156"/>
                  </a:cubicBezTo>
                  <a:cubicBezTo>
                    <a:pt x="10787" y="4061"/>
                    <a:pt x="10097" y="4668"/>
                    <a:pt x="9251" y="4966"/>
                  </a:cubicBezTo>
                  <a:cubicBezTo>
                    <a:pt x="10133" y="3751"/>
                    <a:pt x="10561" y="2299"/>
                    <a:pt x="10775" y="1299"/>
                  </a:cubicBezTo>
                  <a:close/>
                  <a:moveTo>
                    <a:pt x="2048" y="1"/>
                  </a:moveTo>
                  <a:cubicBezTo>
                    <a:pt x="2048" y="1"/>
                    <a:pt x="2048" y="179"/>
                    <a:pt x="2096" y="477"/>
                  </a:cubicBezTo>
                  <a:lnTo>
                    <a:pt x="0" y="477"/>
                  </a:lnTo>
                  <a:lnTo>
                    <a:pt x="72" y="941"/>
                  </a:lnTo>
                  <a:cubicBezTo>
                    <a:pt x="84" y="989"/>
                    <a:pt x="798" y="5585"/>
                    <a:pt x="4656" y="5978"/>
                  </a:cubicBezTo>
                  <a:cubicBezTo>
                    <a:pt x="4977" y="6275"/>
                    <a:pt x="5334" y="6537"/>
                    <a:pt x="5739" y="6752"/>
                  </a:cubicBezTo>
                  <a:cubicBezTo>
                    <a:pt x="5751" y="6752"/>
                    <a:pt x="5775" y="6764"/>
                    <a:pt x="5787" y="6775"/>
                  </a:cubicBezTo>
                  <a:lnTo>
                    <a:pt x="5787" y="8692"/>
                  </a:lnTo>
                  <a:lnTo>
                    <a:pt x="3846" y="8692"/>
                  </a:lnTo>
                  <a:lnTo>
                    <a:pt x="3215" y="9990"/>
                  </a:lnTo>
                  <a:lnTo>
                    <a:pt x="10144" y="9990"/>
                  </a:lnTo>
                  <a:lnTo>
                    <a:pt x="9525" y="8692"/>
                  </a:lnTo>
                  <a:lnTo>
                    <a:pt x="7180" y="8692"/>
                  </a:lnTo>
                  <a:lnTo>
                    <a:pt x="7180" y="6787"/>
                  </a:lnTo>
                  <a:cubicBezTo>
                    <a:pt x="7204" y="6775"/>
                    <a:pt x="7239" y="6764"/>
                    <a:pt x="7275" y="6752"/>
                  </a:cubicBezTo>
                  <a:cubicBezTo>
                    <a:pt x="7668" y="6537"/>
                    <a:pt x="8025" y="6275"/>
                    <a:pt x="8347" y="5990"/>
                  </a:cubicBezTo>
                  <a:cubicBezTo>
                    <a:pt x="12276" y="5656"/>
                    <a:pt x="13002" y="1001"/>
                    <a:pt x="13002" y="941"/>
                  </a:cubicBezTo>
                  <a:lnTo>
                    <a:pt x="13073" y="477"/>
                  </a:lnTo>
                  <a:lnTo>
                    <a:pt x="10918" y="477"/>
                  </a:lnTo>
                  <a:cubicBezTo>
                    <a:pt x="10954" y="179"/>
                    <a:pt x="10966" y="1"/>
                    <a:pt x="10966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66;p26">
            <a:extLst>
              <a:ext uri="{FF2B5EF4-FFF2-40B4-BE49-F238E27FC236}">
                <a16:creationId xmlns:a16="http://schemas.microsoft.com/office/drawing/2014/main" id="{A6470F4E-1A05-799A-D6B7-9A442EDB9BE2}"/>
              </a:ext>
            </a:extLst>
          </p:cNvPr>
          <p:cNvSpPr txBox="1"/>
          <p:nvPr/>
        </p:nvSpPr>
        <p:spPr>
          <a:xfrm>
            <a:off x="4719179" y="805801"/>
            <a:ext cx="1842471" cy="469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rPr>
              <a:t>P/BV CON ESTRATEGIA</a:t>
            </a:r>
            <a:endParaRPr sz="1600" dirty="0">
              <a:solidFill>
                <a:srgbClr val="434343"/>
              </a:solidFill>
              <a:latin typeface="Arial" panose="020B0604020202020204" pitchFamily="34" charset="0"/>
              <a:ea typeface="Fira Sans Extra Condensed Medium"/>
              <a:cs typeface="Arial" panose="020B0604020202020204" pitchFamily="34" charset="0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2342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7" grpId="0" animBg="1"/>
      <p:bldP spid="53" grpId="0" animBg="1"/>
      <p:bldP spid="54" grpId="0" animBg="1"/>
      <p:bldP spid="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2C010-6895-E9C3-6C60-FD9A1EC5E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19</a:t>
            </a:fld>
            <a:endParaRPr lang="en-US"/>
          </a:p>
        </p:txBody>
      </p:sp>
      <p:sp>
        <p:nvSpPr>
          <p:cNvPr id="3" name="Flecha: cheurón 2">
            <a:extLst>
              <a:ext uri="{FF2B5EF4-FFF2-40B4-BE49-F238E27FC236}">
                <a16:creationId xmlns:a16="http://schemas.microsoft.com/office/drawing/2014/main" id="{DFBB7693-4555-4230-BDA2-03C1237AABCC}"/>
              </a:ext>
            </a:extLst>
          </p:cNvPr>
          <p:cNvSpPr/>
          <p:nvPr/>
        </p:nvSpPr>
        <p:spPr>
          <a:xfrm>
            <a:off x="243436" y="346938"/>
            <a:ext cx="821070" cy="531070"/>
          </a:xfrm>
          <a:prstGeom prst="chevron">
            <a:avLst/>
          </a:prstGeom>
          <a:solidFill>
            <a:srgbClr val="3480BE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8" name="Google Shape;1357;p44">
            <a:extLst>
              <a:ext uri="{FF2B5EF4-FFF2-40B4-BE49-F238E27FC236}">
                <a16:creationId xmlns:a16="http://schemas.microsoft.com/office/drawing/2014/main" id="{20AA65D8-4147-A842-F3CE-23BD6179A4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5130" y="203312"/>
            <a:ext cx="3718807" cy="857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</a:t>
            </a:r>
            <a:endParaRPr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75A88480-71DE-BCC7-7C80-F3BC84D46F3E}"/>
              </a:ext>
            </a:extLst>
          </p:cNvPr>
          <p:cNvSpPr txBox="1"/>
          <p:nvPr/>
        </p:nvSpPr>
        <p:spPr>
          <a:xfrm>
            <a:off x="300218" y="4057792"/>
            <a:ext cx="1334186" cy="21544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s-CO" altLang="ko-KR" sz="800" dirty="0">
                <a:cs typeface="Arial" pitchFamily="34" charset="0"/>
              </a:rPr>
              <a:t>* Valores en millones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72BEBDDB-8891-DE01-0EB4-215E00FF278B}"/>
              </a:ext>
            </a:extLst>
          </p:cNvPr>
          <p:cNvGrpSpPr/>
          <p:nvPr/>
        </p:nvGrpSpPr>
        <p:grpSpPr>
          <a:xfrm>
            <a:off x="294140" y="1444699"/>
            <a:ext cx="4277860" cy="2444400"/>
            <a:chOff x="294140" y="1444699"/>
            <a:chExt cx="4277860" cy="244440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E78F736B-3800-8CA9-E1F3-4F206D031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4140" y="1444699"/>
              <a:ext cx="4277860" cy="2444400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9A9077CE-2769-A487-41C2-6643D04E6252}"/>
                </a:ext>
              </a:extLst>
            </p:cNvPr>
            <p:cNvSpPr txBox="1"/>
            <p:nvPr/>
          </p:nvSpPr>
          <p:spPr>
            <a:xfrm>
              <a:off x="3689498" y="1717443"/>
              <a:ext cx="79744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CO" sz="1400" dirty="0"/>
                <a:t>$2.074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AEB48E70-63D2-043F-6616-2D4CBF150360}"/>
                </a:ext>
              </a:extLst>
            </p:cNvPr>
            <p:cNvSpPr txBox="1"/>
            <p:nvPr/>
          </p:nvSpPr>
          <p:spPr>
            <a:xfrm>
              <a:off x="3716080" y="2396670"/>
              <a:ext cx="79744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CO" sz="1400" dirty="0"/>
                <a:t>$935</a:t>
              </a: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B412122-1AF5-D590-D77B-165C2FD379CB}"/>
              </a:ext>
            </a:extLst>
          </p:cNvPr>
          <p:cNvGrpSpPr/>
          <p:nvPr/>
        </p:nvGrpSpPr>
        <p:grpSpPr>
          <a:xfrm>
            <a:off x="4710226" y="1444699"/>
            <a:ext cx="4223471" cy="2444400"/>
            <a:chOff x="4710226" y="1444699"/>
            <a:chExt cx="4223471" cy="24444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04FEA4F7-B60E-1043-29BE-4B223709E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0226" y="1444699"/>
              <a:ext cx="4223471" cy="2444400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8553F65-52AF-B5AA-6BA0-19D3BE53BF9E}"/>
                </a:ext>
              </a:extLst>
            </p:cNvPr>
            <p:cNvSpPr txBox="1"/>
            <p:nvPr/>
          </p:nvSpPr>
          <p:spPr>
            <a:xfrm>
              <a:off x="8052418" y="1717443"/>
              <a:ext cx="79744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CO" sz="1400" dirty="0"/>
                <a:t>$11.459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F275874C-563B-89AC-2298-1A4CE4632F97}"/>
                </a:ext>
              </a:extLst>
            </p:cNvPr>
            <p:cNvSpPr txBox="1"/>
            <p:nvPr/>
          </p:nvSpPr>
          <p:spPr>
            <a:xfrm>
              <a:off x="8136255" y="2359122"/>
              <a:ext cx="79744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CO" sz="1400" dirty="0"/>
                <a:t>$10.463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310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4821" y="128015"/>
            <a:ext cx="4643755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/>
            <a:r>
              <a:rPr lang="es-CO" altLang="ko-KR" sz="3800" b="1" dirty="0">
                <a:latin typeface="Arial"/>
                <a:ea typeface="Arial Unicode MS"/>
                <a:cs typeface="Arial" pitchFamily="34" charset="0"/>
              </a:rPr>
              <a:t>Agenda</a:t>
            </a:r>
          </a:p>
        </p:txBody>
      </p: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00497DD8-356E-4BAB-B211-B7C471D4EE7B}"/>
              </a:ext>
            </a:extLst>
          </p:cNvPr>
          <p:cNvGrpSpPr/>
          <p:nvPr/>
        </p:nvGrpSpPr>
        <p:grpSpPr>
          <a:xfrm>
            <a:off x="4984487" y="1087404"/>
            <a:ext cx="2740708" cy="646331"/>
            <a:chOff x="5610479" y="1770064"/>
            <a:chExt cx="3654277" cy="861774"/>
          </a:xfrm>
        </p:grpSpPr>
        <p:sp>
          <p:nvSpPr>
            <p:cNvPr id="9" name="TextBox 8"/>
            <p:cNvSpPr txBox="1"/>
            <p:nvPr/>
          </p:nvSpPr>
          <p:spPr>
            <a:xfrm>
              <a:off x="6743155" y="1920883"/>
              <a:ext cx="2521601" cy="538610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2025" dirty="0">
                  <a:latin typeface="Arial"/>
                  <a:ea typeface="Arial Unicode MS"/>
                  <a:cs typeface="Arial" pitchFamily="34" charset="0"/>
                </a:rPr>
                <a:t>Empresa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10479" y="1770064"/>
              <a:ext cx="1077420" cy="861774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3600" b="1" dirty="0">
                  <a:latin typeface="Arial"/>
                  <a:ea typeface="Arial Unicode MS"/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DBC81C1B-CDB4-483C-840E-2603EBB1039B}"/>
              </a:ext>
            </a:extLst>
          </p:cNvPr>
          <p:cNvGrpSpPr/>
          <p:nvPr/>
        </p:nvGrpSpPr>
        <p:grpSpPr>
          <a:xfrm>
            <a:off x="274513" y="335364"/>
            <a:ext cx="3612906" cy="4370415"/>
            <a:chOff x="603493" y="456156"/>
            <a:chExt cx="4817208" cy="5827220"/>
          </a:xfrm>
          <a:solidFill>
            <a:schemeClr val="accent6"/>
          </a:solidFill>
        </p:grpSpPr>
        <p:sp>
          <p:nvSpPr>
            <p:cNvPr id="256" name="Rectangle 5">
              <a:extLst>
                <a:ext uri="{FF2B5EF4-FFF2-40B4-BE49-F238E27FC236}">
                  <a16:creationId xmlns:a16="http://schemas.microsoft.com/office/drawing/2014/main" id="{E8CD313F-96D3-4EB6-8B16-FF676E2F2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714" y="3548606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57" name="Rectangle 6">
              <a:extLst>
                <a:ext uri="{FF2B5EF4-FFF2-40B4-BE49-F238E27FC236}">
                  <a16:creationId xmlns:a16="http://schemas.microsoft.com/office/drawing/2014/main" id="{A99DF9EE-3323-4B69-9985-222A1DF02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201" y="3548606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58" name="Rectangle 7">
              <a:extLst>
                <a:ext uri="{FF2B5EF4-FFF2-40B4-BE49-F238E27FC236}">
                  <a16:creationId xmlns:a16="http://schemas.microsoft.com/office/drawing/2014/main" id="{11001C15-3EAF-42F8-B578-23FF8521F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3602581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59" name="Freeform 8">
              <a:extLst>
                <a:ext uri="{FF2B5EF4-FFF2-40B4-BE49-F238E27FC236}">
                  <a16:creationId xmlns:a16="http://schemas.microsoft.com/office/drawing/2014/main" id="{B3F2AAD9-3C3E-4D7F-ADAD-50FBC14F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631156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60" name="Freeform 9">
              <a:extLst>
                <a:ext uri="{FF2B5EF4-FFF2-40B4-BE49-F238E27FC236}">
                  <a16:creationId xmlns:a16="http://schemas.microsoft.com/office/drawing/2014/main" id="{FB69AB88-B326-4BFA-84E7-43FBD629C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631156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61" name="Rectangle 10">
              <a:extLst>
                <a:ext uri="{FF2B5EF4-FFF2-40B4-BE49-F238E27FC236}">
                  <a16:creationId xmlns:a16="http://schemas.microsoft.com/office/drawing/2014/main" id="{FB6CB1A2-3879-4E80-8687-519C9047C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389626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62" name="Freeform 11">
              <a:extLst>
                <a:ext uri="{FF2B5EF4-FFF2-40B4-BE49-F238E27FC236}">
                  <a16:creationId xmlns:a16="http://schemas.microsoft.com/office/drawing/2014/main" id="{02472A70-D136-4D8B-9E51-7135BA191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92484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63" name="Freeform 12">
              <a:extLst>
                <a:ext uri="{FF2B5EF4-FFF2-40B4-BE49-F238E27FC236}">
                  <a16:creationId xmlns:a16="http://schemas.microsoft.com/office/drawing/2014/main" id="{5A0FE986-183C-4101-BB40-8D7716091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92484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64" name="Rectangle 13">
              <a:extLst>
                <a:ext uri="{FF2B5EF4-FFF2-40B4-BE49-F238E27FC236}">
                  <a16:creationId xmlns:a16="http://schemas.microsoft.com/office/drawing/2014/main" id="{F7457D4D-CA0A-4CAC-B9AF-7DD2FB31E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418836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65" name="Freeform 14">
              <a:extLst>
                <a:ext uri="{FF2B5EF4-FFF2-40B4-BE49-F238E27FC236}">
                  <a16:creationId xmlns:a16="http://schemas.microsoft.com/office/drawing/2014/main" id="{05FDA777-1808-4EAA-986C-5E8047499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216943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66" name="Freeform 15">
              <a:extLst>
                <a:ext uri="{FF2B5EF4-FFF2-40B4-BE49-F238E27FC236}">
                  <a16:creationId xmlns:a16="http://schemas.microsoft.com/office/drawing/2014/main" id="{04955016-6BA8-48C1-AEDA-1C56D8DB9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216943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67" name="Rectangle 16">
              <a:extLst>
                <a:ext uri="{FF2B5EF4-FFF2-40B4-BE49-F238E27FC236}">
                  <a16:creationId xmlns:a16="http://schemas.microsoft.com/office/drawing/2014/main" id="{33D06CAF-811C-4CC5-B376-BF632CEAB7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4482056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68" name="Freeform 17">
              <a:extLst>
                <a:ext uri="{FF2B5EF4-FFF2-40B4-BE49-F238E27FC236}">
                  <a16:creationId xmlns:a16="http://schemas.microsoft.com/office/drawing/2014/main" id="{61A1BEEC-EE7C-46BD-8469-EDC7FD3D6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510631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69" name="Freeform 18">
              <a:extLst>
                <a:ext uri="{FF2B5EF4-FFF2-40B4-BE49-F238E27FC236}">
                  <a16:creationId xmlns:a16="http://schemas.microsoft.com/office/drawing/2014/main" id="{B4AB533A-37B5-4718-ADE2-7E1D05692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510631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70" name="Rectangle 19">
              <a:extLst>
                <a:ext uri="{FF2B5EF4-FFF2-40B4-BE49-F238E27FC236}">
                  <a16:creationId xmlns:a16="http://schemas.microsoft.com/office/drawing/2014/main" id="{D1E18DBC-84AE-4CD8-A346-23350C7CA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714" y="2351631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71" name="Rectangle 20">
              <a:extLst>
                <a:ext uri="{FF2B5EF4-FFF2-40B4-BE49-F238E27FC236}">
                  <a16:creationId xmlns:a16="http://schemas.microsoft.com/office/drawing/2014/main" id="{C3768417-5004-461B-9424-6AEEC8E33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201" y="2351631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72" name="Rectangle 21">
              <a:extLst>
                <a:ext uri="{FF2B5EF4-FFF2-40B4-BE49-F238E27FC236}">
                  <a16:creationId xmlns:a16="http://schemas.microsoft.com/office/drawing/2014/main" id="{B6C03F19-6FEA-4531-A333-DD0CDB206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2351631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73" name="Freeform 22">
              <a:extLst>
                <a:ext uri="{FF2B5EF4-FFF2-40B4-BE49-F238E27FC236}">
                  <a16:creationId xmlns:a16="http://schemas.microsoft.com/office/drawing/2014/main" id="{8AEBDBC8-4861-40AB-B4A7-3F5276CE1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380206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74" name="Freeform 23">
              <a:extLst>
                <a:ext uri="{FF2B5EF4-FFF2-40B4-BE49-F238E27FC236}">
                  <a16:creationId xmlns:a16="http://schemas.microsoft.com/office/drawing/2014/main" id="{2ECBFC03-5C8D-42B1-9D0E-6F26D179B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380206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75" name="Rectangle 24">
              <a:extLst>
                <a:ext uri="{FF2B5EF4-FFF2-40B4-BE49-F238E27FC236}">
                  <a16:creationId xmlns:a16="http://schemas.microsoft.com/office/drawing/2014/main" id="{AA56BDC3-8E00-49D8-B842-8636BA3D7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2643731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76" name="Freeform 25">
              <a:extLst>
                <a:ext uri="{FF2B5EF4-FFF2-40B4-BE49-F238E27FC236}">
                  <a16:creationId xmlns:a16="http://schemas.microsoft.com/office/drawing/2014/main" id="{CA249F19-76A7-4DF1-A699-0299883F9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672306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77" name="Freeform 26">
              <a:extLst>
                <a:ext uri="{FF2B5EF4-FFF2-40B4-BE49-F238E27FC236}">
                  <a16:creationId xmlns:a16="http://schemas.microsoft.com/office/drawing/2014/main" id="{9C430714-E500-4EC2-A0CC-E7D7802BB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672306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78" name="Rectangle 27">
              <a:extLst>
                <a:ext uri="{FF2B5EF4-FFF2-40B4-BE49-F238E27FC236}">
                  <a16:creationId xmlns:a16="http://schemas.microsoft.com/office/drawing/2014/main" id="{051C91D4-39D1-48CF-8661-0771C4A7C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293741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79" name="Freeform 28">
              <a:extLst>
                <a:ext uri="{FF2B5EF4-FFF2-40B4-BE49-F238E27FC236}">
                  <a16:creationId xmlns:a16="http://schemas.microsoft.com/office/drawing/2014/main" id="{6ABF17CC-E093-4B02-9886-1D317A26F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96599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80" name="Freeform 29">
              <a:extLst>
                <a:ext uri="{FF2B5EF4-FFF2-40B4-BE49-F238E27FC236}">
                  <a16:creationId xmlns:a16="http://schemas.microsoft.com/office/drawing/2014/main" id="{778CC4A3-6D7C-47E7-A4ED-5B06E5B9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96599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81" name="Rectangle 30">
              <a:extLst>
                <a:ext uri="{FF2B5EF4-FFF2-40B4-BE49-F238E27FC236}">
                  <a16:creationId xmlns:a16="http://schemas.microsoft.com/office/drawing/2014/main" id="{A317D194-17E6-4232-8E28-76D991F46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322951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82" name="Freeform 31">
              <a:extLst>
                <a:ext uri="{FF2B5EF4-FFF2-40B4-BE49-F238E27FC236}">
                  <a16:creationId xmlns:a16="http://schemas.microsoft.com/office/drawing/2014/main" id="{917F5AC4-0C63-4276-A628-A7273AE05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258093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83" name="Freeform 32">
              <a:extLst>
                <a:ext uri="{FF2B5EF4-FFF2-40B4-BE49-F238E27FC236}">
                  <a16:creationId xmlns:a16="http://schemas.microsoft.com/office/drawing/2014/main" id="{C7279255-F0DD-473E-B4DD-B576FA04F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258093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84" name="Rectangle 33">
              <a:extLst>
                <a:ext uri="{FF2B5EF4-FFF2-40B4-BE49-F238E27FC236}">
                  <a16:creationId xmlns:a16="http://schemas.microsoft.com/office/drawing/2014/main" id="{9F50DA4A-15F6-4E9F-A5F7-78B17D438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373731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85" name="Rectangle 34">
              <a:extLst>
                <a:ext uri="{FF2B5EF4-FFF2-40B4-BE49-F238E27FC236}">
                  <a16:creationId xmlns:a16="http://schemas.microsoft.com/office/drawing/2014/main" id="{6DACBFD1-71C1-477F-B258-A6D19714F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4101" y="1373731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86" name="Rectangle 35">
              <a:extLst>
                <a:ext uri="{FF2B5EF4-FFF2-40B4-BE49-F238E27FC236}">
                  <a16:creationId xmlns:a16="http://schemas.microsoft.com/office/drawing/2014/main" id="{1C73D63A-2BD9-4C36-A2CB-1F6161176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370556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87" name="Freeform 36">
              <a:extLst>
                <a:ext uri="{FF2B5EF4-FFF2-40B4-BE49-F238E27FC236}">
                  <a16:creationId xmlns:a16="http://schemas.microsoft.com/office/drawing/2014/main" id="{18EF1C78-8AC5-48C7-8C79-9EC9C6FA7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392781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88" name="Freeform 37">
              <a:extLst>
                <a:ext uri="{FF2B5EF4-FFF2-40B4-BE49-F238E27FC236}">
                  <a16:creationId xmlns:a16="http://schemas.microsoft.com/office/drawing/2014/main" id="{1194E952-FD2B-401E-81FD-B67E618D6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392781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89" name="Rectangle 38">
              <a:extLst>
                <a:ext uri="{FF2B5EF4-FFF2-40B4-BE49-F238E27FC236}">
                  <a16:creationId xmlns:a16="http://schemas.microsoft.com/office/drawing/2014/main" id="{CF3C2201-1318-4910-8A47-7A3827342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595981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90" name="Freeform 39">
              <a:extLst>
                <a:ext uri="{FF2B5EF4-FFF2-40B4-BE49-F238E27FC236}">
                  <a16:creationId xmlns:a16="http://schemas.microsoft.com/office/drawing/2014/main" id="{D19D8312-2C54-49C7-A3EB-DC7CD7A67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615031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91" name="Freeform 40">
              <a:extLst>
                <a:ext uri="{FF2B5EF4-FFF2-40B4-BE49-F238E27FC236}">
                  <a16:creationId xmlns:a16="http://schemas.microsoft.com/office/drawing/2014/main" id="{10F667A6-9D8A-4A97-8471-3E4BED31C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615031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92" name="Rectangle 41">
              <a:extLst>
                <a:ext uri="{FF2B5EF4-FFF2-40B4-BE49-F238E27FC236}">
                  <a16:creationId xmlns:a16="http://schemas.microsoft.com/office/drawing/2014/main" id="{57205092-8629-4666-9488-060B93E00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81981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93" name="Freeform 42">
              <a:extLst>
                <a:ext uri="{FF2B5EF4-FFF2-40B4-BE49-F238E27FC236}">
                  <a16:creationId xmlns:a16="http://schemas.microsoft.com/office/drawing/2014/main" id="{4BD345C5-BDF6-4AD0-875E-353C8D375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842043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94" name="Freeform 43">
              <a:extLst>
                <a:ext uri="{FF2B5EF4-FFF2-40B4-BE49-F238E27FC236}">
                  <a16:creationId xmlns:a16="http://schemas.microsoft.com/office/drawing/2014/main" id="{4A8EC181-BCBC-4CDE-A957-B31AB297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842043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95" name="Rectangle 44">
              <a:extLst>
                <a:ext uri="{FF2B5EF4-FFF2-40B4-BE49-F238E27FC236}">
                  <a16:creationId xmlns:a16="http://schemas.microsoft.com/office/drawing/2014/main" id="{20B21C86-0457-4EF3-8FFF-F0EFE0AF9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2045243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96" name="Freeform 45">
              <a:extLst>
                <a:ext uri="{FF2B5EF4-FFF2-40B4-BE49-F238E27FC236}">
                  <a16:creationId xmlns:a16="http://schemas.microsoft.com/office/drawing/2014/main" id="{FA8B7904-51D0-4390-8C1F-78C3C345E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206429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97" name="Freeform 46">
              <a:extLst>
                <a:ext uri="{FF2B5EF4-FFF2-40B4-BE49-F238E27FC236}">
                  <a16:creationId xmlns:a16="http://schemas.microsoft.com/office/drawing/2014/main" id="{ADCB3A48-B630-43D5-B66F-593271964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206429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98" name="Rectangle 47">
              <a:extLst>
                <a:ext uri="{FF2B5EF4-FFF2-40B4-BE49-F238E27FC236}">
                  <a16:creationId xmlns:a16="http://schemas.microsoft.com/office/drawing/2014/main" id="{3A17829E-1C60-40DC-B237-032A163F8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914" y="672056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299" name="Rectangle 48">
              <a:extLst>
                <a:ext uri="{FF2B5EF4-FFF2-40B4-BE49-F238E27FC236}">
                  <a16:creationId xmlns:a16="http://schemas.microsoft.com/office/drawing/2014/main" id="{25C803CB-B2E9-4E67-A8AB-E1C67D707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276" y="672056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00" name="Freeform 49">
              <a:extLst>
                <a:ext uri="{FF2B5EF4-FFF2-40B4-BE49-F238E27FC236}">
                  <a16:creationId xmlns:a16="http://schemas.microsoft.com/office/drawing/2014/main" id="{E2950A86-6A63-4C25-A437-466063D00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914" y="519656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01" name="Freeform 50">
              <a:extLst>
                <a:ext uri="{FF2B5EF4-FFF2-40B4-BE49-F238E27FC236}">
                  <a16:creationId xmlns:a16="http://schemas.microsoft.com/office/drawing/2014/main" id="{1A48C5B5-340E-4F23-A1D7-CAE752B16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681581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02" name="Freeform 51">
              <a:extLst>
                <a:ext uri="{FF2B5EF4-FFF2-40B4-BE49-F238E27FC236}">
                  <a16:creationId xmlns:a16="http://schemas.microsoft.com/office/drawing/2014/main" id="{B2975B0E-4FF6-468F-BA12-C5E20975C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681581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03" name="Rectangle 52">
              <a:extLst>
                <a:ext uri="{FF2B5EF4-FFF2-40B4-BE49-F238E27FC236}">
                  <a16:creationId xmlns:a16="http://schemas.microsoft.com/office/drawing/2014/main" id="{0E4B10D1-8386-428C-B65D-BF696F677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914" y="88636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04" name="Freeform 53">
              <a:extLst>
                <a:ext uri="{FF2B5EF4-FFF2-40B4-BE49-F238E27FC236}">
                  <a16:creationId xmlns:a16="http://schemas.microsoft.com/office/drawing/2014/main" id="{A0195879-CD91-4B90-B2C2-A2C0350B0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905418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05" name="Freeform 54">
              <a:extLst>
                <a:ext uri="{FF2B5EF4-FFF2-40B4-BE49-F238E27FC236}">
                  <a16:creationId xmlns:a16="http://schemas.microsoft.com/office/drawing/2014/main" id="{1A21B4E1-ECC4-45C7-B12C-9E9F773FB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905418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06" name="Rectangle 55">
              <a:extLst>
                <a:ext uri="{FF2B5EF4-FFF2-40B4-BE49-F238E27FC236}">
                  <a16:creationId xmlns:a16="http://schemas.microsoft.com/office/drawing/2014/main" id="{860DA315-DC95-437D-9E59-E40BF4730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914" y="110861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07" name="Freeform 56">
              <a:extLst>
                <a:ext uri="{FF2B5EF4-FFF2-40B4-BE49-F238E27FC236}">
                  <a16:creationId xmlns:a16="http://schemas.microsoft.com/office/drawing/2014/main" id="{F47E77BC-F595-4A4D-BA11-730359BC2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1130843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08" name="Freeform 57">
              <a:extLst>
                <a:ext uri="{FF2B5EF4-FFF2-40B4-BE49-F238E27FC236}">
                  <a16:creationId xmlns:a16="http://schemas.microsoft.com/office/drawing/2014/main" id="{C1B3A39E-8562-472B-94A1-743B4E574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1130843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09" name="Rectangle 58">
              <a:extLst>
                <a:ext uri="{FF2B5EF4-FFF2-40B4-BE49-F238E27FC236}">
                  <a16:creationId xmlns:a16="http://schemas.microsoft.com/office/drawing/2014/main" id="{EF08E4A2-FC5F-469C-9EE1-CAD988FA0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9689" y="1210218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10" name="Rectangle 59">
              <a:extLst>
                <a:ext uri="{FF2B5EF4-FFF2-40B4-BE49-F238E27FC236}">
                  <a16:creationId xmlns:a16="http://schemas.microsoft.com/office/drawing/2014/main" id="{6FBC52B3-C706-40B6-BD9E-A3351D48A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9689" y="1405481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11" name="Rectangle 60">
              <a:extLst>
                <a:ext uri="{FF2B5EF4-FFF2-40B4-BE49-F238E27FC236}">
                  <a16:creationId xmlns:a16="http://schemas.microsoft.com/office/drawing/2014/main" id="{83106E17-C82F-49FF-BB8A-BD298F91B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089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12" name="Freeform 61">
              <a:extLst>
                <a:ext uri="{FF2B5EF4-FFF2-40B4-BE49-F238E27FC236}">
                  <a16:creationId xmlns:a16="http://schemas.microsoft.com/office/drawing/2014/main" id="{543158A8-4ADC-4E58-8E93-D925E51E2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876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13" name="Freeform 62">
              <a:extLst>
                <a:ext uri="{FF2B5EF4-FFF2-40B4-BE49-F238E27FC236}">
                  <a16:creationId xmlns:a16="http://schemas.microsoft.com/office/drawing/2014/main" id="{74DEFD90-58FA-4E18-B268-AD3139220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876" y="1227681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14" name="Rectangle 63">
              <a:extLst>
                <a:ext uri="{FF2B5EF4-FFF2-40B4-BE49-F238E27FC236}">
                  <a16:creationId xmlns:a16="http://schemas.microsoft.com/office/drawing/2014/main" id="{760B7789-5300-410E-96B0-ACE4C07C1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176" y="1210218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15" name="Freeform 64">
              <a:extLst>
                <a:ext uri="{FF2B5EF4-FFF2-40B4-BE49-F238E27FC236}">
                  <a16:creationId xmlns:a16="http://schemas.microsoft.com/office/drawing/2014/main" id="{9091A779-26B9-4F08-A8FC-744D8AC85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0376" y="1227681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16" name="Freeform 65">
              <a:extLst>
                <a:ext uri="{FF2B5EF4-FFF2-40B4-BE49-F238E27FC236}">
                  <a16:creationId xmlns:a16="http://schemas.microsoft.com/office/drawing/2014/main" id="{543F7A84-EFD0-47AD-8276-97AC04B75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0376" y="1227681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17" name="Rectangle 66">
              <a:extLst>
                <a:ext uri="{FF2B5EF4-FFF2-40B4-BE49-F238E27FC236}">
                  <a16:creationId xmlns:a16="http://schemas.microsoft.com/office/drawing/2014/main" id="{4524710E-947F-4892-983A-DAA146316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7676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18" name="Freeform 67">
              <a:extLst>
                <a:ext uri="{FF2B5EF4-FFF2-40B4-BE49-F238E27FC236}">
                  <a16:creationId xmlns:a16="http://schemas.microsoft.com/office/drawing/2014/main" id="{2C29DAF8-C3D6-48FB-AD89-59EEEA258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3051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19" name="Freeform 68">
              <a:extLst>
                <a:ext uri="{FF2B5EF4-FFF2-40B4-BE49-F238E27FC236}">
                  <a16:creationId xmlns:a16="http://schemas.microsoft.com/office/drawing/2014/main" id="{D6993175-D6E3-475B-8F23-410A2C208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3051" y="1227681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20" name="Rectangle 69">
              <a:extLst>
                <a:ext uri="{FF2B5EF4-FFF2-40B4-BE49-F238E27FC236}">
                  <a16:creationId xmlns:a16="http://schemas.microsoft.com/office/drawing/2014/main" id="{ED254E37-6E46-48B5-BBAF-BCA446DD7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8764" y="1210218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21" name="Freeform 70">
              <a:extLst>
                <a:ext uri="{FF2B5EF4-FFF2-40B4-BE49-F238E27FC236}">
                  <a16:creationId xmlns:a16="http://schemas.microsoft.com/office/drawing/2014/main" id="{381DEFB8-9366-49B7-AD6C-076ABA33D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4139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22" name="Freeform 71">
              <a:extLst>
                <a:ext uri="{FF2B5EF4-FFF2-40B4-BE49-F238E27FC236}">
                  <a16:creationId xmlns:a16="http://schemas.microsoft.com/office/drawing/2014/main" id="{65CA2B05-69F2-4C5B-B697-615854F2D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4139" y="1227681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23" name="Rectangle 72">
              <a:extLst>
                <a:ext uri="{FF2B5EF4-FFF2-40B4-BE49-F238E27FC236}">
                  <a16:creationId xmlns:a16="http://schemas.microsoft.com/office/drawing/2014/main" id="{1D8ED357-4F88-4A13-9D41-8BA6F4F88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176" y="1210218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24" name="Rectangle 73">
              <a:extLst>
                <a:ext uri="{FF2B5EF4-FFF2-40B4-BE49-F238E27FC236}">
                  <a16:creationId xmlns:a16="http://schemas.microsoft.com/office/drawing/2014/main" id="{9024AEF9-07B1-415D-90D2-B6ADB5B4B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176" y="1405481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25" name="Rectangle 74">
              <a:extLst>
                <a:ext uri="{FF2B5EF4-FFF2-40B4-BE49-F238E27FC236}">
                  <a16:creationId xmlns:a16="http://schemas.microsoft.com/office/drawing/2014/main" id="{8B6C994F-6BD5-4AFC-A723-2B51B7728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3576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26" name="Freeform 75">
              <a:extLst>
                <a:ext uri="{FF2B5EF4-FFF2-40B4-BE49-F238E27FC236}">
                  <a16:creationId xmlns:a16="http://schemas.microsoft.com/office/drawing/2014/main" id="{389E1893-84DB-4F6C-B7F9-31673A409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364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27" name="Freeform 76">
              <a:extLst>
                <a:ext uri="{FF2B5EF4-FFF2-40B4-BE49-F238E27FC236}">
                  <a16:creationId xmlns:a16="http://schemas.microsoft.com/office/drawing/2014/main" id="{A9723497-6A2F-47DE-B671-50A54D61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364" y="1227681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28" name="Rectangle 77">
              <a:extLst>
                <a:ext uri="{FF2B5EF4-FFF2-40B4-BE49-F238E27FC236}">
                  <a16:creationId xmlns:a16="http://schemas.microsoft.com/office/drawing/2014/main" id="{5F466615-8296-4863-A5B8-B7F25740A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1489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29" name="Freeform 78">
              <a:extLst>
                <a:ext uri="{FF2B5EF4-FFF2-40B4-BE49-F238E27FC236}">
                  <a16:creationId xmlns:a16="http://schemas.microsoft.com/office/drawing/2014/main" id="{610590F2-C76E-4DFD-A76F-9FFECEE8B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864" y="1227681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30" name="Freeform 79">
              <a:extLst>
                <a:ext uri="{FF2B5EF4-FFF2-40B4-BE49-F238E27FC236}">
                  <a16:creationId xmlns:a16="http://schemas.microsoft.com/office/drawing/2014/main" id="{8D2DE494-2B84-4CBB-9517-73E4B93EA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864" y="1227681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31" name="Rectangle 80">
              <a:extLst>
                <a:ext uri="{FF2B5EF4-FFF2-40B4-BE49-F238E27FC236}">
                  <a16:creationId xmlns:a16="http://schemas.microsoft.com/office/drawing/2014/main" id="{FEB4C99F-DACE-4946-A8EA-7CA207B41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4164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32" name="Freeform 81">
              <a:extLst>
                <a:ext uri="{FF2B5EF4-FFF2-40B4-BE49-F238E27FC236}">
                  <a16:creationId xmlns:a16="http://schemas.microsoft.com/office/drawing/2014/main" id="{EEE1D4F9-3EB5-4D3C-BE64-8A2C20ECE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951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33" name="Freeform 82">
              <a:extLst>
                <a:ext uri="{FF2B5EF4-FFF2-40B4-BE49-F238E27FC236}">
                  <a16:creationId xmlns:a16="http://schemas.microsoft.com/office/drawing/2014/main" id="{D5BACE30-0D73-4F57-86D6-1C939DAB1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951" y="1227681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34" name="Rectangle 83">
              <a:extLst>
                <a:ext uri="{FF2B5EF4-FFF2-40B4-BE49-F238E27FC236}">
                  <a16:creationId xmlns:a16="http://schemas.microsoft.com/office/drawing/2014/main" id="{3857594D-8AC4-4565-AD63-4788683F0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251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35" name="Freeform 84">
              <a:extLst>
                <a:ext uri="{FF2B5EF4-FFF2-40B4-BE49-F238E27FC236}">
                  <a16:creationId xmlns:a16="http://schemas.microsoft.com/office/drawing/2014/main" id="{4715947C-FF39-4000-A232-C80B0BF22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626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36" name="Freeform 85">
              <a:extLst>
                <a:ext uri="{FF2B5EF4-FFF2-40B4-BE49-F238E27FC236}">
                  <a16:creationId xmlns:a16="http://schemas.microsoft.com/office/drawing/2014/main" id="{98AC3B1D-0FF8-436E-A6C2-276A3A287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626" y="1227681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37" name="Rectangle 86">
              <a:extLst>
                <a:ext uri="{FF2B5EF4-FFF2-40B4-BE49-F238E27FC236}">
                  <a16:creationId xmlns:a16="http://schemas.microsoft.com/office/drawing/2014/main" id="{BE964BAE-0B6C-4555-A57C-AE5B2B014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8176" y="1210218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38" name="Freeform 87">
              <a:extLst>
                <a:ext uri="{FF2B5EF4-FFF2-40B4-BE49-F238E27FC236}">
                  <a16:creationId xmlns:a16="http://schemas.microsoft.com/office/drawing/2014/main" id="{B69D1120-554C-4E90-AD8A-11034970A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176" y="1405481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39" name="Freeform 88">
              <a:extLst>
                <a:ext uri="{FF2B5EF4-FFF2-40B4-BE49-F238E27FC236}">
                  <a16:creationId xmlns:a16="http://schemas.microsoft.com/office/drawing/2014/main" id="{C88C8E7B-001A-47C7-A12F-1B42895CB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176" y="1405481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0" name="Rectangle 89">
              <a:extLst>
                <a:ext uri="{FF2B5EF4-FFF2-40B4-BE49-F238E27FC236}">
                  <a16:creationId xmlns:a16="http://schemas.microsoft.com/office/drawing/2014/main" id="{586A8DB3-E62D-48C0-8FE0-0AD1DA7EB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5576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1" name="Freeform 90">
              <a:extLst>
                <a:ext uri="{FF2B5EF4-FFF2-40B4-BE49-F238E27FC236}">
                  <a16:creationId xmlns:a16="http://schemas.microsoft.com/office/drawing/2014/main" id="{33B33182-DBA6-4BC7-A381-599562C03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364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2" name="Freeform 91">
              <a:extLst>
                <a:ext uri="{FF2B5EF4-FFF2-40B4-BE49-F238E27FC236}">
                  <a16:creationId xmlns:a16="http://schemas.microsoft.com/office/drawing/2014/main" id="{528F8135-FA85-487E-AD85-A5013EB3B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364" y="1227681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3" name="Rectangle 92">
              <a:extLst>
                <a:ext uri="{FF2B5EF4-FFF2-40B4-BE49-F238E27FC236}">
                  <a16:creationId xmlns:a16="http://schemas.microsoft.com/office/drawing/2014/main" id="{425FA9DF-6E0C-4F4B-BBC6-1CCC5FC00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6664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4" name="Freeform 93">
              <a:extLst>
                <a:ext uri="{FF2B5EF4-FFF2-40B4-BE49-F238E27FC236}">
                  <a16:creationId xmlns:a16="http://schemas.microsoft.com/office/drawing/2014/main" id="{9FC3C249-4272-4508-B699-1D4F5B518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039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5" name="Freeform 94">
              <a:extLst>
                <a:ext uri="{FF2B5EF4-FFF2-40B4-BE49-F238E27FC236}">
                  <a16:creationId xmlns:a16="http://schemas.microsoft.com/office/drawing/2014/main" id="{0D289913-8D70-4B2B-8F49-F1A2AAB23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039" y="1227681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6" name="Rectangle 95">
              <a:extLst>
                <a:ext uri="{FF2B5EF4-FFF2-40B4-BE49-F238E27FC236}">
                  <a16:creationId xmlns:a16="http://schemas.microsoft.com/office/drawing/2014/main" id="{67A928CC-357F-4FDB-AA59-4E8D6D006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164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7" name="Freeform 96">
              <a:extLst>
                <a:ext uri="{FF2B5EF4-FFF2-40B4-BE49-F238E27FC236}">
                  <a16:creationId xmlns:a16="http://schemas.microsoft.com/office/drawing/2014/main" id="{972C90E1-C818-478C-823A-55B484084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9951" y="1227681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8" name="Freeform 97">
              <a:extLst>
                <a:ext uri="{FF2B5EF4-FFF2-40B4-BE49-F238E27FC236}">
                  <a16:creationId xmlns:a16="http://schemas.microsoft.com/office/drawing/2014/main" id="{C839098B-DA7C-45DE-A652-CDF8AA867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9951" y="1227681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9" name="Rectangle 98">
              <a:extLst>
                <a:ext uri="{FF2B5EF4-FFF2-40B4-BE49-F238E27FC236}">
                  <a16:creationId xmlns:a16="http://schemas.microsoft.com/office/drawing/2014/main" id="{8F898BAE-C047-452E-9658-677920F3C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251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50" name="Freeform 99">
              <a:extLst>
                <a:ext uri="{FF2B5EF4-FFF2-40B4-BE49-F238E27FC236}">
                  <a16:creationId xmlns:a16="http://schemas.microsoft.com/office/drawing/2014/main" id="{861399A1-8D73-414E-9AD3-C1FD2363F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626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51" name="Freeform 100">
              <a:extLst>
                <a:ext uri="{FF2B5EF4-FFF2-40B4-BE49-F238E27FC236}">
                  <a16:creationId xmlns:a16="http://schemas.microsoft.com/office/drawing/2014/main" id="{4E7E0F68-B631-4CC2-A13D-D87F021A1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626" y="1227681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52" name="Freeform 101">
              <a:extLst>
                <a:ext uri="{FF2B5EF4-FFF2-40B4-BE49-F238E27FC236}">
                  <a16:creationId xmlns:a16="http://schemas.microsoft.com/office/drawing/2014/main" id="{9A95BB8D-A7D8-43D5-AFC2-733AC2B3D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3739" y="1083218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53" name="Rectangle 102">
              <a:extLst>
                <a:ext uri="{FF2B5EF4-FFF2-40B4-BE49-F238E27FC236}">
                  <a16:creationId xmlns:a16="http://schemas.microsoft.com/office/drawing/2014/main" id="{2DA971D8-4EA3-4BA1-BC5C-BFA6BFC50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764" y="1153068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54" name="Freeform 103">
              <a:extLst>
                <a:ext uri="{FF2B5EF4-FFF2-40B4-BE49-F238E27FC236}">
                  <a16:creationId xmlns:a16="http://schemas.microsoft.com/office/drawing/2014/main" id="{20C054C9-2101-4A6B-829D-FC6EA7254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389" y="456156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55" name="Rectangle 104">
              <a:extLst>
                <a:ext uri="{FF2B5EF4-FFF2-40B4-BE49-F238E27FC236}">
                  <a16:creationId xmlns:a16="http://schemas.microsoft.com/office/drawing/2014/main" id="{CA05F819-C580-4351-B5B5-0F6DACE07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5414" y="1421356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56" name="Rectangle 105">
              <a:extLst>
                <a:ext uri="{FF2B5EF4-FFF2-40B4-BE49-F238E27FC236}">
                  <a16:creationId xmlns:a16="http://schemas.microsoft.com/office/drawing/2014/main" id="{6C083038-7B7E-42F7-BB3A-87A15EED7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101" y="2392906"/>
              <a:ext cx="736600" cy="2413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57" name="Rectangle 106">
              <a:extLst>
                <a:ext uri="{FF2B5EF4-FFF2-40B4-BE49-F238E27FC236}">
                  <a16:creationId xmlns:a16="http://schemas.microsoft.com/office/drawing/2014/main" id="{24622094-7596-4AC1-BDEE-FE6A0F36A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5564" y="2310356"/>
              <a:ext cx="187325" cy="12382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58" name="Rectangle 107">
              <a:extLst>
                <a:ext uri="{FF2B5EF4-FFF2-40B4-BE49-F238E27FC236}">
                  <a16:creationId xmlns:a16="http://schemas.microsoft.com/office/drawing/2014/main" id="{3F6FA18F-1C36-40A4-B56A-9E80F3FEB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6051" y="1207043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59" name="Freeform 108">
              <a:extLst>
                <a:ext uri="{FF2B5EF4-FFF2-40B4-BE49-F238E27FC236}">
                  <a16:creationId xmlns:a16="http://schemas.microsoft.com/office/drawing/2014/main" id="{728147CB-2386-42BC-A22A-D29AB8496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051" y="1354681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60" name="Rectangle 109">
              <a:extLst>
                <a:ext uri="{FF2B5EF4-FFF2-40B4-BE49-F238E27FC236}">
                  <a16:creationId xmlns:a16="http://schemas.microsoft.com/office/drawing/2014/main" id="{FD37DBD4-ED07-4C27-913B-C148F61FB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651" y="1207043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61" name="Rectangle 110">
              <a:extLst>
                <a:ext uri="{FF2B5EF4-FFF2-40B4-BE49-F238E27FC236}">
                  <a16:creationId xmlns:a16="http://schemas.microsoft.com/office/drawing/2014/main" id="{22BDDA8D-088A-4944-B225-6DCC92BEE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0926" y="1275306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62" name="Freeform 111">
              <a:extLst>
                <a:ext uri="{FF2B5EF4-FFF2-40B4-BE49-F238E27FC236}">
                  <a16:creationId xmlns:a16="http://schemas.microsoft.com/office/drawing/2014/main" id="{3C29CABA-1844-4A94-B290-C34F9B9EF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964" y="1222918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63" name="Freeform 112">
              <a:extLst>
                <a:ext uri="{FF2B5EF4-FFF2-40B4-BE49-F238E27FC236}">
                  <a16:creationId xmlns:a16="http://schemas.microsoft.com/office/drawing/2014/main" id="{360D7164-0EE0-498A-BCDC-67E06C1B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526" y="1268956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64" name="Freeform 113">
              <a:extLst>
                <a:ext uri="{FF2B5EF4-FFF2-40B4-BE49-F238E27FC236}">
                  <a16:creationId xmlns:a16="http://schemas.microsoft.com/office/drawing/2014/main" id="{57230D07-797B-4E93-B605-3AEC10E46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964" y="1222918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65" name="Rectangle 114">
              <a:extLst>
                <a:ext uri="{FF2B5EF4-FFF2-40B4-BE49-F238E27FC236}">
                  <a16:creationId xmlns:a16="http://schemas.microsoft.com/office/drawing/2014/main" id="{E2F9FBF6-09B7-40CB-8944-E28BAEF04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3264" y="1207043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66" name="Freeform 115">
              <a:extLst>
                <a:ext uri="{FF2B5EF4-FFF2-40B4-BE49-F238E27FC236}">
                  <a16:creationId xmlns:a16="http://schemas.microsoft.com/office/drawing/2014/main" id="{C656B9D0-BE23-4E4A-A61F-E8A0D60A1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1339" y="1222918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67" name="Freeform 116">
              <a:extLst>
                <a:ext uri="{FF2B5EF4-FFF2-40B4-BE49-F238E27FC236}">
                  <a16:creationId xmlns:a16="http://schemas.microsoft.com/office/drawing/2014/main" id="{FB2646E9-9240-4BD6-802D-EB526A363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1339" y="1222918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68" name="Rectangle 117">
              <a:extLst>
                <a:ext uri="{FF2B5EF4-FFF2-40B4-BE49-F238E27FC236}">
                  <a16:creationId xmlns:a16="http://schemas.microsoft.com/office/drawing/2014/main" id="{AEF9395A-E1FD-4C60-A799-2881A0874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8639" y="1207043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69" name="Freeform 118">
              <a:extLst>
                <a:ext uri="{FF2B5EF4-FFF2-40B4-BE49-F238E27FC236}">
                  <a16:creationId xmlns:a16="http://schemas.microsoft.com/office/drawing/2014/main" id="{98E402CA-E272-4F23-94DD-5B2CF8238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951" y="1222918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70" name="Freeform 119">
              <a:extLst>
                <a:ext uri="{FF2B5EF4-FFF2-40B4-BE49-F238E27FC236}">
                  <a16:creationId xmlns:a16="http://schemas.microsoft.com/office/drawing/2014/main" id="{C92CBF54-448F-4155-9D77-D8D1B059F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951" y="1222918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71" name="Rectangle 120">
              <a:extLst>
                <a:ext uri="{FF2B5EF4-FFF2-40B4-BE49-F238E27FC236}">
                  <a16:creationId xmlns:a16="http://schemas.microsoft.com/office/drawing/2014/main" id="{A99E6B0A-E063-4A58-A351-4F6C1F620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2426" y="1207043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72" name="Freeform 121">
              <a:extLst>
                <a:ext uri="{FF2B5EF4-FFF2-40B4-BE49-F238E27FC236}">
                  <a16:creationId xmlns:a16="http://schemas.microsoft.com/office/drawing/2014/main" id="{D8F965FA-7BCF-422F-B235-53718B28E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326" y="1222918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73" name="Freeform 122">
              <a:extLst>
                <a:ext uri="{FF2B5EF4-FFF2-40B4-BE49-F238E27FC236}">
                  <a16:creationId xmlns:a16="http://schemas.microsoft.com/office/drawing/2014/main" id="{674AC0D1-0F5D-44D4-82BB-88BFFA5FA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326" y="1222918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74" name="Rectangle 123">
              <a:extLst>
                <a:ext uri="{FF2B5EF4-FFF2-40B4-BE49-F238E27FC236}">
                  <a16:creationId xmlns:a16="http://schemas.microsoft.com/office/drawing/2014/main" id="{9C05359D-B3F2-45CF-BC6D-A5925A2F8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101" y="2660554"/>
              <a:ext cx="736600" cy="24288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75" name="Rectangle 124">
              <a:extLst>
                <a:ext uri="{FF2B5EF4-FFF2-40B4-BE49-F238E27FC236}">
                  <a16:creationId xmlns:a16="http://schemas.microsoft.com/office/drawing/2014/main" id="{D403C258-5125-428F-AF6A-1897211C18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493" y="1149893"/>
              <a:ext cx="337283" cy="85811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76" name="Freeform 125">
              <a:extLst>
                <a:ext uri="{FF2B5EF4-FFF2-40B4-BE49-F238E27FC236}">
                  <a16:creationId xmlns:a16="http://schemas.microsoft.com/office/drawing/2014/main" id="{C165FDD5-1AFB-4E20-92BB-0531682DD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0526" y="6075414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B278563E-0CEA-4D26-ACC1-8A788130A7E1}"/>
                </a:ext>
              </a:extLst>
            </p:cNvPr>
            <p:cNvGrpSpPr/>
            <p:nvPr/>
          </p:nvGrpSpPr>
          <p:grpSpPr>
            <a:xfrm>
              <a:off x="1867614" y="4818439"/>
              <a:ext cx="357188" cy="627063"/>
              <a:chOff x="2031389" y="4340768"/>
              <a:chExt cx="357188" cy="627063"/>
            </a:xfrm>
            <a:grpFill/>
          </p:grpSpPr>
          <p:sp>
            <p:nvSpPr>
              <p:cNvPr id="387" name="Rectangle 13">
                <a:extLst>
                  <a:ext uri="{FF2B5EF4-FFF2-40B4-BE49-F238E27FC236}">
                    <a16:creationId xmlns:a16="http://schemas.microsoft.com/office/drawing/2014/main" id="{C4826F3F-B7DE-4320-B172-F930D7EA5D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340768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  <p:sp>
            <p:nvSpPr>
              <p:cNvPr id="388" name="Freeform 14">
                <a:extLst>
                  <a:ext uri="{FF2B5EF4-FFF2-40B4-BE49-F238E27FC236}">
                    <a16:creationId xmlns:a16="http://schemas.microsoft.com/office/drawing/2014/main" id="{F0C17A0C-A980-4507-92B2-0D5D9214E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  <p:sp>
            <p:nvSpPr>
              <p:cNvPr id="389" name="Freeform 15">
                <a:extLst>
                  <a:ext uri="{FF2B5EF4-FFF2-40B4-BE49-F238E27FC236}">
                    <a16:creationId xmlns:a16="http://schemas.microsoft.com/office/drawing/2014/main" id="{385BA6D9-518D-4BE2-893E-0329398206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  <p:sp>
            <p:nvSpPr>
              <p:cNvPr id="390" name="Rectangle 16">
                <a:extLst>
                  <a:ext uri="{FF2B5EF4-FFF2-40B4-BE49-F238E27FC236}">
                    <a16:creationId xmlns:a16="http://schemas.microsoft.com/office/drawing/2014/main" id="{17CA673C-3BF3-42C6-85CE-AC41B86A9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634456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  <p:sp>
            <p:nvSpPr>
              <p:cNvPr id="391" name="Freeform 17">
                <a:extLst>
                  <a:ext uri="{FF2B5EF4-FFF2-40B4-BE49-F238E27FC236}">
                    <a16:creationId xmlns:a16="http://schemas.microsoft.com/office/drawing/2014/main" id="{791DBD6E-6302-407C-88D7-8FBBD9E62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  <p:sp>
            <p:nvSpPr>
              <p:cNvPr id="392" name="Freeform 18">
                <a:extLst>
                  <a:ext uri="{FF2B5EF4-FFF2-40B4-BE49-F238E27FC236}">
                    <a16:creationId xmlns:a16="http://schemas.microsoft.com/office/drawing/2014/main" id="{2140A29F-42C7-4028-9E18-8C67AF42F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</p:grpSp>
        <p:sp>
          <p:nvSpPr>
            <p:cNvPr id="378" name="Rectangle 5">
              <a:extLst>
                <a:ext uri="{FF2B5EF4-FFF2-40B4-BE49-F238E27FC236}">
                  <a16:creationId xmlns:a16="http://schemas.microsoft.com/office/drawing/2014/main" id="{AE1388DD-2958-44FF-8FE3-D969D5D5D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9986" y="4792833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79" name="Rectangle 6">
              <a:extLst>
                <a:ext uri="{FF2B5EF4-FFF2-40B4-BE49-F238E27FC236}">
                  <a16:creationId xmlns:a16="http://schemas.microsoft.com/office/drawing/2014/main" id="{A7B98014-F200-4DC1-8054-183F5A72E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473" y="4792833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3FC93A8E-3B8E-44D4-9399-3CAFAA0E676E}"/>
                </a:ext>
              </a:extLst>
            </p:cNvPr>
            <p:cNvGrpSpPr/>
            <p:nvPr/>
          </p:nvGrpSpPr>
          <p:grpSpPr>
            <a:xfrm>
              <a:off x="1897182" y="5434863"/>
              <a:ext cx="357188" cy="627063"/>
              <a:chOff x="2031389" y="4340768"/>
              <a:chExt cx="357188" cy="627063"/>
            </a:xfrm>
            <a:grpFill/>
          </p:grpSpPr>
          <p:sp>
            <p:nvSpPr>
              <p:cNvPr id="381" name="Rectangle 13">
                <a:extLst>
                  <a:ext uri="{FF2B5EF4-FFF2-40B4-BE49-F238E27FC236}">
                    <a16:creationId xmlns:a16="http://schemas.microsoft.com/office/drawing/2014/main" id="{95E99C4B-017B-4341-840C-427A0253B6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340768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  <p:sp>
            <p:nvSpPr>
              <p:cNvPr id="382" name="Freeform 14">
                <a:extLst>
                  <a:ext uri="{FF2B5EF4-FFF2-40B4-BE49-F238E27FC236}">
                    <a16:creationId xmlns:a16="http://schemas.microsoft.com/office/drawing/2014/main" id="{2F637765-37F2-49FD-B130-588FB8BA11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  <p:sp>
            <p:nvSpPr>
              <p:cNvPr id="383" name="Freeform 15">
                <a:extLst>
                  <a:ext uri="{FF2B5EF4-FFF2-40B4-BE49-F238E27FC236}">
                    <a16:creationId xmlns:a16="http://schemas.microsoft.com/office/drawing/2014/main" id="{714F137C-8226-418B-999B-DB6061D3ED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  <p:sp>
            <p:nvSpPr>
              <p:cNvPr id="384" name="Rectangle 16">
                <a:extLst>
                  <a:ext uri="{FF2B5EF4-FFF2-40B4-BE49-F238E27FC236}">
                    <a16:creationId xmlns:a16="http://schemas.microsoft.com/office/drawing/2014/main" id="{FCA1FAAE-7C16-4F48-80DA-0F040D4B4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634456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  <p:sp>
            <p:nvSpPr>
              <p:cNvPr id="385" name="Freeform 17">
                <a:extLst>
                  <a:ext uri="{FF2B5EF4-FFF2-40B4-BE49-F238E27FC236}">
                    <a16:creationId xmlns:a16="http://schemas.microsoft.com/office/drawing/2014/main" id="{87C99CA5-0A46-455F-AF28-050DA220A6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  <p:sp>
            <p:nvSpPr>
              <p:cNvPr id="386" name="Freeform 18">
                <a:extLst>
                  <a:ext uri="{FF2B5EF4-FFF2-40B4-BE49-F238E27FC236}">
                    <a16:creationId xmlns:a16="http://schemas.microsoft.com/office/drawing/2014/main" id="{32D786AA-E4BB-40BF-BDB2-168F8AC51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5"/>
                <a:endParaRPr lang="es-CO" sz="1350" dirty="0">
                  <a:solidFill>
                    <a:prstClr val="black"/>
                  </a:solidFill>
                  <a:latin typeface="Arial"/>
                  <a:ea typeface="Arial Unicode MS"/>
                </a:endParaRPr>
              </a:p>
            </p:txBody>
          </p:sp>
        </p:grp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45CEF817-8F5B-46F1-9406-2B7F4E8632E4}"/>
              </a:ext>
            </a:extLst>
          </p:cNvPr>
          <p:cNvGrpSpPr/>
          <p:nvPr/>
        </p:nvGrpSpPr>
        <p:grpSpPr>
          <a:xfrm>
            <a:off x="99228" y="3803286"/>
            <a:ext cx="788273" cy="902494"/>
            <a:chOff x="4061465" y="3403600"/>
            <a:chExt cx="2688585" cy="3078163"/>
          </a:xfrm>
          <a:solidFill>
            <a:schemeClr val="accent6"/>
          </a:solidFill>
        </p:grpSpPr>
        <p:sp>
          <p:nvSpPr>
            <p:cNvPr id="396" name="Rectangle 129">
              <a:extLst>
                <a:ext uri="{FF2B5EF4-FFF2-40B4-BE49-F238E27FC236}">
                  <a16:creationId xmlns:a16="http://schemas.microsoft.com/office/drawing/2014/main" id="{0980A933-109D-4AB6-A0AA-4D7CF3913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5254625"/>
              <a:ext cx="2678112" cy="12271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97" name="Rectangle 130">
              <a:extLst>
                <a:ext uri="{FF2B5EF4-FFF2-40B4-BE49-F238E27FC236}">
                  <a16:creationId xmlns:a16="http://schemas.microsoft.com/office/drawing/2014/main" id="{9B1C0B9C-8879-4FA8-B487-9BB41FB5C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3513" y="3403600"/>
              <a:ext cx="98425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98" name="Rectangle 131">
              <a:extLst>
                <a:ext uri="{FF2B5EF4-FFF2-40B4-BE49-F238E27FC236}">
                  <a16:creationId xmlns:a16="http://schemas.microsoft.com/office/drawing/2014/main" id="{914CFD06-2852-4777-AD5B-9D18E8099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3625" y="3403600"/>
              <a:ext cx="95250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99" name="Rectangle 132">
              <a:extLst>
                <a:ext uri="{FF2B5EF4-FFF2-40B4-BE49-F238E27FC236}">
                  <a16:creationId xmlns:a16="http://schemas.microsoft.com/office/drawing/2014/main" id="{A4DDD171-6F77-46E1-887B-82527F093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3738" y="3403600"/>
              <a:ext cx="95250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00" name="Rectangle 133">
              <a:extLst>
                <a:ext uri="{FF2B5EF4-FFF2-40B4-BE49-F238E27FC236}">
                  <a16:creationId xmlns:a16="http://schemas.microsoft.com/office/drawing/2014/main" id="{BB35C104-BF1A-4A83-8388-9F8C8B136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9088" y="3403600"/>
              <a:ext cx="100012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01" name="Rectangle 134">
              <a:extLst>
                <a:ext uri="{FF2B5EF4-FFF2-40B4-BE49-F238E27FC236}">
                  <a16:creationId xmlns:a16="http://schemas.microsoft.com/office/drawing/2014/main" id="{F77CD7C0-D6B7-495C-BA79-FEDD5C191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9200" y="3403600"/>
              <a:ext cx="100012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02" name="Rectangle 135">
              <a:extLst>
                <a:ext uri="{FF2B5EF4-FFF2-40B4-BE49-F238E27FC236}">
                  <a16:creationId xmlns:a16="http://schemas.microsoft.com/office/drawing/2014/main" id="{3ABCD400-780B-44FA-84FA-E5079270D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9313" y="3403600"/>
              <a:ext cx="95250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03" name="Rectangle 136">
              <a:extLst>
                <a:ext uri="{FF2B5EF4-FFF2-40B4-BE49-F238E27FC236}">
                  <a16:creationId xmlns:a16="http://schemas.microsoft.com/office/drawing/2014/main" id="{890D6AE1-03A4-43AA-89DC-D0AFD6FEE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1465" y="3403600"/>
              <a:ext cx="236537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04" name="Rectangle 137">
              <a:extLst>
                <a:ext uri="{FF2B5EF4-FFF2-40B4-BE49-F238E27FC236}">
                  <a16:creationId xmlns:a16="http://schemas.microsoft.com/office/drawing/2014/main" id="{9627E1FA-3E95-4B31-AB9E-8C23E7931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4289425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05" name="Rectangle 138">
              <a:extLst>
                <a:ext uri="{FF2B5EF4-FFF2-40B4-BE49-F238E27FC236}">
                  <a16:creationId xmlns:a16="http://schemas.microsoft.com/office/drawing/2014/main" id="{D2D6BA2B-91F1-4FCB-A8B5-BD1236C11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5125" y="4014788"/>
              <a:ext cx="1304925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06" name="Rectangle 139">
              <a:extLst>
                <a:ext uri="{FF2B5EF4-FFF2-40B4-BE49-F238E27FC236}">
                  <a16:creationId xmlns:a16="http://schemas.microsoft.com/office/drawing/2014/main" id="{D2D52CC8-713F-4EC0-8B6D-3549F08B4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5125" y="3738563"/>
              <a:ext cx="1304925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07" name="Rectangle 140">
              <a:extLst>
                <a:ext uri="{FF2B5EF4-FFF2-40B4-BE49-F238E27FC236}">
                  <a16:creationId xmlns:a16="http://schemas.microsoft.com/office/drawing/2014/main" id="{FDC50C4E-72B9-4DCF-BA89-A32178CD7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4541838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08" name="Rectangle 141">
              <a:extLst>
                <a:ext uri="{FF2B5EF4-FFF2-40B4-BE49-F238E27FC236}">
                  <a16:creationId xmlns:a16="http://schemas.microsoft.com/office/drawing/2014/main" id="{2C974C0D-7330-427C-902B-4C04BC2A0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4792663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09" name="Rectangle 142">
              <a:extLst>
                <a:ext uri="{FF2B5EF4-FFF2-40B4-BE49-F238E27FC236}">
                  <a16:creationId xmlns:a16="http://schemas.microsoft.com/office/drawing/2014/main" id="{6836E0F2-A2B7-424F-AC2E-35CD8BCFD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5045075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10" name="Rectangle 143">
              <a:extLst>
                <a:ext uri="{FF2B5EF4-FFF2-40B4-BE49-F238E27FC236}">
                  <a16:creationId xmlns:a16="http://schemas.microsoft.com/office/drawing/2014/main" id="{B15A13CD-B137-4DFA-8D45-355BE67D6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6825" y="3938588"/>
              <a:ext cx="331787" cy="3762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11" name="Rectangle 144">
              <a:extLst>
                <a:ext uri="{FF2B5EF4-FFF2-40B4-BE49-F238E27FC236}">
                  <a16:creationId xmlns:a16="http://schemas.microsoft.com/office/drawing/2014/main" id="{DDA38115-FEDD-4D01-91BF-E5B677EF7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6938" y="4314825"/>
              <a:ext cx="331787" cy="230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12" name="Rectangle 145">
              <a:extLst>
                <a:ext uri="{FF2B5EF4-FFF2-40B4-BE49-F238E27FC236}">
                  <a16:creationId xmlns:a16="http://schemas.microsoft.com/office/drawing/2014/main" id="{7E662B95-2D26-4DB0-87E7-DAED83A10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3700" y="4805363"/>
              <a:ext cx="331787" cy="490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773323BB-6F36-4FD3-ABCE-738811481F30}"/>
              </a:ext>
            </a:extLst>
          </p:cNvPr>
          <p:cNvGrpSpPr/>
          <p:nvPr/>
        </p:nvGrpSpPr>
        <p:grpSpPr>
          <a:xfrm>
            <a:off x="1842286" y="4219944"/>
            <a:ext cx="1007765" cy="485835"/>
            <a:chOff x="2633799" y="5558352"/>
            <a:chExt cx="1343686" cy="647780"/>
          </a:xfrm>
          <a:solidFill>
            <a:schemeClr val="accent6"/>
          </a:solidFill>
        </p:grpSpPr>
        <p:sp>
          <p:nvSpPr>
            <p:cNvPr id="414" name="Rectangle 129">
              <a:extLst>
                <a:ext uri="{FF2B5EF4-FFF2-40B4-BE49-F238E27FC236}">
                  <a16:creationId xmlns:a16="http://schemas.microsoft.com/office/drawing/2014/main" id="{CCBC2921-E964-45C4-9EEE-D97112D9B5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15" name="Rectangle 129">
              <a:extLst>
                <a:ext uri="{FF2B5EF4-FFF2-40B4-BE49-F238E27FC236}">
                  <a16:creationId xmlns:a16="http://schemas.microsoft.com/office/drawing/2014/main" id="{AE764D2A-25D3-43F6-B794-BB0FE5136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16" name="Rectangle 129">
              <a:extLst>
                <a:ext uri="{FF2B5EF4-FFF2-40B4-BE49-F238E27FC236}">
                  <a16:creationId xmlns:a16="http://schemas.microsoft.com/office/drawing/2014/main" id="{8AB809FB-3337-4539-91AA-3CD5E3948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17" name="Rectangle 129">
              <a:extLst>
                <a:ext uri="{FF2B5EF4-FFF2-40B4-BE49-F238E27FC236}">
                  <a16:creationId xmlns:a16="http://schemas.microsoft.com/office/drawing/2014/main" id="{1C7BFB05-4F50-4434-AF2A-E3A03983A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8861397A-F7C7-40F8-BAF2-9CDEEF0B34DF}"/>
              </a:ext>
            </a:extLst>
          </p:cNvPr>
          <p:cNvGrpSpPr/>
          <p:nvPr/>
        </p:nvGrpSpPr>
        <p:grpSpPr>
          <a:xfrm>
            <a:off x="-22842" y="5029459"/>
            <a:ext cx="9180030" cy="128105"/>
            <a:chOff x="-48040" y="6512575"/>
            <a:chExt cx="12240040" cy="364176"/>
          </a:xfrm>
        </p:grpSpPr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id="{892DED0D-52A6-42B8-8553-62DC089010FE}"/>
                </a:ext>
              </a:extLst>
            </p:cNvPr>
            <p:cNvSpPr/>
            <p:nvPr/>
          </p:nvSpPr>
          <p:spPr>
            <a:xfrm>
              <a:off x="-17584" y="6512575"/>
              <a:ext cx="12192000" cy="3641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/>
              <a:endParaRPr lang="es-CO" sz="1350" dirty="0">
                <a:solidFill>
                  <a:prstClr val="white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4AAD6B18-FAC3-4DD2-AE4D-3BE6FE0C3F9B}"/>
                </a:ext>
              </a:extLst>
            </p:cNvPr>
            <p:cNvSpPr/>
            <p:nvPr/>
          </p:nvSpPr>
          <p:spPr>
            <a:xfrm>
              <a:off x="-48040" y="6526705"/>
              <a:ext cx="12240040" cy="347675"/>
            </a:xfrm>
            <a:custGeom>
              <a:avLst/>
              <a:gdLst>
                <a:gd name="connsiteX0" fmla="*/ 12135116 w 12240040"/>
                <a:gd name="connsiteY0" fmla="*/ 0 h 347675"/>
                <a:gd name="connsiteX1" fmla="*/ 12240040 w 12240040"/>
                <a:gd name="connsiteY1" fmla="*/ 0 h 347675"/>
                <a:gd name="connsiteX2" fmla="*/ 12075846 w 12240040"/>
                <a:gd name="connsiteY2" fmla="*/ 347675 h 347675"/>
                <a:gd name="connsiteX3" fmla="*/ 11970922 w 12240040"/>
                <a:gd name="connsiteY3" fmla="*/ 347675 h 347675"/>
                <a:gd name="connsiteX4" fmla="*/ 11930117 w 12240040"/>
                <a:gd name="connsiteY4" fmla="*/ 0 h 347675"/>
                <a:gd name="connsiteX5" fmla="*/ 12035041 w 12240040"/>
                <a:gd name="connsiteY5" fmla="*/ 0 h 347675"/>
                <a:gd name="connsiteX6" fmla="*/ 11870847 w 12240040"/>
                <a:gd name="connsiteY6" fmla="*/ 347675 h 347675"/>
                <a:gd name="connsiteX7" fmla="*/ 11765923 w 12240040"/>
                <a:gd name="connsiteY7" fmla="*/ 347675 h 347675"/>
                <a:gd name="connsiteX8" fmla="*/ 11725116 w 12240040"/>
                <a:gd name="connsiteY8" fmla="*/ 0 h 347675"/>
                <a:gd name="connsiteX9" fmla="*/ 11830040 w 12240040"/>
                <a:gd name="connsiteY9" fmla="*/ 0 h 347675"/>
                <a:gd name="connsiteX10" fmla="*/ 11665846 w 12240040"/>
                <a:gd name="connsiteY10" fmla="*/ 347675 h 347675"/>
                <a:gd name="connsiteX11" fmla="*/ 11560922 w 12240040"/>
                <a:gd name="connsiteY11" fmla="*/ 347675 h 347675"/>
                <a:gd name="connsiteX12" fmla="*/ 11520115 w 12240040"/>
                <a:gd name="connsiteY12" fmla="*/ 0 h 347675"/>
                <a:gd name="connsiteX13" fmla="*/ 11625039 w 12240040"/>
                <a:gd name="connsiteY13" fmla="*/ 0 h 347675"/>
                <a:gd name="connsiteX14" fmla="*/ 11460845 w 12240040"/>
                <a:gd name="connsiteY14" fmla="*/ 347675 h 347675"/>
                <a:gd name="connsiteX15" fmla="*/ 11355921 w 12240040"/>
                <a:gd name="connsiteY15" fmla="*/ 347675 h 347675"/>
                <a:gd name="connsiteX16" fmla="*/ 11315114 w 12240040"/>
                <a:gd name="connsiteY16" fmla="*/ 0 h 347675"/>
                <a:gd name="connsiteX17" fmla="*/ 11420038 w 12240040"/>
                <a:gd name="connsiteY17" fmla="*/ 0 h 347675"/>
                <a:gd name="connsiteX18" fmla="*/ 11255844 w 12240040"/>
                <a:gd name="connsiteY18" fmla="*/ 347675 h 347675"/>
                <a:gd name="connsiteX19" fmla="*/ 11150920 w 12240040"/>
                <a:gd name="connsiteY19" fmla="*/ 347675 h 347675"/>
                <a:gd name="connsiteX20" fmla="*/ 11110113 w 12240040"/>
                <a:gd name="connsiteY20" fmla="*/ 0 h 347675"/>
                <a:gd name="connsiteX21" fmla="*/ 11215037 w 12240040"/>
                <a:gd name="connsiteY21" fmla="*/ 0 h 347675"/>
                <a:gd name="connsiteX22" fmla="*/ 11050843 w 12240040"/>
                <a:gd name="connsiteY22" fmla="*/ 347675 h 347675"/>
                <a:gd name="connsiteX23" fmla="*/ 10945919 w 12240040"/>
                <a:gd name="connsiteY23" fmla="*/ 347675 h 347675"/>
                <a:gd name="connsiteX24" fmla="*/ 10905112 w 12240040"/>
                <a:gd name="connsiteY24" fmla="*/ 0 h 347675"/>
                <a:gd name="connsiteX25" fmla="*/ 11010036 w 12240040"/>
                <a:gd name="connsiteY25" fmla="*/ 0 h 347675"/>
                <a:gd name="connsiteX26" fmla="*/ 10845842 w 12240040"/>
                <a:gd name="connsiteY26" fmla="*/ 347675 h 347675"/>
                <a:gd name="connsiteX27" fmla="*/ 10740918 w 12240040"/>
                <a:gd name="connsiteY27" fmla="*/ 347675 h 347675"/>
                <a:gd name="connsiteX28" fmla="*/ 10700111 w 12240040"/>
                <a:gd name="connsiteY28" fmla="*/ 0 h 347675"/>
                <a:gd name="connsiteX29" fmla="*/ 10805035 w 12240040"/>
                <a:gd name="connsiteY29" fmla="*/ 0 h 347675"/>
                <a:gd name="connsiteX30" fmla="*/ 10640841 w 12240040"/>
                <a:gd name="connsiteY30" fmla="*/ 347675 h 347675"/>
                <a:gd name="connsiteX31" fmla="*/ 10535917 w 12240040"/>
                <a:gd name="connsiteY31" fmla="*/ 347675 h 347675"/>
                <a:gd name="connsiteX32" fmla="*/ 10495110 w 12240040"/>
                <a:gd name="connsiteY32" fmla="*/ 0 h 347675"/>
                <a:gd name="connsiteX33" fmla="*/ 10600034 w 12240040"/>
                <a:gd name="connsiteY33" fmla="*/ 0 h 347675"/>
                <a:gd name="connsiteX34" fmla="*/ 10435840 w 12240040"/>
                <a:gd name="connsiteY34" fmla="*/ 347675 h 347675"/>
                <a:gd name="connsiteX35" fmla="*/ 10330916 w 12240040"/>
                <a:gd name="connsiteY35" fmla="*/ 347675 h 347675"/>
                <a:gd name="connsiteX36" fmla="*/ 10290109 w 12240040"/>
                <a:gd name="connsiteY36" fmla="*/ 0 h 347675"/>
                <a:gd name="connsiteX37" fmla="*/ 10395033 w 12240040"/>
                <a:gd name="connsiteY37" fmla="*/ 0 h 347675"/>
                <a:gd name="connsiteX38" fmla="*/ 10230839 w 12240040"/>
                <a:gd name="connsiteY38" fmla="*/ 347675 h 347675"/>
                <a:gd name="connsiteX39" fmla="*/ 10125915 w 12240040"/>
                <a:gd name="connsiteY39" fmla="*/ 347675 h 347675"/>
                <a:gd name="connsiteX40" fmla="*/ 10085108 w 12240040"/>
                <a:gd name="connsiteY40" fmla="*/ 0 h 347675"/>
                <a:gd name="connsiteX41" fmla="*/ 10190032 w 12240040"/>
                <a:gd name="connsiteY41" fmla="*/ 0 h 347675"/>
                <a:gd name="connsiteX42" fmla="*/ 10025838 w 12240040"/>
                <a:gd name="connsiteY42" fmla="*/ 347675 h 347675"/>
                <a:gd name="connsiteX43" fmla="*/ 9920914 w 12240040"/>
                <a:gd name="connsiteY43" fmla="*/ 347675 h 347675"/>
                <a:gd name="connsiteX44" fmla="*/ 9893895 w 12240040"/>
                <a:gd name="connsiteY44" fmla="*/ 0 h 347675"/>
                <a:gd name="connsiteX45" fmla="*/ 9998819 w 12240040"/>
                <a:gd name="connsiteY45" fmla="*/ 0 h 347675"/>
                <a:gd name="connsiteX46" fmla="*/ 9834625 w 12240040"/>
                <a:gd name="connsiteY46" fmla="*/ 347675 h 347675"/>
                <a:gd name="connsiteX47" fmla="*/ 9729701 w 12240040"/>
                <a:gd name="connsiteY47" fmla="*/ 347675 h 347675"/>
                <a:gd name="connsiteX48" fmla="*/ 9688896 w 12240040"/>
                <a:gd name="connsiteY48" fmla="*/ 0 h 347675"/>
                <a:gd name="connsiteX49" fmla="*/ 9793820 w 12240040"/>
                <a:gd name="connsiteY49" fmla="*/ 0 h 347675"/>
                <a:gd name="connsiteX50" fmla="*/ 9629626 w 12240040"/>
                <a:gd name="connsiteY50" fmla="*/ 347675 h 347675"/>
                <a:gd name="connsiteX51" fmla="*/ 9524702 w 12240040"/>
                <a:gd name="connsiteY51" fmla="*/ 347675 h 347675"/>
                <a:gd name="connsiteX52" fmla="*/ 9483895 w 12240040"/>
                <a:gd name="connsiteY52" fmla="*/ 0 h 347675"/>
                <a:gd name="connsiteX53" fmla="*/ 9588819 w 12240040"/>
                <a:gd name="connsiteY53" fmla="*/ 0 h 347675"/>
                <a:gd name="connsiteX54" fmla="*/ 9424625 w 12240040"/>
                <a:gd name="connsiteY54" fmla="*/ 347675 h 347675"/>
                <a:gd name="connsiteX55" fmla="*/ 9319701 w 12240040"/>
                <a:gd name="connsiteY55" fmla="*/ 347675 h 347675"/>
                <a:gd name="connsiteX56" fmla="*/ 9278894 w 12240040"/>
                <a:gd name="connsiteY56" fmla="*/ 0 h 347675"/>
                <a:gd name="connsiteX57" fmla="*/ 9383818 w 12240040"/>
                <a:gd name="connsiteY57" fmla="*/ 0 h 347675"/>
                <a:gd name="connsiteX58" fmla="*/ 9219624 w 12240040"/>
                <a:gd name="connsiteY58" fmla="*/ 347675 h 347675"/>
                <a:gd name="connsiteX59" fmla="*/ 9114700 w 12240040"/>
                <a:gd name="connsiteY59" fmla="*/ 347675 h 347675"/>
                <a:gd name="connsiteX60" fmla="*/ 9073893 w 12240040"/>
                <a:gd name="connsiteY60" fmla="*/ 0 h 347675"/>
                <a:gd name="connsiteX61" fmla="*/ 9178817 w 12240040"/>
                <a:gd name="connsiteY61" fmla="*/ 0 h 347675"/>
                <a:gd name="connsiteX62" fmla="*/ 9014623 w 12240040"/>
                <a:gd name="connsiteY62" fmla="*/ 347675 h 347675"/>
                <a:gd name="connsiteX63" fmla="*/ 8909699 w 12240040"/>
                <a:gd name="connsiteY63" fmla="*/ 347675 h 347675"/>
                <a:gd name="connsiteX64" fmla="*/ 8868892 w 12240040"/>
                <a:gd name="connsiteY64" fmla="*/ 0 h 347675"/>
                <a:gd name="connsiteX65" fmla="*/ 8973816 w 12240040"/>
                <a:gd name="connsiteY65" fmla="*/ 0 h 347675"/>
                <a:gd name="connsiteX66" fmla="*/ 8809622 w 12240040"/>
                <a:gd name="connsiteY66" fmla="*/ 347675 h 347675"/>
                <a:gd name="connsiteX67" fmla="*/ 8704698 w 12240040"/>
                <a:gd name="connsiteY67" fmla="*/ 347675 h 347675"/>
                <a:gd name="connsiteX68" fmla="*/ 8663891 w 12240040"/>
                <a:gd name="connsiteY68" fmla="*/ 0 h 347675"/>
                <a:gd name="connsiteX69" fmla="*/ 8768815 w 12240040"/>
                <a:gd name="connsiteY69" fmla="*/ 0 h 347675"/>
                <a:gd name="connsiteX70" fmla="*/ 8604621 w 12240040"/>
                <a:gd name="connsiteY70" fmla="*/ 347675 h 347675"/>
                <a:gd name="connsiteX71" fmla="*/ 8499697 w 12240040"/>
                <a:gd name="connsiteY71" fmla="*/ 347675 h 347675"/>
                <a:gd name="connsiteX72" fmla="*/ 8458890 w 12240040"/>
                <a:gd name="connsiteY72" fmla="*/ 0 h 347675"/>
                <a:gd name="connsiteX73" fmla="*/ 8563814 w 12240040"/>
                <a:gd name="connsiteY73" fmla="*/ 0 h 347675"/>
                <a:gd name="connsiteX74" fmla="*/ 8399620 w 12240040"/>
                <a:gd name="connsiteY74" fmla="*/ 347675 h 347675"/>
                <a:gd name="connsiteX75" fmla="*/ 8294696 w 12240040"/>
                <a:gd name="connsiteY75" fmla="*/ 347675 h 347675"/>
                <a:gd name="connsiteX76" fmla="*/ 8253889 w 12240040"/>
                <a:gd name="connsiteY76" fmla="*/ 0 h 347675"/>
                <a:gd name="connsiteX77" fmla="*/ 8358813 w 12240040"/>
                <a:gd name="connsiteY77" fmla="*/ 0 h 347675"/>
                <a:gd name="connsiteX78" fmla="*/ 8194619 w 12240040"/>
                <a:gd name="connsiteY78" fmla="*/ 347675 h 347675"/>
                <a:gd name="connsiteX79" fmla="*/ 8089695 w 12240040"/>
                <a:gd name="connsiteY79" fmla="*/ 347675 h 347675"/>
                <a:gd name="connsiteX80" fmla="*/ 8048888 w 12240040"/>
                <a:gd name="connsiteY80" fmla="*/ 0 h 347675"/>
                <a:gd name="connsiteX81" fmla="*/ 8153812 w 12240040"/>
                <a:gd name="connsiteY81" fmla="*/ 0 h 347675"/>
                <a:gd name="connsiteX82" fmla="*/ 7989618 w 12240040"/>
                <a:gd name="connsiteY82" fmla="*/ 347675 h 347675"/>
                <a:gd name="connsiteX83" fmla="*/ 7884694 w 12240040"/>
                <a:gd name="connsiteY83" fmla="*/ 347675 h 347675"/>
                <a:gd name="connsiteX84" fmla="*/ 7843887 w 12240040"/>
                <a:gd name="connsiteY84" fmla="*/ 0 h 347675"/>
                <a:gd name="connsiteX85" fmla="*/ 7948811 w 12240040"/>
                <a:gd name="connsiteY85" fmla="*/ 0 h 347675"/>
                <a:gd name="connsiteX86" fmla="*/ 7784617 w 12240040"/>
                <a:gd name="connsiteY86" fmla="*/ 347675 h 347675"/>
                <a:gd name="connsiteX87" fmla="*/ 7679693 w 12240040"/>
                <a:gd name="connsiteY87" fmla="*/ 347675 h 347675"/>
                <a:gd name="connsiteX88" fmla="*/ 7652677 w 12240040"/>
                <a:gd name="connsiteY88" fmla="*/ 0 h 347675"/>
                <a:gd name="connsiteX89" fmla="*/ 7757601 w 12240040"/>
                <a:gd name="connsiteY89" fmla="*/ 0 h 347675"/>
                <a:gd name="connsiteX90" fmla="*/ 7593407 w 12240040"/>
                <a:gd name="connsiteY90" fmla="*/ 347675 h 347675"/>
                <a:gd name="connsiteX91" fmla="*/ 7488483 w 12240040"/>
                <a:gd name="connsiteY91" fmla="*/ 347675 h 347675"/>
                <a:gd name="connsiteX92" fmla="*/ 7447678 w 12240040"/>
                <a:gd name="connsiteY92" fmla="*/ 0 h 347675"/>
                <a:gd name="connsiteX93" fmla="*/ 7552602 w 12240040"/>
                <a:gd name="connsiteY93" fmla="*/ 0 h 347675"/>
                <a:gd name="connsiteX94" fmla="*/ 7388408 w 12240040"/>
                <a:gd name="connsiteY94" fmla="*/ 347675 h 347675"/>
                <a:gd name="connsiteX95" fmla="*/ 7283484 w 12240040"/>
                <a:gd name="connsiteY95" fmla="*/ 347675 h 347675"/>
                <a:gd name="connsiteX96" fmla="*/ 7242677 w 12240040"/>
                <a:gd name="connsiteY96" fmla="*/ 0 h 347675"/>
                <a:gd name="connsiteX97" fmla="*/ 7347601 w 12240040"/>
                <a:gd name="connsiteY97" fmla="*/ 0 h 347675"/>
                <a:gd name="connsiteX98" fmla="*/ 7183407 w 12240040"/>
                <a:gd name="connsiteY98" fmla="*/ 347675 h 347675"/>
                <a:gd name="connsiteX99" fmla="*/ 7078483 w 12240040"/>
                <a:gd name="connsiteY99" fmla="*/ 347675 h 347675"/>
                <a:gd name="connsiteX100" fmla="*/ 7037676 w 12240040"/>
                <a:gd name="connsiteY100" fmla="*/ 0 h 347675"/>
                <a:gd name="connsiteX101" fmla="*/ 7142600 w 12240040"/>
                <a:gd name="connsiteY101" fmla="*/ 0 h 347675"/>
                <a:gd name="connsiteX102" fmla="*/ 6978406 w 12240040"/>
                <a:gd name="connsiteY102" fmla="*/ 347675 h 347675"/>
                <a:gd name="connsiteX103" fmla="*/ 6873482 w 12240040"/>
                <a:gd name="connsiteY103" fmla="*/ 347675 h 347675"/>
                <a:gd name="connsiteX104" fmla="*/ 6832675 w 12240040"/>
                <a:gd name="connsiteY104" fmla="*/ 0 h 347675"/>
                <a:gd name="connsiteX105" fmla="*/ 6937599 w 12240040"/>
                <a:gd name="connsiteY105" fmla="*/ 0 h 347675"/>
                <a:gd name="connsiteX106" fmla="*/ 6773405 w 12240040"/>
                <a:gd name="connsiteY106" fmla="*/ 347675 h 347675"/>
                <a:gd name="connsiteX107" fmla="*/ 6668481 w 12240040"/>
                <a:gd name="connsiteY107" fmla="*/ 347675 h 347675"/>
                <a:gd name="connsiteX108" fmla="*/ 6627674 w 12240040"/>
                <a:gd name="connsiteY108" fmla="*/ 0 h 347675"/>
                <a:gd name="connsiteX109" fmla="*/ 6732598 w 12240040"/>
                <a:gd name="connsiteY109" fmla="*/ 0 h 347675"/>
                <a:gd name="connsiteX110" fmla="*/ 6568404 w 12240040"/>
                <a:gd name="connsiteY110" fmla="*/ 347675 h 347675"/>
                <a:gd name="connsiteX111" fmla="*/ 6463480 w 12240040"/>
                <a:gd name="connsiteY111" fmla="*/ 347675 h 347675"/>
                <a:gd name="connsiteX112" fmla="*/ 6422673 w 12240040"/>
                <a:gd name="connsiteY112" fmla="*/ 0 h 347675"/>
                <a:gd name="connsiteX113" fmla="*/ 6527597 w 12240040"/>
                <a:gd name="connsiteY113" fmla="*/ 0 h 347675"/>
                <a:gd name="connsiteX114" fmla="*/ 6363403 w 12240040"/>
                <a:gd name="connsiteY114" fmla="*/ 347675 h 347675"/>
                <a:gd name="connsiteX115" fmla="*/ 6258479 w 12240040"/>
                <a:gd name="connsiteY115" fmla="*/ 347675 h 347675"/>
                <a:gd name="connsiteX116" fmla="*/ 6217672 w 12240040"/>
                <a:gd name="connsiteY116" fmla="*/ 0 h 347675"/>
                <a:gd name="connsiteX117" fmla="*/ 6322596 w 12240040"/>
                <a:gd name="connsiteY117" fmla="*/ 0 h 347675"/>
                <a:gd name="connsiteX118" fmla="*/ 6158402 w 12240040"/>
                <a:gd name="connsiteY118" fmla="*/ 347675 h 347675"/>
                <a:gd name="connsiteX119" fmla="*/ 6053478 w 12240040"/>
                <a:gd name="connsiteY119" fmla="*/ 347675 h 347675"/>
                <a:gd name="connsiteX120" fmla="*/ 6012672 w 12240040"/>
                <a:gd name="connsiteY120" fmla="*/ 0 h 347675"/>
                <a:gd name="connsiteX121" fmla="*/ 6117596 w 12240040"/>
                <a:gd name="connsiteY121" fmla="*/ 0 h 347675"/>
                <a:gd name="connsiteX122" fmla="*/ 5953402 w 12240040"/>
                <a:gd name="connsiteY122" fmla="*/ 347675 h 347675"/>
                <a:gd name="connsiteX123" fmla="*/ 5848478 w 12240040"/>
                <a:gd name="connsiteY123" fmla="*/ 347675 h 347675"/>
                <a:gd name="connsiteX124" fmla="*/ 5807671 w 12240040"/>
                <a:gd name="connsiteY124" fmla="*/ 0 h 347675"/>
                <a:gd name="connsiteX125" fmla="*/ 5912595 w 12240040"/>
                <a:gd name="connsiteY125" fmla="*/ 0 h 347675"/>
                <a:gd name="connsiteX126" fmla="*/ 5748402 w 12240040"/>
                <a:gd name="connsiteY126" fmla="*/ 347675 h 347675"/>
                <a:gd name="connsiteX127" fmla="*/ 5643479 w 12240040"/>
                <a:gd name="connsiteY127" fmla="*/ 347675 h 347675"/>
                <a:gd name="connsiteX128" fmla="*/ 5602671 w 12240040"/>
                <a:gd name="connsiteY128" fmla="*/ 0 h 347675"/>
                <a:gd name="connsiteX129" fmla="*/ 5707595 w 12240040"/>
                <a:gd name="connsiteY129" fmla="*/ 0 h 347675"/>
                <a:gd name="connsiteX130" fmla="*/ 5543402 w 12240040"/>
                <a:gd name="connsiteY130" fmla="*/ 347675 h 347675"/>
                <a:gd name="connsiteX131" fmla="*/ 5438478 w 12240040"/>
                <a:gd name="connsiteY131" fmla="*/ 347675 h 347675"/>
                <a:gd name="connsiteX132" fmla="*/ 5411462 w 12240040"/>
                <a:gd name="connsiteY132" fmla="*/ 0 h 347675"/>
                <a:gd name="connsiteX133" fmla="*/ 5516385 w 12240040"/>
                <a:gd name="connsiteY133" fmla="*/ 0 h 347675"/>
                <a:gd name="connsiteX134" fmla="*/ 5352193 w 12240040"/>
                <a:gd name="connsiteY134" fmla="*/ 347675 h 347675"/>
                <a:gd name="connsiteX135" fmla="*/ 5247268 w 12240040"/>
                <a:gd name="connsiteY135" fmla="*/ 347675 h 347675"/>
                <a:gd name="connsiteX136" fmla="*/ 5206463 w 12240040"/>
                <a:gd name="connsiteY136" fmla="*/ 0 h 347675"/>
                <a:gd name="connsiteX137" fmla="*/ 5311388 w 12240040"/>
                <a:gd name="connsiteY137" fmla="*/ 0 h 347675"/>
                <a:gd name="connsiteX138" fmla="*/ 5147194 w 12240040"/>
                <a:gd name="connsiteY138" fmla="*/ 347675 h 347675"/>
                <a:gd name="connsiteX139" fmla="*/ 5042269 w 12240040"/>
                <a:gd name="connsiteY139" fmla="*/ 347675 h 347675"/>
                <a:gd name="connsiteX140" fmla="*/ 5001460 w 12240040"/>
                <a:gd name="connsiteY140" fmla="*/ 0 h 347675"/>
                <a:gd name="connsiteX141" fmla="*/ 5106386 w 12240040"/>
                <a:gd name="connsiteY141" fmla="*/ 0 h 347675"/>
                <a:gd name="connsiteX142" fmla="*/ 4942191 w 12240040"/>
                <a:gd name="connsiteY142" fmla="*/ 347675 h 347675"/>
                <a:gd name="connsiteX143" fmla="*/ 4837267 w 12240040"/>
                <a:gd name="connsiteY143" fmla="*/ 347675 h 347675"/>
                <a:gd name="connsiteX144" fmla="*/ 4796461 w 12240040"/>
                <a:gd name="connsiteY144" fmla="*/ 0 h 347675"/>
                <a:gd name="connsiteX145" fmla="*/ 4901383 w 12240040"/>
                <a:gd name="connsiteY145" fmla="*/ 0 h 347675"/>
                <a:gd name="connsiteX146" fmla="*/ 4737191 w 12240040"/>
                <a:gd name="connsiteY146" fmla="*/ 347675 h 347675"/>
                <a:gd name="connsiteX147" fmla="*/ 4632266 w 12240040"/>
                <a:gd name="connsiteY147" fmla="*/ 347675 h 347675"/>
                <a:gd name="connsiteX148" fmla="*/ 4591459 w 12240040"/>
                <a:gd name="connsiteY148" fmla="*/ 0 h 347675"/>
                <a:gd name="connsiteX149" fmla="*/ 4696383 w 12240040"/>
                <a:gd name="connsiteY149" fmla="*/ 0 h 347675"/>
                <a:gd name="connsiteX150" fmla="*/ 4532189 w 12240040"/>
                <a:gd name="connsiteY150" fmla="*/ 347675 h 347675"/>
                <a:gd name="connsiteX151" fmla="*/ 4427265 w 12240040"/>
                <a:gd name="connsiteY151" fmla="*/ 347675 h 347675"/>
                <a:gd name="connsiteX152" fmla="*/ 4386457 w 12240040"/>
                <a:gd name="connsiteY152" fmla="*/ 0 h 347675"/>
                <a:gd name="connsiteX153" fmla="*/ 4491381 w 12240040"/>
                <a:gd name="connsiteY153" fmla="*/ 0 h 347675"/>
                <a:gd name="connsiteX154" fmla="*/ 4327188 w 12240040"/>
                <a:gd name="connsiteY154" fmla="*/ 347675 h 347675"/>
                <a:gd name="connsiteX155" fmla="*/ 4222266 w 12240040"/>
                <a:gd name="connsiteY155" fmla="*/ 347675 h 347675"/>
                <a:gd name="connsiteX156" fmla="*/ 4181459 w 12240040"/>
                <a:gd name="connsiteY156" fmla="*/ 0 h 347675"/>
                <a:gd name="connsiteX157" fmla="*/ 4286380 w 12240040"/>
                <a:gd name="connsiteY157" fmla="*/ 0 h 347675"/>
                <a:gd name="connsiteX158" fmla="*/ 4122189 w 12240040"/>
                <a:gd name="connsiteY158" fmla="*/ 347675 h 347675"/>
                <a:gd name="connsiteX159" fmla="*/ 4017265 w 12240040"/>
                <a:gd name="connsiteY159" fmla="*/ 347675 h 347675"/>
                <a:gd name="connsiteX160" fmla="*/ 3976457 w 12240040"/>
                <a:gd name="connsiteY160" fmla="*/ 0 h 347675"/>
                <a:gd name="connsiteX161" fmla="*/ 4081381 w 12240040"/>
                <a:gd name="connsiteY161" fmla="*/ 0 h 347675"/>
                <a:gd name="connsiteX162" fmla="*/ 3917187 w 12240040"/>
                <a:gd name="connsiteY162" fmla="*/ 347675 h 347675"/>
                <a:gd name="connsiteX163" fmla="*/ 3812264 w 12240040"/>
                <a:gd name="connsiteY163" fmla="*/ 347675 h 347675"/>
                <a:gd name="connsiteX164" fmla="*/ 3771456 w 12240040"/>
                <a:gd name="connsiteY164" fmla="*/ 0 h 347675"/>
                <a:gd name="connsiteX165" fmla="*/ 3876380 w 12240040"/>
                <a:gd name="connsiteY165" fmla="*/ 0 h 347675"/>
                <a:gd name="connsiteX166" fmla="*/ 3712187 w 12240040"/>
                <a:gd name="connsiteY166" fmla="*/ 347675 h 347675"/>
                <a:gd name="connsiteX167" fmla="*/ 3607263 w 12240040"/>
                <a:gd name="connsiteY167" fmla="*/ 347675 h 347675"/>
                <a:gd name="connsiteX168" fmla="*/ 3566456 w 12240040"/>
                <a:gd name="connsiteY168" fmla="*/ 0 h 347675"/>
                <a:gd name="connsiteX169" fmla="*/ 3671379 w 12240040"/>
                <a:gd name="connsiteY169" fmla="*/ 0 h 347675"/>
                <a:gd name="connsiteX170" fmla="*/ 3507186 w 12240040"/>
                <a:gd name="connsiteY170" fmla="*/ 347675 h 347675"/>
                <a:gd name="connsiteX171" fmla="*/ 3402262 w 12240040"/>
                <a:gd name="connsiteY171" fmla="*/ 347675 h 347675"/>
                <a:gd name="connsiteX172" fmla="*/ 3361454 w 12240040"/>
                <a:gd name="connsiteY172" fmla="*/ 0 h 347675"/>
                <a:gd name="connsiteX173" fmla="*/ 3466379 w 12240040"/>
                <a:gd name="connsiteY173" fmla="*/ 0 h 347675"/>
                <a:gd name="connsiteX174" fmla="*/ 3302184 w 12240040"/>
                <a:gd name="connsiteY174" fmla="*/ 347675 h 347675"/>
                <a:gd name="connsiteX175" fmla="*/ 3197260 w 12240040"/>
                <a:gd name="connsiteY175" fmla="*/ 347675 h 347675"/>
                <a:gd name="connsiteX176" fmla="*/ 3170244 w 12240040"/>
                <a:gd name="connsiteY176" fmla="*/ 0 h 347675"/>
                <a:gd name="connsiteX177" fmla="*/ 3275168 w 12240040"/>
                <a:gd name="connsiteY177" fmla="*/ 0 h 347675"/>
                <a:gd name="connsiteX178" fmla="*/ 3110974 w 12240040"/>
                <a:gd name="connsiteY178" fmla="*/ 347675 h 347675"/>
                <a:gd name="connsiteX179" fmla="*/ 3006050 w 12240040"/>
                <a:gd name="connsiteY179" fmla="*/ 347675 h 347675"/>
                <a:gd name="connsiteX180" fmla="*/ 2965245 w 12240040"/>
                <a:gd name="connsiteY180" fmla="*/ 0 h 347675"/>
                <a:gd name="connsiteX181" fmla="*/ 3070169 w 12240040"/>
                <a:gd name="connsiteY181" fmla="*/ 0 h 347675"/>
                <a:gd name="connsiteX182" fmla="*/ 2905975 w 12240040"/>
                <a:gd name="connsiteY182" fmla="*/ 347675 h 347675"/>
                <a:gd name="connsiteX183" fmla="*/ 2801051 w 12240040"/>
                <a:gd name="connsiteY183" fmla="*/ 347675 h 347675"/>
                <a:gd name="connsiteX184" fmla="*/ 2760244 w 12240040"/>
                <a:gd name="connsiteY184" fmla="*/ 0 h 347675"/>
                <a:gd name="connsiteX185" fmla="*/ 2865168 w 12240040"/>
                <a:gd name="connsiteY185" fmla="*/ 0 h 347675"/>
                <a:gd name="connsiteX186" fmla="*/ 2700973 w 12240040"/>
                <a:gd name="connsiteY186" fmla="*/ 347675 h 347675"/>
                <a:gd name="connsiteX187" fmla="*/ 2596050 w 12240040"/>
                <a:gd name="connsiteY187" fmla="*/ 347675 h 347675"/>
                <a:gd name="connsiteX188" fmla="*/ 2555242 w 12240040"/>
                <a:gd name="connsiteY188" fmla="*/ 0 h 347675"/>
                <a:gd name="connsiteX189" fmla="*/ 2660166 w 12240040"/>
                <a:gd name="connsiteY189" fmla="*/ 0 h 347675"/>
                <a:gd name="connsiteX190" fmla="*/ 2495973 w 12240040"/>
                <a:gd name="connsiteY190" fmla="*/ 347675 h 347675"/>
                <a:gd name="connsiteX191" fmla="*/ 2391049 w 12240040"/>
                <a:gd name="connsiteY191" fmla="*/ 347675 h 347675"/>
                <a:gd name="connsiteX192" fmla="*/ 2350242 w 12240040"/>
                <a:gd name="connsiteY192" fmla="*/ 0 h 347675"/>
                <a:gd name="connsiteX193" fmla="*/ 2455165 w 12240040"/>
                <a:gd name="connsiteY193" fmla="*/ 0 h 347675"/>
                <a:gd name="connsiteX194" fmla="*/ 2290972 w 12240040"/>
                <a:gd name="connsiteY194" fmla="*/ 347675 h 347675"/>
                <a:gd name="connsiteX195" fmla="*/ 2186048 w 12240040"/>
                <a:gd name="connsiteY195" fmla="*/ 347675 h 347675"/>
                <a:gd name="connsiteX196" fmla="*/ 2145240 w 12240040"/>
                <a:gd name="connsiteY196" fmla="*/ 0 h 347675"/>
                <a:gd name="connsiteX197" fmla="*/ 2250164 w 12240040"/>
                <a:gd name="connsiteY197" fmla="*/ 0 h 347675"/>
                <a:gd name="connsiteX198" fmla="*/ 2085970 w 12240040"/>
                <a:gd name="connsiteY198" fmla="*/ 347675 h 347675"/>
                <a:gd name="connsiteX199" fmla="*/ 1981046 w 12240040"/>
                <a:gd name="connsiteY199" fmla="*/ 347675 h 347675"/>
                <a:gd name="connsiteX200" fmla="*/ 1940238 w 12240040"/>
                <a:gd name="connsiteY200" fmla="*/ 0 h 347675"/>
                <a:gd name="connsiteX201" fmla="*/ 2045162 w 12240040"/>
                <a:gd name="connsiteY201" fmla="*/ 0 h 347675"/>
                <a:gd name="connsiteX202" fmla="*/ 1880969 w 12240040"/>
                <a:gd name="connsiteY202" fmla="*/ 347675 h 347675"/>
                <a:gd name="connsiteX203" fmla="*/ 1776044 w 12240040"/>
                <a:gd name="connsiteY203" fmla="*/ 347675 h 347675"/>
                <a:gd name="connsiteX204" fmla="*/ 1735237 w 12240040"/>
                <a:gd name="connsiteY204" fmla="*/ 0 h 347675"/>
                <a:gd name="connsiteX205" fmla="*/ 1840161 w 12240040"/>
                <a:gd name="connsiteY205" fmla="*/ 0 h 347675"/>
                <a:gd name="connsiteX206" fmla="*/ 1675967 w 12240040"/>
                <a:gd name="connsiteY206" fmla="*/ 347675 h 347675"/>
                <a:gd name="connsiteX207" fmla="*/ 1571043 w 12240040"/>
                <a:gd name="connsiteY207" fmla="*/ 347675 h 347675"/>
                <a:gd name="connsiteX208" fmla="*/ 1530236 w 12240040"/>
                <a:gd name="connsiteY208" fmla="*/ 0 h 347675"/>
                <a:gd name="connsiteX209" fmla="*/ 1635160 w 12240040"/>
                <a:gd name="connsiteY209" fmla="*/ 0 h 347675"/>
                <a:gd name="connsiteX210" fmla="*/ 1470966 w 12240040"/>
                <a:gd name="connsiteY210" fmla="*/ 347675 h 347675"/>
                <a:gd name="connsiteX211" fmla="*/ 1366042 w 12240040"/>
                <a:gd name="connsiteY211" fmla="*/ 347675 h 347675"/>
                <a:gd name="connsiteX212" fmla="*/ 1325235 w 12240040"/>
                <a:gd name="connsiteY212" fmla="*/ 0 h 347675"/>
                <a:gd name="connsiteX213" fmla="*/ 1430159 w 12240040"/>
                <a:gd name="connsiteY213" fmla="*/ 0 h 347675"/>
                <a:gd name="connsiteX214" fmla="*/ 1265965 w 12240040"/>
                <a:gd name="connsiteY214" fmla="*/ 347675 h 347675"/>
                <a:gd name="connsiteX215" fmla="*/ 1161041 w 12240040"/>
                <a:gd name="connsiteY215" fmla="*/ 347675 h 347675"/>
                <a:gd name="connsiteX216" fmla="*/ 1120234 w 12240040"/>
                <a:gd name="connsiteY216" fmla="*/ 0 h 347675"/>
                <a:gd name="connsiteX217" fmla="*/ 1225158 w 12240040"/>
                <a:gd name="connsiteY217" fmla="*/ 0 h 347675"/>
                <a:gd name="connsiteX218" fmla="*/ 1060964 w 12240040"/>
                <a:gd name="connsiteY218" fmla="*/ 347675 h 347675"/>
                <a:gd name="connsiteX219" fmla="*/ 956040 w 12240040"/>
                <a:gd name="connsiteY219" fmla="*/ 347675 h 347675"/>
                <a:gd name="connsiteX220" fmla="*/ 929024 w 12240040"/>
                <a:gd name="connsiteY220" fmla="*/ 0 h 347675"/>
                <a:gd name="connsiteX221" fmla="*/ 1033948 w 12240040"/>
                <a:gd name="connsiteY221" fmla="*/ 0 h 347675"/>
                <a:gd name="connsiteX222" fmla="*/ 869754 w 12240040"/>
                <a:gd name="connsiteY222" fmla="*/ 347675 h 347675"/>
                <a:gd name="connsiteX223" fmla="*/ 764830 w 12240040"/>
                <a:gd name="connsiteY223" fmla="*/ 347675 h 347675"/>
                <a:gd name="connsiteX224" fmla="*/ 737813 w 12240040"/>
                <a:gd name="connsiteY224" fmla="*/ 0 h 347675"/>
                <a:gd name="connsiteX225" fmla="*/ 842738 w 12240040"/>
                <a:gd name="connsiteY225" fmla="*/ 0 h 347675"/>
                <a:gd name="connsiteX226" fmla="*/ 678544 w 12240040"/>
                <a:gd name="connsiteY226" fmla="*/ 347675 h 347675"/>
                <a:gd name="connsiteX227" fmla="*/ 573620 w 12240040"/>
                <a:gd name="connsiteY227" fmla="*/ 347675 h 347675"/>
                <a:gd name="connsiteX228" fmla="*/ 546603 w 12240040"/>
                <a:gd name="connsiteY228" fmla="*/ 0 h 347675"/>
                <a:gd name="connsiteX229" fmla="*/ 651527 w 12240040"/>
                <a:gd name="connsiteY229" fmla="*/ 0 h 347675"/>
                <a:gd name="connsiteX230" fmla="*/ 487333 w 12240040"/>
                <a:gd name="connsiteY230" fmla="*/ 347675 h 347675"/>
                <a:gd name="connsiteX231" fmla="*/ 382409 w 12240040"/>
                <a:gd name="connsiteY231" fmla="*/ 347675 h 347675"/>
                <a:gd name="connsiteX232" fmla="*/ 355393 w 12240040"/>
                <a:gd name="connsiteY232" fmla="*/ 0 h 347675"/>
                <a:gd name="connsiteX233" fmla="*/ 460317 w 12240040"/>
                <a:gd name="connsiteY233" fmla="*/ 0 h 347675"/>
                <a:gd name="connsiteX234" fmla="*/ 296123 w 12240040"/>
                <a:gd name="connsiteY234" fmla="*/ 347675 h 347675"/>
                <a:gd name="connsiteX235" fmla="*/ 191199 w 12240040"/>
                <a:gd name="connsiteY235" fmla="*/ 347675 h 347675"/>
                <a:gd name="connsiteX236" fmla="*/ 164194 w 12240040"/>
                <a:gd name="connsiteY236" fmla="*/ 0 h 347675"/>
                <a:gd name="connsiteX237" fmla="*/ 269118 w 12240040"/>
                <a:gd name="connsiteY237" fmla="*/ 0 h 347675"/>
                <a:gd name="connsiteX238" fmla="*/ 104924 w 12240040"/>
                <a:gd name="connsiteY238" fmla="*/ 347675 h 347675"/>
                <a:gd name="connsiteX239" fmla="*/ 0 w 12240040"/>
                <a:gd name="connsiteY239" fmla="*/ 347675 h 3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240040" h="347675">
                  <a:moveTo>
                    <a:pt x="12135116" y="0"/>
                  </a:moveTo>
                  <a:lnTo>
                    <a:pt x="12240040" y="0"/>
                  </a:lnTo>
                  <a:lnTo>
                    <a:pt x="12075846" y="347675"/>
                  </a:lnTo>
                  <a:lnTo>
                    <a:pt x="11970922" y="347675"/>
                  </a:lnTo>
                  <a:close/>
                  <a:moveTo>
                    <a:pt x="11930117" y="0"/>
                  </a:moveTo>
                  <a:lnTo>
                    <a:pt x="12035041" y="0"/>
                  </a:lnTo>
                  <a:lnTo>
                    <a:pt x="11870847" y="347675"/>
                  </a:lnTo>
                  <a:lnTo>
                    <a:pt x="11765923" y="347675"/>
                  </a:lnTo>
                  <a:close/>
                  <a:moveTo>
                    <a:pt x="11725116" y="0"/>
                  </a:moveTo>
                  <a:lnTo>
                    <a:pt x="11830040" y="0"/>
                  </a:lnTo>
                  <a:lnTo>
                    <a:pt x="11665846" y="347675"/>
                  </a:lnTo>
                  <a:lnTo>
                    <a:pt x="11560922" y="347675"/>
                  </a:lnTo>
                  <a:close/>
                  <a:moveTo>
                    <a:pt x="11520115" y="0"/>
                  </a:moveTo>
                  <a:lnTo>
                    <a:pt x="11625039" y="0"/>
                  </a:lnTo>
                  <a:lnTo>
                    <a:pt x="11460845" y="347675"/>
                  </a:lnTo>
                  <a:lnTo>
                    <a:pt x="11355921" y="347675"/>
                  </a:lnTo>
                  <a:close/>
                  <a:moveTo>
                    <a:pt x="11315114" y="0"/>
                  </a:moveTo>
                  <a:lnTo>
                    <a:pt x="11420038" y="0"/>
                  </a:lnTo>
                  <a:lnTo>
                    <a:pt x="11255844" y="347675"/>
                  </a:lnTo>
                  <a:lnTo>
                    <a:pt x="11150920" y="347675"/>
                  </a:lnTo>
                  <a:close/>
                  <a:moveTo>
                    <a:pt x="11110113" y="0"/>
                  </a:moveTo>
                  <a:lnTo>
                    <a:pt x="11215037" y="0"/>
                  </a:lnTo>
                  <a:lnTo>
                    <a:pt x="11050843" y="347675"/>
                  </a:lnTo>
                  <a:lnTo>
                    <a:pt x="10945919" y="347675"/>
                  </a:lnTo>
                  <a:close/>
                  <a:moveTo>
                    <a:pt x="10905112" y="0"/>
                  </a:moveTo>
                  <a:lnTo>
                    <a:pt x="11010036" y="0"/>
                  </a:lnTo>
                  <a:lnTo>
                    <a:pt x="10845842" y="347675"/>
                  </a:lnTo>
                  <a:lnTo>
                    <a:pt x="10740918" y="347675"/>
                  </a:lnTo>
                  <a:close/>
                  <a:moveTo>
                    <a:pt x="10700111" y="0"/>
                  </a:moveTo>
                  <a:lnTo>
                    <a:pt x="10805035" y="0"/>
                  </a:lnTo>
                  <a:lnTo>
                    <a:pt x="10640841" y="347675"/>
                  </a:lnTo>
                  <a:lnTo>
                    <a:pt x="10535917" y="347675"/>
                  </a:lnTo>
                  <a:close/>
                  <a:moveTo>
                    <a:pt x="10495110" y="0"/>
                  </a:moveTo>
                  <a:lnTo>
                    <a:pt x="10600034" y="0"/>
                  </a:lnTo>
                  <a:lnTo>
                    <a:pt x="10435840" y="347675"/>
                  </a:lnTo>
                  <a:lnTo>
                    <a:pt x="10330916" y="347675"/>
                  </a:lnTo>
                  <a:close/>
                  <a:moveTo>
                    <a:pt x="10290109" y="0"/>
                  </a:moveTo>
                  <a:lnTo>
                    <a:pt x="10395033" y="0"/>
                  </a:lnTo>
                  <a:lnTo>
                    <a:pt x="10230839" y="347675"/>
                  </a:lnTo>
                  <a:lnTo>
                    <a:pt x="10125915" y="347675"/>
                  </a:lnTo>
                  <a:close/>
                  <a:moveTo>
                    <a:pt x="10085108" y="0"/>
                  </a:moveTo>
                  <a:lnTo>
                    <a:pt x="10190032" y="0"/>
                  </a:lnTo>
                  <a:lnTo>
                    <a:pt x="10025838" y="347675"/>
                  </a:lnTo>
                  <a:lnTo>
                    <a:pt x="9920914" y="347675"/>
                  </a:lnTo>
                  <a:close/>
                  <a:moveTo>
                    <a:pt x="9893895" y="0"/>
                  </a:moveTo>
                  <a:lnTo>
                    <a:pt x="9998819" y="0"/>
                  </a:lnTo>
                  <a:lnTo>
                    <a:pt x="9834625" y="347675"/>
                  </a:lnTo>
                  <a:lnTo>
                    <a:pt x="9729701" y="347675"/>
                  </a:lnTo>
                  <a:close/>
                  <a:moveTo>
                    <a:pt x="9688896" y="0"/>
                  </a:moveTo>
                  <a:lnTo>
                    <a:pt x="9793820" y="0"/>
                  </a:lnTo>
                  <a:lnTo>
                    <a:pt x="9629626" y="347675"/>
                  </a:lnTo>
                  <a:lnTo>
                    <a:pt x="9524702" y="347675"/>
                  </a:lnTo>
                  <a:close/>
                  <a:moveTo>
                    <a:pt x="9483895" y="0"/>
                  </a:moveTo>
                  <a:lnTo>
                    <a:pt x="9588819" y="0"/>
                  </a:lnTo>
                  <a:lnTo>
                    <a:pt x="9424625" y="347675"/>
                  </a:lnTo>
                  <a:lnTo>
                    <a:pt x="9319701" y="347675"/>
                  </a:lnTo>
                  <a:close/>
                  <a:moveTo>
                    <a:pt x="9278894" y="0"/>
                  </a:moveTo>
                  <a:lnTo>
                    <a:pt x="9383818" y="0"/>
                  </a:lnTo>
                  <a:lnTo>
                    <a:pt x="9219624" y="347675"/>
                  </a:lnTo>
                  <a:lnTo>
                    <a:pt x="9114700" y="347675"/>
                  </a:lnTo>
                  <a:close/>
                  <a:moveTo>
                    <a:pt x="9073893" y="0"/>
                  </a:moveTo>
                  <a:lnTo>
                    <a:pt x="9178817" y="0"/>
                  </a:lnTo>
                  <a:lnTo>
                    <a:pt x="9014623" y="347675"/>
                  </a:lnTo>
                  <a:lnTo>
                    <a:pt x="8909699" y="347675"/>
                  </a:lnTo>
                  <a:close/>
                  <a:moveTo>
                    <a:pt x="8868892" y="0"/>
                  </a:moveTo>
                  <a:lnTo>
                    <a:pt x="8973816" y="0"/>
                  </a:lnTo>
                  <a:lnTo>
                    <a:pt x="8809622" y="347675"/>
                  </a:lnTo>
                  <a:lnTo>
                    <a:pt x="8704698" y="347675"/>
                  </a:lnTo>
                  <a:close/>
                  <a:moveTo>
                    <a:pt x="8663891" y="0"/>
                  </a:moveTo>
                  <a:lnTo>
                    <a:pt x="8768815" y="0"/>
                  </a:lnTo>
                  <a:lnTo>
                    <a:pt x="8604621" y="347675"/>
                  </a:lnTo>
                  <a:lnTo>
                    <a:pt x="8499697" y="347675"/>
                  </a:lnTo>
                  <a:close/>
                  <a:moveTo>
                    <a:pt x="8458890" y="0"/>
                  </a:moveTo>
                  <a:lnTo>
                    <a:pt x="8563814" y="0"/>
                  </a:lnTo>
                  <a:lnTo>
                    <a:pt x="8399620" y="347675"/>
                  </a:lnTo>
                  <a:lnTo>
                    <a:pt x="8294696" y="347675"/>
                  </a:lnTo>
                  <a:close/>
                  <a:moveTo>
                    <a:pt x="8253889" y="0"/>
                  </a:moveTo>
                  <a:lnTo>
                    <a:pt x="8358813" y="0"/>
                  </a:lnTo>
                  <a:lnTo>
                    <a:pt x="8194619" y="347675"/>
                  </a:lnTo>
                  <a:lnTo>
                    <a:pt x="8089695" y="347675"/>
                  </a:lnTo>
                  <a:close/>
                  <a:moveTo>
                    <a:pt x="8048888" y="0"/>
                  </a:moveTo>
                  <a:lnTo>
                    <a:pt x="8153812" y="0"/>
                  </a:lnTo>
                  <a:lnTo>
                    <a:pt x="7989618" y="347675"/>
                  </a:lnTo>
                  <a:lnTo>
                    <a:pt x="7884694" y="347675"/>
                  </a:lnTo>
                  <a:close/>
                  <a:moveTo>
                    <a:pt x="7843887" y="0"/>
                  </a:moveTo>
                  <a:lnTo>
                    <a:pt x="7948811" y="0"/>
                  </a:lnTo>
                  <a:lnTo>
                    <a:pt x="7784617" y="347675"/>
                  </a:lnTo>
                  <a:lnTo>
                    <a:pt x="7679693" y="347675"/>
                  </a:lnTo>
                  <a:close/>
                  <a:moveTo>
                    <a:pt x="7652677" y="0"/>
                  </a:moveTo>
                  <a:lnTo>
                    <a:pt x="7757601" y="0"/>
                  </a:lnTo>
                  <a:lnTo>
                    <a:pt x="7593407" y="347675"/>
                  </a:lnTo>
                  <a:lnTo>
                    <a:pt x="7488483" y="347675"/>
                  </a:lnTo>
                  <a:close/>
                  <a:moveTo>
                    <a:pt x="7447678" y="0"/>
                  </a:moveTo>
                  <a:lnTo>
                    <a:pt x="7552602" y="0"/>
                  </a:lnTo>
                  <a:lnTo>
                    <a:pt x="7388408" y="347675"/>
                  </a:lnTo>
                  <a:lnTo>
                    <a:pt x="7283484" y="347675"/>
                  </a:lnTo>
                  <a:close/>
                  <a:moveTo>
                    <a:pt x="7242677" y="0"/>
                  </a:moveTo>
                  <a:lnTo>
                    <a:pt x="7347601" y="0"/>
                  </a:lnTo>
                  <a:lnTo>
                    <a:pt x="7183407" y="347675"/>
                  </a:lnTo>
                  <a:lnTo>
                    <a:pt x="7078483" y="347675"/>
                  </a:lnTo>
                  <a:close/>
                  <a:moveTo>
                    <a:pt x="7037676" y="0"/>
                  </a:moveTo>
                  <a:lnTo>
                    <a:pt x="7142600" y="0"/>
                  </a:lnTo>
                  <a:lnTo>
                    <a:pt x="6978406" y="347675"/>
                  </a:lnTo>
                  <a:lnTo>
                    <a:pt x="6873482" y="347675"/>
                  </a:lnTo>
                  <a:close/>
                  <a:moveTo>
                    <a:pt x="6832675" y="0"/>
                  </a:moveTo>
                  <a:lnTo>
                    <a:pt x="6937599" y="0"/>
                  </a:lnTo>
                  <a:lnTo>
                    <a:pt x="6773405" y="347675"/>
                  </a:lnTo>
                  <a:lnTo>
                    <a:pt x="6668481" y="347675"/>
                  </a:lnTo>
                  <a:close/>
                  <a:moveTo>
                    <a:pt x="6627674" y="0"/>
                  </a:moveTo>
                  <a:lnTo>
                    <a:pt x="6732598" y="0"/>
                  </a:lnTo>
                  <a:lnTo>
                    <a:pt x="6568404" y="347675"/>
                  </a:lnTo>
                  <a:lnTo>
                    <a:pt x="6463480" y="347675"/>
                  </a:lnTo>
                  <a:close/>
                  <a:moveTo>
                    <a:pt x="6422673" y="0"/>
                  </a:moveTo>
                  <a:lnTo>
                    <a:pt x="6527597" y="0"/>
                  </a:lnTo>
                  <a:lnTo>
                    <a:pt x="6363403" y="347675"/>
                  </a:lnTo>
                  <a:lnTo>
                    <a:pt x="6258479" y="347675"/>
                  </a:lnTo>
                  <a:close/>
                  <a:moveTo>
                    <a:pt x="6217672" y="0"/>
                  </a:moveTo>
                  <a:lnTo>
                    <a:pt x="6322596" y="0"/>
                  </a:lnTo>
                  <a:lnTo>
                    <a:pt x="6158402" y="347675"/>
                  </a:lnTo>
                  <a:lnTo>
                    <a:pt x="6053478" y="347675"/>
                  </a:lnTo>
                  <a:close/>
                  <a:moveTo>
                    <a:pt x="6012672" y="0"/>
                  </a:moveTo>
                  <a:lnTo>
                    <a:pt x="6117596" y="0"/>
                  </a:lnTo>
                  <a:lnTo>
                    <a:pt x="5953402" y="347675"/>
                  </a:lnTo>
                  <a:lnTo>
                    <a:pt x="5848478" y="347675"/>
                  </a:lnTo>
                  <a:close/>
                  <a:moveTo>
                    <a:pt x="5807671" y="0"/>
                  </a:moveTo>
                  <a:lnTo>
                    <a:pt x="5912595" y="0"/>
                  </a:lnTo>
                  <a:lnTo>
                    <a:pt x="5748402" y="347675"/>
                  </a:lnTo>
                  <a:lnTo>
                    <a:pt x="5643479" y="347675"/>
                  </a:lnTo>
                  <a:close/>
                  <a:moveTo>
                    <a:pt x="5602671" y="0"/>
                  </a:moveTo>
                  <a:lnTo>
                    <a:pt x="5707595" y="0"/>
                  </a:lnTo>
                  <a:lnTo>
                    <a:pt x="5543402" y="347675"/>
                  </a:lnTo>
                  <a:lnTo>
                    <a:pt x="5438478" y="347675"/>
                  </a:lnTo>
                  <a:close/>
                  <a:moveTo>
                    <a:pt x="5411462" y="0"/>
                  </a:moveTo>
                  <a:lnTo>
                    <a:pt x="5516385" y="0"/>
                  </a:lnTo>
                  <a:lnTo>
                    <a:pt x="5352193" y="347675"/>
                  </a:lnTo>
                  <a:lnTo>
                    <a:pt x="5247268" y="347675"/>
                  </a:lnTo>
                  <a:close/>
                  <a:moveTo>
                    <a:pt x="5206463" y="0"/>
                  </a:moveTo>
                  <a:lnTo>
                    <a:pt x="5311388" y="0"/>
                  </a:lnTo>
                  <a:lnTo>
                    <a:pt x="5147194" y="347675"/>
                  </a:lnTo>
                  <a:lnTo>
                    <a:pt x="5042269" y="347675"/>
                  </a:lnTo>
                  <a:close/>
                  <a:moveTo>
                    <a:pt x="5001460" y="0"/>
                  </a:moveTo>
                  <a:lnTo>
                    <a:pt x="5106386" y="0"/>
                  </a:lnTo>
                  <a:lnTo>
                    <a:pt x="4942191" y="347675"/>
                  </a:lnTo>
                  <a:lnTo>
                    <a:pt x="4837267" y="347675"/>
                  </a:lnTo>
                  <a:close/>
                  <a:moveTo>
                    <a:pt x="4796461" y="0"/>
                  </a:moveTo>
                  <a:lnTo>
                    <a:pt x="4901383" y="0"/>
                  </a:lnTo>
                  <a:lnTo>
                    <a:pt x="4737191" y="347675"/>
                  </a:lnTo>
                  <a:lnTo>
                    <a:pt x="4632266" y="347675"/>
                  </a:lnTo>
                  <a:close/>
                  <a:moveTo>
                    <a:pt x="4591459" y="0"/>
                  </a:moveTo>
                  <a:lnTo>
                    <a:pt x="4696383" y="0"/>
                  </a:lnTo>
                  <a:lnTo>
                    <a:pt x="4532189" y="347675"/>
                  </a:lnTo>
                  <a:lnTo>
                    <a:pt x="4427265" y="347675"/>
                  </a:lnTo>
                  <a:close/>
                  <a:moveTo>
                    <a:pt x="4386457" y="0"/>
                  </a:moveTo>
                  <a:lnTo>
                    <a:pt x="4491381" y="0"/>
                  </a:lnTo>
                  <a:lnTo>
                    <a:pt x="4327188" y="347675"/>
                  </a:lnTo>
                  <a:lnTo>
                    <a:pt x="4222266" y="347675"/>
                  </a:lnTo>
                  <a:close/>
                  <a:moveTo>
                    <a:pt x="4181459" y="0"/>
                  </a:moveTo>
                  <a:lnTo>
                    <a:pt x="4286380" y="0"/>
                  </a:lnTo>
                  <a:lnTo>
                    <a:pt x="4122189" y="347675"/>
                  </a:lnTo>
                  <a:lnTo>
                    <a:pt x="4017265" y="347675"/>
                  </a:lnTo>
                  <a:close/>
                  <a:moveTo>
                    <a:pt x="3976457" y="0"/>
                  </a:moveTo>
                  <a:lnTo>
                    <a:pt x="4081381" y="0"/>
                  </a:lnTo>
                  <a:lnTo>
                    <a:pt x="3917187" y="347675"/>
                  </a:lnTo>
                  <a:lnTo>
                    <a:pt x="3812264" y="347675"/>
                  </a:lnTo>
                  <a:close/>
                  <a:moveTo>
                    <a:pt x="3771456" y="0"/>
                  </a:moveTo>
                  <a:lnTo>
                    <a:pt x="3876380" y="0"/>
                  </a:lnTo>
                  <a:lnTo>
                    <a:pt x="3712187" y="347675"/>
                  </a:lnTo>
                  <a:lnTo>
                    <a:pt x="3607263" y="347675"/>
                  </a:lnTo>
                  <a:close/>
                  <a:moveTo>
                    <a:pt x="3566456" y="0"/>
                  </a:moveTo>
                  <a:lnTo>
                    <a:pt x="3671379" y="0"/>
                  </a:lnTo>
                  <a:lnTo>
                    <a:pt x="3507186" y="347675"/>
                  </a:lnTo>
                  <a:lnTo>
                    <a:pt x="3402262" y="347675"/>
                  </a:lnTo>
                  <a:close/>
                  <a:moveTo>
                    <a:pt x="3361454" y="0"/>
                  </a:moveTo>
                  <a:lnTo>
                    <a:pt x="3466379" y="0"/>
                  </a:lnTo>
                  <a:lnTo>
                    <a:pt x="3302184" y="347675"/>
                  </a:lnTo>
                  <a:lnTo>
                    <a:pt x="3197260" y="347675"/>
                  </a:lnTo>
                  <a:close/>
                  <a:moveTo>
                    <a:pt x="3170244" y="0"/>
                  </a:moveTo>
                  <a:lnTo>
                    <a:pt x="3275168" y="0"/>
                  </a:lnTo>
                  <a:lnTo>
                    <a:pt x="3110974" y="347675"/>
                  </a:lnTo>
                  <a:lnTo>
                    <a:pt x="3006050" y="347675"/>
                  </a:lnTo>
                  <a:close/>
                  <a:moveTo>
                    <a:pt x="2965245" y="0"/>
                  </a:moveTo>
                  <a:lnTo>
                    <a:pt x="3070169" y="0"/>
                  </a:lnTo>
                  <a:lnTo>
                    <a:pt x="2905975" y="347675"/>
                  </a:lnTo>
                  <a:lnTo>
                    <a:pt x="2801051" y="347675"/>
                  </a:lnTo>
                  <a:close/>
                  <a:moveTo>
                    <a:pt x="2760244" y="0"/>
                  </a:moveTo>
                  <a:lnTo>
                    <a:pt x="2865168" y="0"/>
                  </a:lnTo>
                  <a:lnTo>
                    <a:pt x="2700973" y="347675"/>
                  </a:lnTo>
                  <a:lnTo>
                    <a:pt x="2596050" y="347675"/>
                  </a:lnTo>
                  <a:close/>
                  <a:moveTo>
                    <a:pt x="2555242" y="0"/>
                  </a:moveTo>
                  <a:lnTo>
                    <a:pt x="2660166" y="0"/>
                  </a:lnTo>
                  <a:lnTo>
                    <a:pt x="2495973" y="347675"/>
                  </a:lnTo>
                  <a:lnTo>
                    <a:pt x="2391049" y="347675"/>
                  </a:lnTo>
                  <a:close/>
                  <a:moveTo>
                    <a:pt x="2350242" y="0"/>
                  </a:moveTo>
                  <a:lnTo>
                    <a:pt x="2455165" y="0"/>
                  </a:lnTo>
                  <a:lnTo>
                    <a:pt x="2290972" y="347675"/>
                  </a:lnTo>
                  <a:lnTo>
                    <a:pt x="2186048" y="347675"/>
                  </a:lnTo>
                  <a:close/>
                  <a:moveTo>
                    <a:pt x="2145240" y="0"/>
                  </a:moveTo>
                  <a:lnTo>
                    <a:pt x="2250164" y="0"/>
                  </a:lnTo>
                  <a:lnTo>
                    <a:pt x="2085970" y="347675"/>
                  </a:lnTo>
                  <a:lnTo>
                    <a:pt x="1981046" y="347675"/>
                  </a:lnTo>
                  <a:close/>
                  <a:moveTo>
                    <a:pt x="1940238" y="0"/>
                  </a:moveTo>
                  <a:lnTo>
                    <a:pt x="2045162" y="0"/>
                  </a:lnTo>
                  <a:lnTo>
                    <a:pt x="1880969" y="347675"/>
                  </a:lnTo>
                  <a:lnTo>
                    <a:pt x="1776044" y="347675"/>
                  </a:lnTo>
                  <a:close/>
                  <a:moveTo>
                    <a:pt x="1735237" y="0"/>
                  </a:moveTo>
                  <a:lnTo>
                    <a:pt x="1840161" y="0"/>
                  </a:lnTo>
                  <a:lnTo>
                    <a:pt x="1675967" y="347675"/>
                  </a:lnTo>
                  <a:lnTo>
                    <a:pt x="1571043" y="347675"/>
                  </a:lnTo>
                  <a:close/>
                  <a:moveTo>
                    <a:pt x="1530236" y="0"/>
                  </a:moveTo>
                  <a:lnTo>
                    <a:pt x="1635160" y="0"/>
                  </a:lnTo>
                  <a:lnTo>
                    <a:pt x="1470966" y="347675"/>
                  </a:lnTo>
                  <a:lnTo>
                    <a:pt x="1366042" y="347675"/>
                  </a:lnTo>
                  <a:close/>
                  <a:moveTo>
                    <a:pt x="1325235" y="0"/>
                  </a:moveTo>
                  <a:lnTo>
                    <a:pt x="1430159" y="0"/>
                  </a:lnTo>
                  <a:lnTo>
                    <a:pt x="1265965" y="347675"/>
                  </a:lnTo>
                  <a:lnTo>
                    <a:pt x="1161041" y="347675"/>
                  </a:lnTo>
                  <a:close/>
                  <a:moveTo>
                    <a:pt x="1120234" y="0"/>
                  </a:moveTo>
                  <a:lnTo>
                    <a:pt x="1225158" y="0"/>
                  </a:lnTo>
                  <a:lnTo>
                    <a:pt x="1060964" y="347675"/>
                  </a:lnTo>
                  <a:lnTo>
                    <a:pt x="956040" y="347675"/>
                  </a:lnTo>
                  <a:close/>
                  <a:moveTo>
                    <a:pt x="929024" y="0"/>
                  </a:moveTo>
                  <a:lnTo>
                    <a:pt x="1033948" y="0"/>
                  </a:lnTo>
                  <a:lnTo>
                    <a:pt x="869754" y="347675"/>
                  </a:lnTo>
                  <a:lnTo>
                    <a:pt x="764830" y="347675"/>
                  </a:lnTo>
                  <a:close/>
                  <a:moveTo>
                    <a:pt x="737813" y="0"/>
                  </a:moveTo>
                  <a:lnTo>
                    <a:pt x="842738" y="0"/>
                  </a:lnTo>
                  <a:lnTo>
                    <a:pt x="678544" y="347675"/>
                  </a:lnTo>
                  <a:lnTo>
                    <a:pt x="573620" y="347675"/>
                  </a:lnTo>
                  <a:close/>
                  <a:moveTo>
                    <a:pt x="546603" y="0"/>
                  </a:moveTo>
                  <a:lnTo>
                    <a:pt x="651527" y="0"/>
                  </a:lnTo>
                  <a:lnTo>
                    <a:pt x="487333" y="347675"/>
                  </a:lnTo>
                  <a:lnTo>
                    <a:pt x="382409" y="347675"/>
                  </a:lnTo>
                  <a:close/>
                  <a:moveTo>
                    <a:pt x="355393" y="0"/>
                  </a:moveTo>
                  <a:lnTo>
                    <a:pt x="460317" y="0"/>
                  </a:lnTo>
                  <a:lnTo>
                    <a:pt x="296123" y="347675"/>
                  </a:lnTo>
                  <a:lnTo>
                    <a:pt x="191199" y="347675"/>
                  </a:lnTo>
                  <a:close/>
                  <a:moveTo>
                    <a:pt x="164194" y="0"/>
                  </a:moveTo>
                  <a:lnTo>
                    <a:pt x="269118" y="0"/>
                  </a:lnTo>
                  <a:lnTo>
                    <a:pt x="104924" y="347675"/>
                  </a:lnTo>
                  <a:lnTo>
                    <a:pt x="0" y="34767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/>
              <a:endParaRPr lang="es-CO" sz="1350" dirty="0">
                <a:solidFill>
                  <a:prstClr val="white"/>
                </a:solidFill>
                <a:latin typeface="Arial"/>
                <a:ea typeface="Arial Unicode MS"/>
              </a:endParaRPr>
            </a:p>
          </p:txBody>
        </p:sp>
      </p:grp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078CFBA2-D054-42BD-A235-DAE54DF7D12B}"/>
              </a:ext>
            </a:extLst>
          </p:cNvPr>
          <p:cNvGrpSpPr/>
          <p:nvPr/>
        </p:nvGrpSpPr>
        <p:grpSpPr>
          <a:xfrm>
            <a:off x="2886595" y="4219944"/>
            <a:ext cx="1006061" cy="485835"/>
            <a:chOff x="2633799" y="5558352"/>
            <a:chExt cx="1341414" cy="647780"/>
          </a:xfrm>
          <a:solidFill>
            <a:schemeClr val="accent6"/>
          </a:solidFill>
        </p:grpSpPr>
        <p:sp>
          <p:nvSpPr>
            <p:cNvPr id="514" name="Rectangle 129">
              <a:extLst>
                <a:ext uri="{FF2B5EF4-FFF2-40B4-BE49-F238E27FC236}">
                  <a16:creationId xmlns:a16="http://schemas.microsoft.com/office/drawing/2014/main" id="{14CAA18C-CB4E-41FE-A967-1BB14449C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515" name="Rectangle 129">
              <a:extLst>
                <a:ext uri="{FF2B5EF4-FFF2-40B4-BE49-F238E27FC236}">
                  <a16:creationId xmlns:a16="http://schemas.microsoft.com/office/drawing/2014/main" id="{7243B1AC-AF3D-430D-B7A5-0DC2CB9F0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  <p:sp>
          <p:nvSpPr>
            <p:cNvPr id="516" name="Rectangle 129">
              <a:extLst>
                <a:ext uri="{FF2B5EF4-FFF2-40B4-BE49-F238E27FC236}">
                  <a16:creationId xmlns:a16="http://schemas.microsoft.com/office/drawing/2014/main" id="{B5016880-637B-42B1-B816-BC7C71BB1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5"/>
              <a:endParaRPr lang="es-CO" sz="1350" dirty="0">
                <a:solidFill>
                  <a:prstClr val="black"/>
                </a:solidFill>
                <a:latin typeface="Arial"/>
                <a:ea typeface="Arial Unicode MS"/>
              </a:endParaRPr>
            </a:p>
          </p:txBody>
        </p:sp>
      </p:grpSp>
      <p:grpSp>
        <p:nvGrpSpPr>
          <p:cNvPr id="519" name="Group 518">
            <a:extLst>
              <a:ext uri="{FF2B5EF4-FFF2-40B4-BE49-F238E27FC236}">
                <a16:creationId xmlns:a16="http://schemas.microsoft.com/office/drawing/2014/main" id="{A8FAD785-8AC8-49C3-9097-096756178E13}"/>
              </a:ext>
            </a:extLst>
          </p:cNvPr>
          <p:cNvGrpSpPr/>
          <p:nvPr/>
        </p:nvGrpSpPr>
        <p:grpSpPr>
          <a:xfrm>
            <a:off x="4965438" y="1555061"/>
            <a:ext cx="2548857" cy="646331"/>
            <a:chOff x="5610479" y="1770064"/>
            <a:chExt cx="3398476" cy="861772"/>
          </a:xfrm>
        </p:grpSpPr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B831105A-5E4E-47C1-8CFA-567C10A0F2EB}"/>
                </a:ext>
              </a:extLst>
            </p:cNvPr>
            <p:cNvSpPr txBox="1"/>
            <p:nvPr/>
          </p:nvSpPr>
          <p:spPr>
            <a:xfrm>
              <a:off x="6752419" y="1949234"/>
              <a:ext cx="2256536" cy="538609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2025" dirty="0">
                  <a:latin typeface="Arial"/>
                  <a:ea typeface="Arial Unicode MS"/>
                  <a:cs typeface="Arial" pitchFamily="34" charset="0"/>
                </a:rPr>
                <a:t>Problemática</a:t>
              </a:r>
            </a:p>
          </p:txBody>
        </p:sp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CA4229A1-7E6B-497E-ABCB-53CF7F63B457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61772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3600" b="1" dirty="0">
                  <a:latin typeface="Arial"/>
                  <a:ea typeface="Arial Unicode MS"/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41ECBB98-E891-4FC6-BDE8-370D937679A8}"/>
              </a:ext>
            </a:extLst>
          </p:cNvPr>
          <p:cNvGrpSpPr/>
          <p:nvPr/>
        </p:nvGrpSpPr>
        <p:grpSpPr>
          <a:xfrm>
            <a:off x="4965438" y="2013407"/>
            <a:ext cx="3796552" cy="646331"/>
            <a:chOff x="5610479" y="1770064"/>
            <a:chExt cx="5062069" cy="861773"/>
          </a:xfrm>
        </p:grpSpPr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EF6561FD-7370-4EC5-9755-4A2683568965}"/>
                </a:ext>
              </a:extLst>
            </p:cNvPr>
            <p:cNvSpPr txBox="1"/>
            <p:nvPr/>
          </p:nvSpPr>
          <p:spPr>
            <a:xfrm>
              <a:off x="6743156" y="1931645"/>
              <a:ext cx="3929392" cy="538610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2025" dirty="0">
                  <a:latin typeface="Arial"/>
                  <a:ea typeface="Arial Unicode MS"/>
                  <a:cs typeface="Arial" pitchFamily="34" charset="0"/>
                </a:rPr>
                <a:t>Objetivos</a:t>
              </a: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FC8A8104-67B1-40D1-996D-4A3EEC17B248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61773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3600" b="1" dirty="0">
                  <a:latin typeface="Arial"/>
                  <a:ea typeface="Arial Unicode MS"/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3" name="Group 528">
            <a:extLst>
              <a:ext uri="{FF2B5EF4-FFF2-40B4-BE49-F238E27FC236}">
                <a16:creationId xmlns:a16="http://schemas.microsoft.com/office/drawing/2014/main" id="{45385471-302E-663E-5F2F-1AC2965406C4}"/>
              </a:ext>
            </a:extLst>
          </p:cNvPr>
          <p:cNvGrpSpPr/>
          <p:nvPr/>
        </p:nvGrpSpPr>
        <p:grpSpPr>
          <a:xfrm>
            <a:off x="4970942" y="2964406"/>
            <a:ext cx="3685436" cy="646331"/>
            <a:chOff x="5610479" y="1770064"/>
            <a:chExt cx="4913915" cy="861772"/>
          </a:xfrm>
        </p:grpSpPr>
        <p:sp>
          <p:nvSpPr>
            <p:cNvPr id="11" name="TextBox 532">
              <a:extLst>
                <a:ext uri="{FF2B5EF4-FFF2-40B4-BE49-F238E27FC236}">
                  <a16:creationId xmlns:a16="http://schemas.microsoft.com/office/drawing/2014/main" id="{94D216F5-FF40-1C85-C30D-D5B19D2A9023}"/>
                </a:ext>
              </a:extLst>
            </p:cNvPr>
            <p:cNvSpPr txBox="1"/>
            <p:nvPr/>
          </p:nvSpPr>
          <p:spPr>
            <a:xfrm>
              <a:off x="6731619" y="1906425"/>
              <a:ext cx="3792775" cy="538609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2025" dirty="0">
                  <a:latin typeface="Arial"/>
                  <a:ea typeface="Arial Unicode MS"/>
                  <a:cs typeface="Arial" pitchFamily="34" charset="0"/>
                </a:rPr>
                <a:t>Diagnostico Financiero</a:t>
              </a:r>
            </a:p>
          </p:txBody>
        </p:sp>
        <p:sp>
          <p:nvSpPr>
            <p:cNvPr id="6" name="TextBox 530">
              <a:extLst>
                <a:ext uri="{FF2B5EF4-FFF2-40B4-BE49-F238E27FC236}">
                  <a16:creationId xmlns:a16="http://schemas.microsoft.com/office/drawing/2014/main" id="{3F45B245-0521-E4AF-263F-6E1ED92ECB02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61772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3600" b="1" dirty="0">
                  <a:latin typeface="Arial"/>
                  <a:ea typeface="Arial Unicode MS"/>
                  <a:cs typeface="Arial" pitchFamily="34" charset="0"/>
                </a:rPr>
                <a:t>05</a:t>
              </a:r>
            </a:p>
          </p:txBody>
        </p:sp>
      </p:grpSp>
      <p:grpSp>
        <p:nvGrpSpPr>
          <p:cNvPr id="12" name="Group 528">
            <a:extLst>
              <a:ext uri="{FF2B5EF4-FFF2-40B4-BE49-F238E27FC236}">
                <a16:creationId xmlns:a16="http://schemas.microsoft.com/office/drawing/2014/main" id="{4CC59AC0-7E66-58FD-2F3A-25B99F3BE5F0}"/>
              </a:ext>
            </a:extLst>
          </p:cNvPr>
          <p:cNvGrpSpPr/>
          <p:nvPr/>
        </p:nvGrpSpPr>
        <p:grpSpPr>
          <a:xfrm>
            <a:off x="4963047" y="3419268"/>
            <a:ext cx="4024638" cy="827265"/>
            <a:chOff x="5610479" y="1770064"/>
            <a:chExt cx="4998175" cy="1103017"/>
          </a:xfrm>
        </p:grpSpPr>
        <p:sp>
          <p:nvSpPr>
            <p:cNvPr id="13" name="TextBox 532">
              <a:extLst>
                <a:ext uri="{FF2B5EF4-FFF2-40B4-BE49-F238E27FC236}">
                  <a16:creationId xmlns:a16="http://schemas.microsoft.com/office/drawing/2014/main" id="{11986D45-D9F0-6386-14C8-76E12C5C12E2}"/>
                </a:ext>
              </a:extLst>
            </p:cNvPr>
            <p:cNvSpPr txBox="1"/>
            <p:nvPr/>
          </p:nvSpPr>
          <p:spPr>
            <a:xfrm>
              <a:off x="6664537" y="1918976"/>
              <a:ext cx="3944117" cy="954105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2025" dirty="0">
                  <a:latin typeface="Arial"/>
                  <a:ea typeface="Arial Unicode MS"/>
                  <a:cs typeface="Arial" pitchFamily="34" charset="0"/>
                </a:rPr>
                <a:t>Estrategias y Resultados </a:t>
              </a:r>
            </a:p>
          </p:txBody>
        </p:sp>
        <p:sp>
          <p:nvSpPr>
            <p:cNvPr id="14" name="TextBox 530">
              <a:extLst>
                <a:ext uri="{FF2B5EF4-FFF2-40B4-BE49-F238E27FC236}">
                  <a16:creationId xmlns:a16="http://schemas.microsoft.com/office/drawing/2014/main" id="{ED41EF59-25A2-D876-3311-E2DC2BEADDFB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61772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3600" b="1" dirty="0">
                  <a:latin typeface="Arial"/>
                  <a:ea typeface="Arial Unicode MS"/>
                  <a:cs typeface="Arial" pitchFamily="34" charset="0"/>
                </a:rPr>
                <a:t>06</a:t>
              </a:r>
            </a:p>
          </p:txBody>
        </p:sp>
      </p:grpSp>
      <p:grpSp>
        <p:nvGrpSpPr>
          <p:cNvPr id="15" name="Group 523">
            <a:extLst>
              <a:ext uri="{FF2B5EF4-FFF2-40B4-BE49-F238E27FC236}">
                <a16:creationId xmlns:a16="http://schemas.microsoft.com/office/drawing/2014/main" id="{36856972-2B6E-78CB-3FA2-7D3E95FD15D9}"/>
              </a:ext>
            </a:extLst>
          </p:cNvPr>
          <p:cNvGrpSpPr/>
          <p:nvPr/>
        </p:nvGrpSpPr>
        <p:grpSpPr>
          <a:xfrm>
            <a:off x="4965438" y="2496749"/>
            <a:ext cx="2740710" cy="646331"/>
            <a:chOff x="5610479" y="1770064"/>
            <a:chExt cx="3654280" cy="861773"/>
          </a:xfrm>
        </p:grpSpPr>
        <p:sp>
          <p:nvSpPr>
            <p:cNvPr id="16" name="TextBox 527">
              <a:extLst>
                <a:ext uri="{FF2B5EF4-FFF2-40B4-BE49-F238E27FC236}">
                  <a16:creationId xmlns:a16="http://schemas.microsoft.com/office/drawing/2014/main" id="{DC818E0B-192D-DEF7-7827-CF0DDED3DD7E}"/>
                </a:ext>
              </a:extLst>
            </p:cNvPr>
            <p:cNvSpPr txBox="1"/>
            <p:nvPr/>
          </p:nvSpPr>
          <p:spPr>
            <a:xfrm>
              <a:off x="6743156" y="1931645"/>
              <a:ext cx="2521603" cy="538610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2025" dirty="0">
                  <a:latin typeface="Arial"/>
                  <a:ea typeface="Arial Unicode MS"/>
                  <a:cs typeface="Arial" pitchFamily="34" charset="0"/>
                </a:rPr>
                <a:t>Mercado</a:t>
              </a:r>
            </a:p>
          </p:txBody>
        </p:sp>
        <p:sp>
          <p:nvSpPr>
            <p:cNvPr id="17" name="TextBox 525">
              <a:extLst>
                <a:ext uri="{FF2B5EF4-FFF2-40B4-BE49-F238E27FC236}">
                  <a16:creationId xmlns:a16="http://schemas.microsoft.com/office/drawing/2014/main" id="{038F9CBD-AAFE-8CC2-9D31-70FCEFE6756E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61773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3600" b="1" dirty="0">
                  <a:latin typeface="Arial"/>
                  <a:ea typeface="Arial Unicode MS"/>
                  <a:cs typeface="Arial" pitchFamily="34" charset="0"/>
                </a:rPr>
                <a:t>04</a:t>
              </a:r>
            </a:p>
          </p:txBody>
        </p:sp>
      </p:grpSp>
      <p:grpSp>
        <p:nvGrpSpPr>
          <p:cNvPr id="4" name="Group 528">
            <a:extLst>
              <a:ext uri="{FF2B5EF4-FFF2-40B4-BE49-F238E27FC236}">
                <a16:creationId xmlns:a16="http://schemas.microsoft.com/office/drawing/2014/main" id="{562F856D-6086-2162-42B3-AAA7F3BD2647}"/>
              </a:ext>
            </a:extLst>
          </p:cNvPr>
          <p:cNvGrpSpPr/>
          <p:nvPr/>
        </p:nvGrpSpPr>
        <p:grpSpPr>
          <a:xfrm>
            <a:off x="4970942" y="3869321"/>
            <a:ext cx="2689060" cy="646331"/>
            <a:chOff x="5610479" y="1770064"/>
            <a:chExt cx="3585413" cy="861772"/>
          </a:xfrm>
        </p:grpSpPr>
        <p:sp>
          <p:nvSpPr>
            <p:cNvPr id="5" name="TextBox 532">
              <a:extLst>
                <a:ext uri="{FF2B5EF4-FFF2-40B4-BE49-F238E27FC236}">
                  <a16:creationId xmlns:a16="http://schemas.microsoft.com/office/drawing/2014/main" id="{35BEF3DB-528D-CA4C-1CAF-72328A766944}"/>
                </a:ext>
              </a:extLst>
            </p:cNvPr>
            <p:cNvSpPr txBox="1"/>
            <p:nvPr/>
          </p:nvSpPr>
          <p:spPr>
            <a:xfrm>
              <a:off x="6731619" y="1906425"/>
              <a:ext cx="2464273" cy="538609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2025" dirty="0">
                  <a:latin typeface="Arial"/>
                  <a:ea typeface="Arial Unicode MS"/>
                  <a:cs typeface="Arial" pitchFamily="34" charset="0"/>
                </a:rPr>
                <a:t>Conclusiones </a:t>
              </a:r>
            </a:p>
          </p:txBody>
        </p:sp>
        <p:sp>
          <p:nvSpPr>
            <p:cNvPr id="8" name="TextBox 530">
              <a:extLst>
                <a:ext uri="{FF2B5EF4-FFF2-40B4-BE49-F238E27FC236}">
                  <a16:creationId xmlns:a16="http://schemas.microsoft.com/office/drawing/2014/main" id="{0C351733-6099-2010-3542-4C20BD3233D7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61772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defTabSz="685715"/>
              <a:r>
                <a:rPr lang="es-CO" altLang="ko-KR" sz="3600" b="1" dirty="0">
                  <a:latin typeface="Arial"/>
                  <a:ea typeface="Arial Unicode MS"/>
                  <a:cs typeface="Arial" pitchFamily="34" charset="0"/>
                </a:rPr>
                <a:t>07</a:t>
              </a:r>
            </a:p>
          </p:txBody>
        </p:sp>
      </p:grpSp>
      <p:grpSp>
        <p:nvGrpSpPr>
          <p:cNvPr id="10" name="Group 48">
            <a:extLst>
              <a:ext uri="{FF2B5EF4-FFF2-40B4-BE49-F238E27FC236}">
                <a16:creationId xmlns:a16="http://schemas.microsoft.com/office/drawing/2014/main" id="{D5DDD90C-2087-1E9E-4487-E9F0C600BA16}"/>
              </a:ext>
            </a:extLst>
          </p:cNvPr>
          <p:cNvGrpSpPr/>
          <p:nvPr/>
        </p:nvGrpSpPr>
        <p:grpSpPr>
          <a:xfrm>
            <a:off x="4652806" y="1233107"/>
            <a:ext cx="214771" cy="327410"/>
            <a:chOff x="7997054" y="1606357"/>
            <a:chExt cx="796901" cy="1307232"/>
          </a:xfrm>
        </p:grpSpPr>
        <p:sp>
          <p:nvSpPr>
            <p:cNvPr id="18" name="Freeform: Shape 13">
              <a:extLst>
                <a:ext uri="{FF2B5EF4-FFF2-40B4-BE49-F238E27FC236}">
                  <a16:creationId xmlns:a16="http://schemas.microsoft.com/office/drawing/2014/main" id="{053CD5BF-43C3-BAB7-0C5C-5B28234AEC2D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4">
              <a:extLst>
                <a:ext uri="{FF2B5EF4-FFF2-40B4-BE49-F238E27FC236}">
                  <a16:creationId xmlns:a16="http://schemas.microsoft.com/office/drawing/2014/main" id="{5D4EE4DC-96A2-FD6E-ADF0-EF09C758BC66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9">
              <a:extLst>
                <a:ext uri="{FF2B5EF4-FFF2-40B4-BE49-F238E27FC236}">
                  <a16:creationId xmlns:a16="http://schemas.microsoft.com/office/drawing/2014/main" id="{DAE4C8C0-8591-EF12-AA88-8A95C0F536B7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0">
              <a:extLst>
                <a:ext uri="{FF2B5EF4-FFF2-40B4-BE49-F238E27FC236}">
                  <a16:creationId xmlns:a16="http://schemas.microsoft.com/office/drawing/2014/main" id="{E01B5AB6-8D3D-D7DC-D5C0-8997561E4F6F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1">
              <a:extLst>
                <a:ext uri="{FF2B5EF4-FFF2-40B4-BE49-F238E27FC236}">
                  <a16:creationId xmlns:a16="http://schemas.microsoft.com/office/drawing/2014/main" id="{8C992CF1-715A-D24A-847B-99AF15DE1EEF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rgbClr val="007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46">
            <a:extLst>
              <a:ext uri="{FF2B5EF4-FFF2-40B4-BE49-F238E27FC236}">
                <a16:creationId xmlns:a16="http://schemas.microsoft.com/office/drawing/2014/main" id="{754F9392-D32B-F815-F252-1AEF3A4A1534}"/>
              </a:ext>
            </a:extLst>
          </p:cNvPr>
          <p:cNvGrpSpPr/>
          <p:nvPr/>
        </p:nvGrpSpPr>
        <p:grpSpPr>
          <a:xfrm rot="2820855">
            <a:off x="4598810" y="1726289"/>
            <a:ext cx="257865" cy="369411"/>
            <a:chOff x="4877940" y="1698632"/>
            <a:chExt cx="711288" cy="1213035"/>
          </a:xfrm>
        </p:grpSpPr>
        <p:sp>
          <p:nvSpPr>
            <p:cNvPr id="24" name="Freeform: Shape 47">
              <a:extLst>
                <a:ext uri="{FF2B5EF4-FFF2-40B4-BE49-F238E27FC236}">
                  <a16:creationId xmlns:a16="http://schemas.microsoft.com/office/drawing/2014/main" id="{9F926788-28B7-8F34-2663-9F5F5697F393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rgbClr val="0070C0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48">
              <a:extLst>
                <a:ext uri="{FF2B5EF4-FFF2-40B4-BE49-F238E27FC236}">
                  <a16:creationId xmlns:a16="http://schemas.microsoft.com/office/drawing/2014/main" id="{249A64C4-92DC-E176-34E8-95CC574D8170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oup 59">
            <a:extLst>
              <a:ext uri="{FF2B5EF4-FFF2-40B4-BE49-F238E27FC236}">
                <a16:creationId xmlns:a16="http://schemas.microsoft.com/office/drawing/2014/main" id="{80654D8A-6D70-9442-F95D-4CB05736876A}"/>
              </a:ext>
            </a:extLst>
          </p:cNvPr>
          <p:cNvGrpSpPr/>
          <p:nvPr/>
        </p:nvGrpSpPr>
        <p:grpSpPr>
          <a:xfrm rot="3333677">
            <a:off x="4715384" y="4048943"/>
            <a:ext cx="181899" cy="407266"/>
            <a:chOff x="9501391" y="4122779"/>
            <a:chExt cx="922752" cy="2039667"/>
          </a:xfrm>
        </p:grpSpPr>
        <p:sp>
          <p:nvSpPr>
            <p:cNvPr id="45" name="Freeform: Shape 60">
              <a:extLst>
                <a:ext uri="{FF2B5EF4-FFF2-40B4-BE49-F238E27FC236}">
                  <a16:creationId xmlns:a16="http://schemas.microsoft.com/office/drawing/2014/main" id="{4C802D41-F9ED-C497-BE81-366D00525AEE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61">
              <a:extLst>
                <a:ext uri="{FF2B5EF4-FFF2-40B4-BE49-F238E27FC236}">
                  <a16:creationId xmlns:a16="http://schemas.microsoft.com/office/drawing/2014/main" id="{E79D2F4D-6C0B-28F2-5A01-BEAF7D29515B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62">
              <a:extLst>
                <a:ext uri="{FF2B5EF4-FFF2-40B4-BE49-F238E27FC236}">
                  <a16:creationId xmlns:a16="http://schemas.microsoft.com/office/drawing/2014/main" id="{B4F4B53A-D744-9CB3-D0E1-4FDFB2C53151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solidFill>
              <a:srgbClr val="0070C0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63">
              <a:extLst>
                <a:ext uri="{FF2B5EF4-FFF2-40B4-BE49-F238E27FC236}">
                  <a16:creationId xmlns:a16="http://schemas.microsoft.com/office/drawing/2014/main" id="{B4DFE52E-2797-2599-79E2-17F1F13149E3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rgbClr val="28292E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64">
              <a:extLst>
                <a:ext uri="{FF2B5EF4-FFF2-40B4-BE49-F238E27FC236}">
                  <a16:creationId xmlns:a16="http://schemas.microsoft.com/office/drawing/2014/main" id="{CC07309E-4879-438F-8AA1-DFE934DE228C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rgbClr val="28292E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65">
              <a:extLst>
                <a:ext uri="{FF2B5EF4-FFF2-40B4-BE49-F238E27FC236}">
                  <a16:creationId xmlns:a16="http://schemas.microsoft.com/office/drawing/2014/main" id="{79882BBE-72BF-4C98-405C-F6D591AEEE83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48">
            <a:extLst>
              <a:ext uri="{FF2B5EF4-FFF2-40B4-BE49-F238E27FC236}">
                <a16:creationId xmlns:a16="http://schemas.microsoft.com/office/drawing/2014/main" id="{80D377E8-B2EF-48B1-FB31-665FFE23DAB1}"/>
              </a:ext>
            </a:extLst>
          </p:cNvPr>
          <p:cNvGrpSpPr/>
          <p:nvPr/>
        </p:nvGrpSpPr>
        <p:grpSpPr>
          <a:xfrm>
            <a:off x="4656585" y="2214600"/>
            <a:ext cx="214771" cy="327410"/>
            <a:chOff x="7997054" y="1606357"/>
            <a:chExt cx="796901" cy="1307232"/>
          </a:xfrm>
        </p:grpSpPr>
        <p:sp>
          <p:nvSpPr>
            <p:cNvPr id="52" name="Freeform: Shape 13">
              <a:extLst>
                <a:ext uri="{FF2B5EF4-FFF2-40B4-BE49-F238E27FC236}">
                  <a16:creationId xmlns:a16="http://schemas.microsoft.com/office/drawing/2014/main" id="{19AAF8A2-8F40-20E5-B36C-54910A893112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4">
              <a:extLst>
                <a:ext uri="{FF2B5EF4-FFF2-40B4-BE49-F238E27FC236}">
                  <a16:creationId xmlns:a16="http://schemas.microsoft.com/office/drawing/2014/main" id="{1B439E1F-DCFD-C68A-1595-50AF65083455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9">
              <a:extLst>
                <a:ext uri="{FF2B5EF4-FFF2-40B4-BE49-F238E27FC236}">
                  <a16:creationId xmlns:a16="http://schemas.microsoft.com/office/drawing/2014/main" id="{5223B975-ACE4-B1B2-5381-332E490ADF70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0">
              <a:extLst>
                <a:ext uri="{FF2B5EF4-FFF2-40B4-BE49-F238E27FC236}">
                  <a16:creationId xmlns:a16="http://schemas.microsoft.com/office/drawing/2014/main" id="{86BB0E16-4ED5-62C6-38C9-7969F2667472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1">
              <a:extLst>
                <a:ext uri="{FF2B5EF4-FFF2-40B4-BE49-F238E27FC236}">
                  <a16:creationId xmlns:a16="http://schemas.microsoft.com/office/drawing/2014/main" id="{D08D30C3-D39A-1AB4-DF4E-65FEC6357716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rgbClr val="007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oup 46">
            <a:extLst>
              <a:ext uri="{FF2B5EF4-FFF2-40B4-BE49-F238E27FC236}">
                <a16:creationId xmlns:a16="http://schemas.microsoft.com/office/drawing/2014/main" id="{A34ADFB9-F79F-D278-CE0B-5988A98846FB}"/>
              </a:ext>
            </a:extLst>
          </p:cNvPr>
          <p:cNvGrpSpPr/>
          <p:nvPr/>
        </p:nvGrpSpPr>
        <p:grpSpPr>
          <a:xfrm rot="2820855">
            <a:off x="4602589" y="2707782"/>
            <a:ext cx="257865" cy="369411"/>
            <a:chOff x="4877940" y="1698632"/>
            <a:chExt cx="711288" cy="1213035"/>
          </a:xfrm>
        </p:grpSpPr>
        <p:sp>
          <p:nvSpPr>
            <p:cNvPr id="58" name="Freeform: Shape 47">
              <a:extLst>
                <a:ext uri="{FF2B5EF4-FFF2-40B4-BE49-F238E27FC236}">
                  <a16:creationId xmlns:a16="http://schemas.microsoft.com/office/drawing/2014/main" id="{86341D56-4856-2DD8-1885-13E756C9E3E9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rgbClr val="0070C0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8">
              <a:extLst>
                <a:ext uri="{FF2B5EF4-FFF2-40B4-BE49-F238E27FC236}">
                  <a16:creationId xmlns:a16="http://schemas.microsoft.com/office/drawing/2014/main" id="{5B5A2DC7-5EA3-9959-F4FD-B656F16D37CE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oup 48">
            <a:extLst>
              <a:ext uri="{FF2B5EF4-FFF2-40B4-BE49-F238E27FC236}">
                <a16:creationId xmlns:a16="http://schemas.microsoft.com/office/drawing/2014/main" id="{733274B4-75EF-F68D-FC27-1DDA6AE744E6}"/>
              </a:ext>
            </a:extLst>
          </p:cNvPr>
          <p:cNvGrpSpPr/>
          <p:nvPr/>
        </p:nvGrpSpPr>
        <p:grpSpPr>
          <a:xfrm>
            <a:off x="4689142" y="3149896"/>
            <a:ext cx="214771" cy="327410"/>
            <a:chOff x="7997054" y="1606357"/>
            <a:chExt cx="796901" cy="1307232"/>
          </a:xfrm>
        </p:grpSpPr>
        <p:sp>
          <p:nvSpPr>
            <p:cNvPr id="61" name="Freeform: Shape 13">
              <a:extLst>
                <a:ext uri="{FF2B5EF4-FFF2-40B4-BE49-F238E27FC236}">
                  <a16:creationId xmlns:a16="http://schemas.microsoft.com/office/drawing/2014/main" id="{FC4BAB36-C6C2-3AC1-1736-BD72FFA6382E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4">
              <a:extLst>
                <a:ext uri="{FF2B5EF4-FFF2-40B4-BE49-F238E27FC236}">
                  <a16:creationId xmlns:a16="http://schemas.microsoft.com/office/drawing/2014/main" id="{3B10AA84-AA09-21AD-76F5-8E302402CD1B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9">
              <a:extLst>
                <a:ext uri="{FF2B5EF4-FFF2-40B4-BE49-F238E27FC236}">
                  <a16:creationId xmlns:a16="http://schemas.microsoft.com/office/drawing/2014/main" id="{AD1BBD8A-3FED-2EDB-7747-383A5753BD57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30">
              <a:extLst>
                <a:ext uri="{FF2B5EF4-FFF2-40B4-BE49-F238E27FC236}">
                  <a16:creationId xmlns:a16="http://schemas.microsoft.com/office/drawing/2014/main" id="{03FFF4AD-B441-2E9A-B94A-946E6F412670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31">
              <a:extLst>
                <a:ext uri="{FF2B5EF4-FFF2-40B4-BE49-F238E27FC236}">
                  <a16:creationId xmlns:a16="http://schemas.microsoft.com/office/drawing/2014/main" id="{C10F9DD5-8EE6-F8D7-4EA8-60B2923A58E2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rgbClr val="007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0" name="Group 46">
            <a:extLst>
              <a:ext uri="{FF2B5EF4-FFF2-40B4-BE49-F238E27FC236}">
                <a16:creationId xmlns:a16="http://schemas.microsoft.com/office/drawing/2014/main" id="{7941463F-7371-B646-8E6A-ABE1CC8EE8F4}"/>
              </a:ext>
            </a:extLst>
          </p:cNvPr>
          <p:cNvGrpSpPr/>
          <p:nvPr/>
        </p:nvGrpSpPr>
        <p:grpSpPr>
          <a:xfrm rot="2820855">
            <a:off x="4635146" y="3643078"/>
            <a:ext cx="257865" cy="369411"/>
            <a:chOff x="4877940" y="1698632"/>
            <a:chExt cx="711288" cy="1213035"/>
          </a:xfrm>
        </p:grpSpPr>
        <p:sp>
          <p:nvSpPr>
            <p:cNvPr id="451" name="Freeform: Shape 47">
              <a:extLst>
                <a:ext uri="{FF2B5EF4-FFF2-40B4-BE49-F238E27FC236}">
                  <a16:creationId xmlns:a16="http://schemas.microsoft.com/office/drawing/2014/main" id="{9C6A2F30-5390-1037-148A-43BE825F0024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rgbClr val="0070C0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8">
              <a:extLst>
                <a:ext uri="{FF2B5EF4-FFF2-40B4-BE49-F238E27FC236}">
                  <a16:creationId xmlns:a16="http://schemas.microsoft.com/office/drawing/2014/main" id="{712DF438-27F6-D93F-3EB9-59DC18B3B1DA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54" name="Imagen 453">
            <a:extLst>
              <a:ext uri="{FF2B5EF4-FFF2-40B4-BE49-F238E27FC236}">
                <a16:creationId xmlns:a16="http://schemas.microsoft.com/office/drawing/2014/main" id="{B157F8BE-E984-4FBE-FB6F-2DFE72AF8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117" y="4539691"/>
            <a:ext cx="98107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39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2C010-6895-E9C3-6C60-FD9A1EC5E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20</a:t>
            </a:fld>
            <a:endParaRPr lang="en-US"/>
          </a:p>
        </p:txBody>
      </p:sp>
      <p:sp>
        <p:nvSpPr>
          <p:cNvPr id="8" name="Google Shape;1357;p44">
            <a:extLst>
              <a:ext uri="{FF2B5EF4-FFF2-40B4-BE49-F238E27FC236}">
                <a16:creationId xmlns:a16="http://schemas.microsoft.com/office/drawing/2014/main" id="{20AA65D8-4147-A842-F3CE-23BD6179A4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4140" y="116964"/>
            <a:ext cx="3718807" cy="857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1">
            <a:extLst>
              <a:ext uri="{FF2B5EF4-FFF2-40B4-BE49-F238E27FC236}">
                <a16:creationId xmlns:a16="http://schemas.microsoft.com/office/drawing/2014/main" id="{DE90DC89-74EF-1B58-5C92-F00850003492}"/>
              </a:ext>
            </a:extLst>
          </p:cNvPr>
          <p:cNvGrpSpPr/>
          <p:nvPr/>
        </p:nvGrpSpPr>
        <p:grpSpPr>
          <a:xfrm>
            <a:off x="6247154" y="659246"/>
            <a:ext cx="2368036" cy="2254993"/>
            <a:chOff x="5440044" y="101280"/>
            <a:chExt cx="3071902" cy="2650346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5" name="Freeform: Shape 39">
              <a:extLst>
                <a:ext uri="{FF2B5EF4-FFF2-40B4-BE49-F238E27FC236}">
                  <a16:creationId xmlns:a16="http://schemas.microsoft.com/office/drawing/2014/main" id="{B29B7F93-053A-B529-E3FF-AE435AFEBB8E}"/>
                </a:ext>
              </a:extLst>
            </p:cNvPr>
            <p:cNvSpPr/>
            <p:nvPr/>
          </p:nvSpPr>
          <p:spPr>
            <a:xfrm rot="2401220" flipH="1">
              <a:off x="5440044" y="101280"/>
              <a:ext cx="3071902" cy="2650346"/>
            </a:xfrm>
            <a:custGeom>
              <a:avLst/>
              <a:gdLst>
                <a:gd name="connsiteX0" fmla="*/ 678799 w 3071902"/>
                <a:gd name="connsiteY0" fmla="*/ 528732 h 2650346"/>
                <a:gd name="connsiteX1" fmla="*/ 671118 w 3071902"/>
                <a:gd name="connsiteY1" fmla="*/ 538791 h 2650346"/>
                <a:gd name="connsiteX2" fmla="*/ 664623 w 3071902"/>
                <a:gd name="connsiteY2" fmla="*/ 557722 h 2650346"/>
                <a:gd name="connsiteX3" fmla="*/ 669573 w 3071902"/>
                <a:gd name="connsiteY3" fmla="*/ 552544 h 2650346"/>
                <a:gd name="connsiteX4" fmla="*/ 675935 w 3071902"/>
                <a:gd name="connsiteY4" fmla="*/ 549216 h 2650346"/>
                <a:gd name="connsiteX5" fmla="*/ 652659 w 3071902"/>
                <a:gd name="connsiteY5" fmla="*/ 575028 h 2650346"/>
                <a:gd name="connsiteX6" fmla="*/ 621014 w 3071902"/>
                <a:gd name="connsiteY6" fmla="*/ 624067 h 2650346"/>
                <a:gd name="connsiteX7" fmla="*/ 620883 w 3071902"/>
                <a:gd name="connsiteY7" fmla="*/ 626565 h 2650346"/>
                <a:gd name="connsiteX8" fmla="*/ 581012 w 3071902"/>
                <a:gd name="connsiteY8" fmla="*/ 641391 h 2650346"/>
                <a:gd name="connsiteX9" fmla="*/ 572916 w 3071902"/>
                <a:gd name="connsiteY9" fmla="*/ 635104 h 2650346"/>
                <a:gd name="connsiteX10" fmla="*/ 575379 w 3071902"/>
                <a:gd name="connsiteY10" fmla="*/ 632881 h 2650346"/>
                <a:gd name="connsiteX11" fmla="*/ 678799 w 3071902"/>
                <a:gd name="connsiteY11" fmla="*/ 528732 h 2650346"/>
                <a:gd name="connsiteX12" fmla="*/ 3030130 w 3071902"/>
                <a:gd name="connsiteY12" fmla="*/ 338943 h 2650346"/>
                <a:gd name="connsiteX13" fmla="*/ 3004067 w 3071902"/>
                <a:gd name="connsiteY13" fmla="*/ 344397 h 2650346"/>
                <a:gd name="connsiteX14" fmla="*/ 2966999 w 3071902"/>
                <a:gd name="connsiteY14" fmla="*/ 373280 h 2650346"/>
                <a:gd name="connsiteX15" fmla="*/ 2933297 w 3071902"/>
                <a:gd name="connsiteY15" fmla="*/ 428422 h 2650346"/>
                <a:gd name="connsiteX16" fmla="*/ 2918619 w 3071902"/>
                <a:gd name="connsiteY16" fmla="*/ 437138 h 2650346"/>
                <a:gd name="connsiteX17" fmla="*/ 2881923 w 3071902"/>
                <a:gd name="connsiteY17" fmla="*/ 458928 h 2650346"/>
                <a:gd name="connsiteX18" fmla="*/ 2861526 w 3071902"/>
                <a:gd name="connsiteY18" fmla="*/ 486313 h 2650346"/>
                <a:gd name="connsiteX19" fmla="*/ 2757909 w 3071902"/>
                <a:gd name="connsiteY19" fmla="*/ 563879 h 2650346"/>
                <a:gd name="connsiteX20" fmla="*/ 2616482 w 3071902"/>
                <a:gd name="connsiteY20" fmla="*/ 684515 h 2650346"/>
                <a:gd name="connsiteX21" fmla="*/ 2544834 w 3071902"/>
                <a:gd name="connsiteY21" fmla="*/ 740042 h 2650346"/>
                <a:gd name="connsiteX22" fmla="*/ 2528287 w 3071902"/>
                <a:gd name="connsiteY22" fmla="*/ 739176 h 2650346"/>
                <a:gd name="connsiteX23" fmla="*/ 2474040 w 3071902"/>
                <a:gd name="connsiteY23" fmla="*/ 733966 h 2650346"/>
                <a:gd name="connsiteX24" fmla="*/ 2430746 w 3071902"/>
                <a:gd name="connsiteY24" fmla="*/ 745926 h 2650346"/>
                <a:gd name="connsiteX25" fmla="*/ 2404495 w 3071902"/>
                <a:gd name="connsiteY25" fmla="*/ 749295 h 2650346"/>
                <a:gd name="connsiteX26" fmla="*/ 2303366 w 3071902"/>
                <a:gd name="connsiteY26" fmla="*/ 824619 h 2650346"/>
                <a:gd name="connsiteX27" fmla="*/ 2287575 w 3071902"/>
                <a:gd name="connsiteY27" fmla="*/ 854616 h 2650346"/>
                <a:gd name="connsiteX28" fmla="*/ 2274888 w 3071902"/>
                <a:gd name="connsiteY28" fmla="*/ 870551 h 2650346"/>
                <a:gd name="connsiteX29" fmla="*/ 2246767 w 3071902"/>
                <a:gd name="connsiteY29" fmla="*/ 864336 h 2650346"/>
                <a:gd name="connsiteX30" fmla="*/ 2242659 w 3071902"/>
                <a:gd name="connsiteY30" fmla="*/ 852265 h 2650346"/>
                <a:gd name="connsiteX31" fmla="*/ 2273873 w 3071902"/>
                <a:gd name="connsiteY31" fmla="*/ 799364 h 2650346"/>
                <a:gd name="connsiteX32" fmla="*/ 2357946 w 3071902"/>
                <a:gd name="connsiteY32" fmla="*/ 687583 h 2650346"/>
                <a:gd name="connsiteX33" fmla="*/ 2394024 w 3071902"/>
                <a:gd name="connsiteY33" fmla="*/ 677615 h 2650346"/>
                <a:gd name="connsiteX34" fmla="*/ 2412812 w 3071902"/>
                <a:gd name="connsiteY34" fmla="*/ 680970 h 2650346"/>
                <a:gd name="connsiteX35" fmla="*/ 2411314 w 3071902"/>
                <a:gd name="connsiteY35" fmla="*/ 664293 h 2650346"/>
                <a:gd name="connsiteX36" fmla="*/ 2415286 w 3071902"/>
                <a:gd name="connsiteY36" fmla="*/ 633677 h 2650346"/>
                <a:gd name="connsiteX37" fmla="*/ 2466538 w 3071902"/>
                <a:gd name="connsiteY37" fmla="*/ 605535 h 2650346"/>
                <a:gd name="connsiteX38" fmla="*/ 2486068 w 3071902"/>
                <a:gd name="connsiteY38" fmla="*/ 594703 h 2650346"/>
                <a:gd name="connsiteX39" fmla="*/ 2524373 w 3071902"/>
                <a:gd name="connsiteY39" fmla="*/ 542173 h 2650346"/>
                <a:gd name="connsiteX40" fmla="*/ 2518754 w 3071902"/>
                <a:gd name="connsiteY40" fmla="*/ 468375 h 2650346"/>
                <a:gd name="connsiteX41" fmla="*/ 2499088 w 3071902"/>
                <a:gd name="connsiteY41" fmla="*/ 436522 h 2650346"/>
                <a:gd name="connsiteX42" fmla="*/ 2472217 w 3071902"/>
                <a:gd name="connsiteY42" fmla="*/ 451714 h 2650346"/>
                <a:gd name="connsiteX43" fmla="*/ 2324071 w 3071902"/>
                <a:gd name="connsiteY43" fmla="*/ 564885 h 2650346"/>
                <a:gd name="connsiteX44" fmla="*/ 2218213 w 3071902"/>
                <a:gd name="connsiteY44" fmla="*/ 639961 h 2650346"/>
                <a:gd name="connsiteX45" fmla="*/ 2208015 w 3071902"/>
                <a:gd name="connsiteY45" fmla="*/ 653654 h 2650346"/>
                <a:gd name="connsiteX46" fmla="*/ 2187990 w 3071902"/>
                <a:gd name="connsiteY46" fmla="*/ 673946 h 2650346"/>
                <a:gd name="connsiteX47" fmla="*/ 2166467 w 3071902"/>
                <a:gd name="connsiteY47" fmla="*/ 677563 h 2650346"/>
                <a:gd name="connsiteX48" fmla="*/ 2065090 w 3071902"/>
                <a:gd name="connsiteY48" fmla="*/ 757615 h 2650346"/>
                <a:gd name="connsiteX49" fmla="*/ 2004585 w 3071902"/>
                <a:gd name="connsiteY49" fmla="*/ 805463 h 2650346"/>
                <a:gd name="connsiteX50" fmla="*/ 1988343 w 3071902"/>
                <a:gd name="connsiteY50" fmla="*/ 826599 h 2650346"/>
                <a:gd name="connsiteX51" fmla="*/ 1973449 w 3071902"/>
                <a:gd name="connsiteY51" fmla="*/ 817609 h 2650346"/>
                <a:gd name="connsiteX52" fmla="*/ 1977647 w 3071902"/>
                <a:gd name="connsiteY52" fmla="*/ 785259 h 2650346"/>
                <a:gd name="connsiteX53" fmla="*/ 2019705 w 3071902"/>
                <a:gd name="connsiteY53" fmla="*/ 747374 h 2650346"/>
                <a:gd name="connsiteX54" fmla="*/ 2015887 w 3071902"/>
                <a:gd name="connsiteY54" fmla="*/ 724626 h 2650346"/>
                <a:gd name="connsiteX55" fmla="*/ 2019560 w 3071902"/>
                <a:gd name="connsiteY55" fmla="*/ 702268 h 2650346"/>
                <a:gd name="connsiteX56" fmla="*/ 2017979 w 3071902"/>
                <a:gd name="connsiteY56" fmla="*/ 684649 h 2650346"/>
                <a:gd name="connsiteX57" fmla="*/ 2037962 w 3071902"/>
                <a:gd name="connsiteY57" fmla="*/ 685693 h 2650346"/>
                <a:gd name="connsiteX58" fmla="*/ 2081341 w 3071902"/>
                <a:gd name="connsiteY58" fmla="*/ 670427 h 2650346"/>
                <a:gd name="connsiteX59" fmla="*/ 2097506 w 3071902"/>
                <a:gd name="connsiteY59" fmla="*/ 648723 h 2650346"/>
                <a:gd name="connsiteX60" fmla="*/ 2210811 w 3071902"/>
                <a:gd name="connsiteY60" fmla="*/ 589512 h 2650346"/>
                <a:gd name="connsiteX61" fmla="*/ 2209475 w 3071902"/>
                <a:gd name="connsiteY61" fmla="*/ 519291 h 2650346"/>
                <a:gd name="connsiteX62" fmla="*/ 2200269 w 3071902"/>
                <a:gd name="connsiteY62" fmla="*/ 503778 h 2650346"/>
                <a:gd name="connsiteX63" fmla="*/ 2170818 w 3071902"/>
                <a:gd name="connsiteY63" fmla="*/ 492215 h 2650346"/>
                <a:gd name="connsiteX64" fmla="*/ 2048841 w 3071902"/>
                <a:gd name="connsiteY64" fmla="*/ 573520 h 2650346"/>
                <a:gd name="connsiteX65" fmla="*/ 1995733 w 3071902"/>
                <a:gd name="connsiteY65" fmla="*/ 583267 h 2650346"/>
                <a:gd name="connsiteX66" fmla="*/ 2003213 w 3071902"/>
                <a:gd name="connsiteY66" fmla="*/ 536057 h 2650346"/>
                <a:gd name="connsiteX67" fmla="*/ 2001354 w 3071902"/>
                <a:gd name="connsiteY67" fmla="*/ 475830 h 2650346"/>
                <a:gd name="connsiteX68" fmla="*/ 1981097 w 3071902"/>
                <a:gd name="connsiteY68" fmla="*/ 432176 h 2650346"/>
                <a:gd name="connsiteX69" fmla="*/ 1958589 w 3071902"/>
                <a:gd name="connsiteY69" fmla="*/ 335795 h 2650346"/>
                <a:gd name="connsiteX70" fmla="*/ 1921645 w 3071902"/>
                <a:gd name="connsiteY70" fmla="*/ 323840 h 2650346"/>
                <a:gd name="connsiteX71" fmla="*/ 1812289 w 3071902"/>
                <a:gd name="connsiteY71" fmla="*/ 403300 h 2650346"/>
                <a:gd name="connsiteX72" fmla="*/ 1781412 w 3071902"/>
                <a:gd name="connsiteY72" fmla="*/ 466825 h 2650346"/>
                <a:gd name="connsiteX73" fmla="*/ 1775631 w 3071902"/>
                <a:gd name="connsiteY73" fmla="*/ 481554 h 2650346"/>
                <a:gd name="connsiteX74" fmla="*/ 1707810 w 3071902"/>
                <a:gd name="connsiteY74" fmla="*/ 533124 h 2650346"/>
                <a:gd name="connsiteX75" fmla="*/ 1722771 w 3071902"/>
                <a:gd name="connsiteY75" fmla="*/ 438701 h 2650346"/>
                <a:gd name="connsiteX76" fmla="*/ 1713433 w 3071902"/>
                <a:gd name="connsiteY76" fmla="*/ 425686 h 2650346"/>
                <a:gd name="connsiteX77" fmla="*/ 1700160 w 3071902"/>
                <a:gd name="connsiteY77" fmla="*/ 440023 h 2650346"/>
                <a:gd name="connsiteX78" fmla="*/ 1696222 w 3071902"/>
                <a:gd name="connsiteY78" fmla="*/ 467377 h 2650346"/>
                <a:gd name="connsiteX79" fmla="*/ 1691358 w 3071902"/>
                <a:gd name="connsiteY79" fmla="*/ 464617 h 2650346"/>
                <a:gd name="connsiteX80" fmla="*/ 1667019 w 3071902"/>
                <a:gd name="connsiteY80" fmla="*/ 403214 h 2650346"/>
                <a:gd name="connsiteX81" fmla="*/ 1680162 w 3071902"/>
                <a:gd name="connsiteY81" fmla="*/ 391374 h 2650346"/>
                <a:gd name="connsiteX82" fmla="*/ 1700668 w 3071902"/>
                <a:gd name="connsiteY82" fmla="*/ 382425 h 2650346"/>
                <a:gd name="connsiteX83" fmla="*/ 1701177 w 3071902"/>
                <a:gd name="connsiteY83" fmla="*/ 324828 h 2650346"/>
                <a:gd name="connsiteX84" fmla="*/ 1712346 w 3071902"/>
                <a:gd name="connsiteY84" fmla="*/ 302865 h 2650346"/>
                <a:gd name="connsiteX85" fmla="*/ 1725489 w 3071902"/>
                <a:gd name="connsiteY85" fmla="*/ 291024 h 2650346"/>
                <a:gd name="connsiteX86" fmla="*/ 1706421 w 3071902"/>
                <a:gd name="connsiteY86" fmla="*/ 272490 h 2650346"/>
                <a:gd name="connsiteX87" fmla="*/ 1688413 w 3071902"/>
                <a:gd name="connsiteY87" fmla="*/ 281569 h 2650346"/>
                <a:gd name="connsiteX88" fmla="*/ 1651090 w 3071902"/>
                <a:gd name="connsiteY88" fmla="*/ 324712 h 2650346"/>
                <a:gd name="connsiteX89" fmla="*/ 1725332 w 3071902"/>
                <a:gd name="connsiteY89" fmla="*/ 198316 h 2650346"/>
                <a:gd name="connsiteX90" fmla="*/ 1718505 w 3071902"/>
                <a:gd name="connsiteY90" fmla="*/ 233035 h 2650346"/>
                <a:gd name="connsiteX91" fmla="*/ 1724299 w 3071902"/>
                <a:gd name="connsiteY91" fmla="*/ 265910 h 2650346"/>
                <a:gd name="connsiteX92" fmla="*/ 1755319 w 3071902"/>
                <a:gd name="connsiteY92" fmla="*/ 247489 h 2650346"/>
                <a:gd name="connsiteX93" fmla="*/ 1809696 w 3071902"/>
                <a:gd name="connsiteY93" fmla="*/ 69946 h 2650346"/>
                <a:gd name="connsiteX94" fmla="*/ 1778361 w 3071902"/>
                <a:gd name="connsiteY94" fmla="*/ 9115 h 2650346"/>
                <a:gd name="connsiteX95" fmla="*/ 1765767 w 3071902"/>
                <a:gd name="connsiteY95" fmla="*/ 0 h 2650346"/>
                <a:gd name="connsiteX96" fmla="*/ 1716738 w 3071902"/>
                <a:gd name="connsiteY96" fmla="*/ 27500 h 2650346"/>
                <a:gd name="connsiteX97" fmla="*/ 1698599 w 3071902"/>
                <a:gd name="connsiteY97" fmla="*/ 39078 h 2650346"/>
                <a:gd name="connsiteX98" fmla="*/ 1638010 w 3071902"/>
                <a:gd name="connsiteY98" fmla="*/ 96037 h 2650346"/>
                <a:gd name="connsiteX99" fmla="*/ 1618708 w 3071902"/>
                <a:gd name="connsiteY99" fmla="*/ 177705 h 2650346"/>
                <a:gd name="connsiteX100" fmla="*/ 1602805 w 3071902"/>
                <a:gd name="connsiteY100" fmla="*/ 194410 h 2650346"/>
                <a:gd name="connsiteX101" fmla="*/ 1604113 w 3071902"/>
                <a:gd name="connsiteY101" fmla="*/ 169424 h 2650346"/>
                <a:gd name="connsiteX102" fmla="*/ 1602399 w 3071902"/>
                <a:gd name="connsiteY102" fmla="*/ 154302 h 2650346"/>
                <a:gd name="connsiteX103" fmla="*/ 1589387 w 3071902"/>
                <a:gd name="connsiteY103" fmla="*/ 163643 h 2650346"/>
                <a:gd name="connsiteX104" fmla="*/ 1608076 w 3071902"/>
                <a:gd name="connsiteY104" fmla="*/ 237278 h 2650346"/>
                <a:gd name="connsiteX105" fmla="*/ 1558263 w 3071902"/>
                <a:gd name="connsiteY105" fmla="*/ 279768 h 2650346"/>
                <a:gd name="connsiteX106" fmla="*/ 1489919 w 3071902"/>
                <a:gd name="connsiteY106" fmla="*/ 341332 h 2650346"/>
                <a:gd name="connsiteX107" fmla="*/ 1484791 w 3071902"/>
                <a:gd name="connsiteY107" fmla="*/ 343570 h 2650346"/>
                <a:gd name="connsiteX108" fmla="*/ 1452698 w 3071902"/>
                <a:gd name="connsiteY108" fmla="*/ 286771 h 2650346"/>
                <a:gd name="connsiteX109" fmla="*/ 1460975 w 3071902"/>
                <a:gd name="connsiteY109" fmla="*/ 272172 h 2650346"/>
                <a:gd name="connsiteX110" fmla="*/ 1450304 w 3071902"/>
                <a:gd name="connsiteY110" fmla="*/ 188934 h 2650346"/>
                <a:gd name="connsiteX111" fmla="*/ 1445700 w 3071902"/>
                <a:gd name="connsiteY111" fmla="*/ 181177 h 2650346"/>
                <a:gd name="connsiteX112" fmla="*/ 1394423 w 3071902"/>
                <a:gd name="connsiteY112" fmla="*/ 155945 h 2650346"/>
                <a:gd name="connsiteX113" fmla="*/ 1376937 w 3071902"/>
                <a:gd name="connsiteY113" fmla="*/ 155029 h 2650346"/>
                <a:gd name="connsiteX114" fmla="*/ 1349460 w 3071902"/>
                <a:gd name="connsiteY114" fmla="*/ 153591 h 2650346"/>
                <a:gd name="connsiteX115" fmla="*/ 1307794 w 3071902"/>
                <a:gd name="connsiteY115" fmla="*/ 183982 h 2650346"/>
                <a:gd name="connsiteX116" fmla="*/ 1102905 w 3071902"/>
                <a:gd name="connsiteY116" fmla="*/ 413779 h 2650346"/>
                <a:gd name="connsiteX117" fmla="*/ 1049550 w 3071902"/>
                <a:gd name="connsiteY117" fmla="*/ 476127 h 2650346"/>
                <a:gd name="connsiteX118" fmla="*/ 1021810 w 3071902"/>
                <a:gd name="connsiteY118" fmla="*/ 479685 h 2650346"/>
                <a:gd name="connsiteX119" fmla="*/ 1025484 w 3071902"/>
                <a:gd name="connsiteY119" fmla="*/ 457328 h 2650346"/>
                <a:gd name="connsiteX120" fmla="*/ 1060284 w 3071902"/>
                <a:gd name="connsiteY120" fmla="*/ 318847 h 2650346"/>
                <a:gd name="connsiteX121" fmla="*/ 1032532 w 3071902"/>
                <a:gd name="connsiteY121" fmla="*/ 274804 h 2650346"/>
                <a:gd name="connsiteX122" fmla="*/ 928682 w 3071902"/>
                <a:gd name="connsiteY122" fmla="*/ 296928 h 2650346"/>
                <a:gd name="connsiteX123" fmla="*/ 869152 w 3071902"/>
                <a:gd name="connsiteY123" fmla="*/ 381502 h 2650346"/>
                <a:gd name="connsiteX124" fmla="*/ 853120 w 3071902"/>
                <a:gd name="connsiteY124" fmla="*/ 400706 h 2650346"/>
                <a:gd name="connsiteX125" fmla="*/ 777672 w 3071902"/>
                <a:gd name="connsiteY125" fmla="*/ 454382 h 2650346"/>
                <a:gd name="connsiteX126" fmla="*/ 715114 w 3071902"/>
                <a:gd name="connsiteY126" fmla="*/ 510735 h 2650346"/>
                <a:gd name="connsiteX127" fmla="*/ 719214 w 3071902"/>
                <a:gd name="connsiteY127" fmla="*/ 501877 h 2650346"/>
                <a:gd name="connsiteX128" fmla="*/ 719580 w 3071902"/>
                <a:gd name="connsiteY128" fmla="*/ 496183 h 2650346"/>
                <a:gd name="connsiteX129" fmla="*/ 694161 w 3071902"/>
                <a:gd name="connsiteY129" fmla="*/ 508615 h 2650346"/>
                <a:gd name="connsiteX130" fmla="*/ 672863 w 3071902"/>
                <a:gd name="connsiteY130" fmla="*/ 484371 h 2650346"/>
                <a:gd name="connsiteX131" fmla="*/ 489067 w 3071902"/>
                <a:gd name="connsiteY131" fmla="*/ 662491 h 2650346"/>
                <a:gd name="connsiteX132" fmla="*/ 485701 w 3071902"/>
                <a:gd name="connsiteY132" fmla="*/ 665840 h 2650346"/>
                <a:gd name="connsiteX133" fmla="*/ 481493 w 3071902"/>
                <a:gd name="connsiteY133" fmla="*/ 663741 h 2650346"/>
                <a:gd name="connsiteX134" fmla="*/ 478777 w 3071902"/>
                <a:gd name="connsiteY134" fmla="*/ 659818 h 2650346"/>
                <a:gd name="connsiteX135" fmla="*/ 329141 w 3071902"/>
                <a:gd name="connsiteY135" fmla="*/ 825291 h 2650346"/>
                <a:gd name="connsiteX136" fmla="*/ 327301 w 3071902"/>
                <a:gd name="connsiteY136" fmla="*/ 821857 h 2650346"/>
                <a:gd name="connsiteX137" fmla="*/ 327126 w 3071902"/>
                <a:gd name="connsiteY137" fmla="*/ 801562 h 2650346"/>
                <a:gd name="connsiteX138" fmla="*/ 221331 w 3071902"/>
                <a:gd name="connsiteY138" fmla="*/ 887965 h 2650346"/>
                <a:gd name="connsiteX139" fmla="*/ 119096 w 3071902"/>
                <a:gd name="connsiteY139" fmla="*/ 1000985 h 2650346"/>
                <a:gd name="connsiteX140" fmla="*/ 58830 w 3071902"/>
                <a:gd name="connsiteY140" fmla="*/ 1090328 h 2650346"/>
                <a:gd name="connsiteX141" fmla="*/ 39906 w 3071902"/>
                <a:gd name="connsiteY141" fmla="*/ 1083829 h 2650346"/>
                <a:gd name="connsiteX142" fmla="*/ 20571 w 3071902"/>
                <a:gd name="connsiteY142" fmla="*/ 1110898 h 2650346"/>
                <a:gd name="connsiteX143" fmla="*/ 0 w 3071902"/>
                <a:gd name="connsiteY143" fmla="*/ 1136567 h 2650346"/>
                <a:gd name="connsiteX144" fmla="*/ 1052025 w 3071902"/>
                <a:gd name="connsiteY144" fmla="*/ 1990144 h 2650346"/>
                <a:gd name="connsiteX145" fmla="*/ 1053083 w 3071902"/>
                <a:gd name="connsiteY145" fmla="*/ 1988885 h 2650346"/>
                <a:gd name="connsiteX146" fmla="*/ 1793423 w 3071902"/>
                <a:gd name="connsiteY146" fmla="*/ 2589572 h 2650346"/>
                <a:gd name="connsiteX147" fmla="*/ 1803711 w 3071902"/>
                <a:gd name="connsiteY147" fmla="*/ 2581514 h 2650346"/>
                <a:gd name="connsiteX148" fmla="*/ 1887549 w 3071902"/>
                <a:gd name="connsiteY148" fmla="*/ 2519512 h 2650346"/>
                <a:gd name="connsiteX149" fmla="*/ 1951610 w 3071902"/>
                <a:gd name="connsiteY149" fmla="*/ 2473072 h 2650346"/>
                <a:gd name="connsiteX150" fmla="*/ 1994149 w 3071902"/>
                <a:gd name="connsiteY150" fmla="*/ 2430248 h 2650346"/>
                <a:gd name="connsiteX151" fmla="*/ 2068309 w 3071902"/>
                <a:gd name="connsiteY151" fmla="*/ 2350771 h 2650346"/>
                <a:gd name="connsiteX152" fmla="*/ 2071624 w 3071902"/>
                <a:gd name="connsiteY152" fmla="*/ 2349066 h 2650346"/>
                <a:gd name="connsiteX153" fmla="*/ 2013786 w 3071902"/>
                <a:gd name="connsiteY153" fmla="*/ 2427343 h 2650346"/>
                <a:gd name="connsiteX154" fmla="*/ 1941378 w 3071902"/>
                <a:gd name="connsiteY154" fmla="*/ 2509299 h 2650346"/>
                <a:gd name="connsiteX155" fmla="*/ 1913952 w 3071902"/>
                <a:gd name="connsiteY155" fmla="*/ 2504057 h 2650346"/>
                <a:gd name="connsiteX156" fmla="*/ 1839085 w 3071902"/>
                <a:gd name="connsiteY156" fmla="*/ 2590520 h 2650346"/>
                <a:gd name="connsiteX157" fmla="*/ 1822641 w 3071902"/>
                <a:gd name="connsiteY157" fmla="*/ 2613278 h 2650346"/>
                <a:gd name="connsiteX158" fmla="*/ 1868326 w 3071902"/>
                <a:gd name="connsiteY158" fmla="*/ 2650346 h 2650346"/>
                <a:gd name="connsiteX159" fmla="*/ 1894175 w 3071902"/>
                <a:gd name="connsiteY159" fmla="*/ 2622554 h 2650346"/>
                <a:gd name="connsiteX160" fmla="*/ 1953643 w 3071902"/>
                <a:gd name="connsiteY160" fmla="*/ 2534392 h 2650346"/>
                <a:gd name="connsiteX161" fmla="*/ 1972317 w 3071902"/>
                <a:gd name="connsiteY161" fmla="*/ 2540806 h 2650346"/>
                <a:gd name="connsiteX162" fmla="*/ 2129155 w 3071902"/>
                <a:gd name="connsiteY162" fmla="*/ 2314853 h 2650346"/>
                <a:gd name="connsiteX163" fmla="*/ 2156559 w 3071902"/>
                <a:gd name="connsiteY163" fmla="*/ 2291751 h 2650346"/>
                <a:gd name="connsiteX164" fmla="*/ 2160081 w 3071902"/>
                <a:gd name="connsiteY164" fmla="*/ 2294296 h 2650346"/>
                <a:gd name="connsiteX165" fmla="*/ 2210233 w 3071902"/>
                <a:gd name="connsiteY165" fmla="*/ 2332487 h 2650346"/>
                <a:gd name="connsiteX166" fmla="*/ 2229144 w 3071902"/>
                <a:gd name="connsiteY166" fmla="*/ 2333476 h 2650346"/>
                <a:gd name="connsiteX167" fmla="*/ 2269071 w 3071902"/>
                <a:gd name="connsiteY167" fmla="*/ 2295259 h 2650346"/>
                <a:gd name="connsiteX168" fmla="*/ 2277153 w 3071902"/>
                <a:gd name="connsiteY168" fmla="*/ 2276713 h 2650346"/>
                <a:gd name="connsiteX169" fmla="*/ 2279380 w 3071902"/>
                <a:gd name="connsiteY169" fmla="*/ 2234150 h 2650346"/>
                <a:gd name="connsiteX170" fmla="*/ 2311472 w 3071902"/>
                <a:gd name="connsiteY170" fmla="*/ 2209748 h 2650346"/>
                <a:gd name="connsiteX171" fmla="*/ 2334480 w 3071902"/>
                <a:gd name="connsiteY171" fmla="*/ 2177757 h 2650346"/>
                <a:gd name="connsiteX172" fmla="*/ 2342562 w 3071902"/>
                <a:gd name="connsiteY172" fmla="*/ 2159211 h 2650346"/>
                <a:gd name="connsiteX173" fmla="*/ 2394556 w 3071902"/>
                <a:gd name="connsiteY173" fmla="*/ 2116881 h 2650346"/>
                <a:gd name="connsiteX174" fmla="*/ 2425288 w 3071902"/>
                <a:gd name="connsiteY174" fmla="*/ 2118489 h 2650346"/>
                <a:gd name="connsiteX175" fmla="*/ 2444819 w 3071902"/>
                <a:gd name="connsiteY175" fmla="*/ 2107657 h 2650346"/>
                <a:gd name="connsiteX176" fmla="*/ 2447800 w 3071902"/>
                <a:gd name="connsiteY176" fmla="*/ 2095957 h 2650346"/>
                <a:gd name="connsiteX177" fmla="*/ 2507505 w 3071902"/>
                <a:gd name="connsiteY177" fmla="*/ 2042176 h 2650346"/>
                <a:gd name="connsiteX178" fmla="*/ 2557753 w 3071902"/>
                <a:gd name="connsiteY178" fmla="*/ 1987901 h 2650346"/>
                <a:gd name="connsiteX179" fmla="*/ 2567828 w 3071902"/>
                <a:gd name="connsiteY179" fmla="*/ 1976572 h 2650346"/>
                <a:gd name="connsiteX180" fmla="*/ 2648176 w 3071902"/>
                <a:gd name="connsiteY180" fmla="*/ 1890676 h 2650346"/>
                <a:gd name="connsiteX181" fmla="*/ 2696556 w 3071902"/>
                <a:gd name="connsiteY181" fmla="*/ 1826819 h 2650346"/>
                <a:gd name="connsiteX182" fmla="*/ 2740319 w 3071902"/>
                <a:gd name="connsiteY182" fmla="*/ 1715298 h 2650346"/>
                <a:gd name="connsiteX183" fmla="*/ 2754106 w 3071902"/>
                <a:gd name="connsiteY183" fmla="*/ 1633032 h 2650346"/>
                <a:gd name="connsiteX184" fmla="*/ 2719525 w 3071902"/>
                <a:gd name="connsiteY184" fmla="*/ 1659675 h 2650346"/>
                <a:gd name="connsiteX185" fmla="*/ 2631356 w 3071902"/>
                <a:gd name="connsiteY185" fmla="*/ 1804438 h 2650346"/>
                <a:gd name="connsiteX186" fmla="*/ 2601380 w 3071902"/>
                <a:gd name="connsiteY186" fmla="*/ 1833692 h 2650346"/>
                <a:gd name="connsiteX187" fmla="*/ 2539311 w 3071902"/>
                <a:gd name="connsiteY187" fmla="*/ 1887350 h 2650346"/>
                <a:gd name="connsiteX188" fmla="*/ 2479620 w 3071902"/>
                <a:gd name="connsiteY188" fmla="*/ 1986183 h 2650346"/>
                <a:gd name="connsiteX189" fmla="*/ 2457973 w 3071902"/>
                <a:gd name="connsiteY189" fmla="*/ 1992163 h 2650346"/>
                <a:gd name="connsiteX190" fmla="*/ 2406462 w 3071902"/>
                <a:gd name="connsiteY190" fmla="*/ 1979983 h 2650346"/>
                <a:gd name="connsiteX191" fmla="*/ 2479086 w 3071902"/>
                <a:gd name="connsiteY191" fmla="*/ 1860488 h 2650346"/>
                <a:gd name="connsiteX192" fmla="*/ 2499235 w 3071902"/>
                <a:gd name="connsiteY192" fmla="*/ 1837831 h 2650346"/>
                <a:gd name="connsiteX193" fmla="*/ 2558074 w 3071902"/>
                <a:gd name="connsiteY193" fmla="*/ 1800603 h 2650346"/>
                <a:gd name="connsiteX194" fmla="*/ 2618273 w 3071902"/>
                <a:gd name="connsiteY194" fmla="*/ 1737363 h 2650346"/>
                <a:gd name="connsiteX195" fmla="*/ 2773363 w 3071902"/>
                <a:gd name="connsiteY195" fmla="*/ 1536826 h 2650346"/>
                <a:gd name="connsiteX196" fmla="*/ 2767743 w 3071902"/>
                <a:gd name="connsiteY196" fmla="*/ 1463028 h 2650346"/>
                <a:gd name="connsiteX197" fmla="*/ 2742099 w 3071902"/>
                <a:gd name="connsiteY197" fmla="*/ 1409523 h 2650346"/>
                <a:gd name="connsiteX198" fmla="*/ 2763237 w 3071902"/>
                <a:gd name="connsiteY198" fmla="*/ 1367951 h 2650346"/>
                <a:gd name="connsiteX199" fmla="*/ 2773683 w 3071902"/>
                <a:gd name="connsiteY199" fmla="*/ 1349528 h 2650346"/>
                <a:gd name="connsiteX200" fmla="*/ 2824552 w 3071902"/>
                <a:gd name="connsiteY200" fmla="*/ 1283428 h 2650346"/>
                <a:gd name="connsiteX201" fmla="*/ 2842336 w 3071902"/>
                <a:gd name="connsiteY201" fmla="*/ 1260649 h 2650346"/>
                <a:gd name="connsiteX202" fmla="*/ 2902523 w 3071902"/>
                <a:gd name="connsiteY202" fmla="*/ 1152359 h 2650346"/>
                <a:gd name="connsiteX203" fmla="*/ 2905381 w 3071902"/>
                <a:gd name="connsiteY203" fmla="*/ 1143024 h 2650346"/>
                <a:gd name="connsiteX204" fmla="*/ 2920172 w 3071902"/>
                <a:gd name="connsiteY204" fmla="*/ 1086893 h 2650346"/>
                <a:gd name="connsiteX205" fmla="*/ 2921285 w 3071902"/>
                <a:gd name="connsiteY205" fmla="*/ 1065610 h 2650346"/>
                <a:gd name="connsiteX206" fmla="*/ 2872137 w 3071902"/>
                <a:gd name="connsiteY206" fmla="*/ 1053554 h 2650346"/>
                <a:gd name="connsiteX207" fmla="*/ 2871518 w 3071902"/>
                <a:gd name="connsiteY207" fmla="*/ 1065378 h 2650346"/>
                <a:gd name="connsiteX208" fmla="*/ 2867422 w 3071902"/>
                <a:gd name="connsiteY208" fmla="*/ 1098358 h 2650346"/>
                <a:gd name="connsiteX209" fmla="*/ 2861210 w 3071902"/>
                <a:gd name="connsiteY209" fmla="*/ 1126486 h 2650346"/>
                <a:gd name="connsiteX210" fmla="*/ 2823523 w 3071902"/>
                <a:gd name="connsiteY210" fmla="*/ 1167192 h 2650346"/>
                <a:gd name="connsiteX211" fmla="*/ 2812941 w 3071902"/>
                <a:gd name="connsiteY211" fmla="*/ 1142928 h 2650346"/>
                <a:gd name="connsiteX212" fmla="*/ 2816914 w 3071902"/>
                <a:gd name="connsiteY212" fmla="*/ 1112313 h 2650346"/>
                <a:gd name="connsiteX213" fmla="*/ 2835551 w 3071902"/>
                <a:gd name="connsiteY213" fmla="*/ 1027930 h 2650346"/>
                <a:gd name="connsiteX214" fmla="*/ 2871877 w 3071902"/>
                <a:gd name="connsiteY214" fmla="*/ 1013233 h 2650346"/>
                <a:gd name="connsiteX215" fmla="*/ 2880070 w 3071902"/>
                <a:gd name="connsiteY215" fmla="*/ 947271 h 2650346"/>
                <a:gd name="connsiteX216" fmla="*/ 2875589 w 3071902"/>
                <a:gd name="connsiteY216" fmla="*/ 942295 h 2650346"/>
                <a:gd name="connsiteX217" fmla="*/ 2896740 w 3071902"/>
                <a:gd name="connsiteY217" fmla="*/ 945773 h 2650346"/>
                <a:gd name="connsiteX218" fmla="*/ 2918388 w 3071902"/>
                <a:gd name="connsiteY218" fmla="*/ 939793 h 2650346"/>
                <a:gd name="connsiteX219" fmla="*/ 2915268 w 3071902"/>
                <a:gd name="connsiteY219" fmla="*/ 908805 h 2650346"/>
                <a:gd name="connsiteX220" fmla="*/ 2895974 w 3071902"/>
                <a:gd name="connsiteY220" fmla="*/ 869858 h 2650346"/>
                <a:gd name="connsiteX221" fmla="*/ 2900688 w 3071902"/>
                <a:gd name="connsiteY221" fmla="*/ 825054 h 2650346"/>
                <a:gd name="connsiteX222" fmla="*/ 2989861 w 3071902"/>
                <a:gd name="connsiteY222" fmla="*/ 706426 h 2650346"/>
                <a:gd name="connsiteX223" fmla="*/ 3025803 w 3071902"/>
                <a:gd name="connsiteY223" fmla="*/ 653772 h 2650346"/>
                <a:gd name="connsiteX224" fmla="*/ 3025666 w 3071902"/>
                <a:gd name="connsiteY224" fmla="*/ 611086 h 2650346"/>
                <a:gd name="connsiteX225" fmla="*/ 2986976 w 3071902"/>
                <a:gd name="connsiteY225" fmla="*/ 625658 h 2650346"/>
                <a:gd name="connsiteX226" fmla="*/ 2981878 w 3071902"/>
                <a:gd name="connsiteY226" fmla="*/ 632505 h 2650346"/>
                <a:gd name="connsiteX227" fmla="*/ 2873175 w 3071902"/>
                <a:gd name="connsiteY227" fmla="*/ 761967 h 2650346"/>
                <a:gd name="connsiteX228" fmla="*/ 2784113 w 3071902"/>
                <a:gd name="connsiteY228" fmla="*/ 833181 h 2650346"/>
                <a:gd name="connsiteX229" fmla="*/ 2772293 w 3071902"/>
                <a:gd name="connsiteY229" fmla="*/ 832562 h 2650346"/>
                <a:gd name="connsiteX230" fmla="*/ 2775276 w 3071902"/>
                <a:gd name="connsiteY230" fmla="*/ 820863 h 2650346"/>
                <a:gd name="connsiteX231" fmla="*/ 2791192 w 3071902"/>
                <a:gd name="connsiteY231" fmla="*/ 788502 h 2650346"/>
                <a:gd name="connsiteX232" fmla="*/ 2823767 w 3071902"/>
                <a:gd name="connsiteY232" fmla="*/ 709589 h 2650346"/>
                <a:gd name="connsiteX233" fmla="*/ 2932841 w 3071902"/>
                <a:gd name="connsiteY233" fmla="*/ 573033 h 2650346"/>
                <a:gd name="connsiteX234" fmla="*/ 2962569 w 3071902"/>
                <a:gd name="connsiteY234" fmla="*/ 548508 h 2650346"/>
                <a:gd name="connsiteX235" fmla="*/ 3063066 w 3071902"/>
                <a:gd name="connsiteY235" fmla="*/ 439954 h 2650346"/>
                <a:gd name="connsiteX236" fmla="*/ 3044885 w 3071902"/>
                <a:gd name="connsiteY236" fmla="*/ 379727 h 2650346"/>
                <a:gd name="connsiteX237" fmla="*/ 3038659 w 3071902"/>
                <a:gd name="connsiteY237" fmla="*/ 362804 h 2650346"/>
                <a:gd name="connsiteX238" fmla="*/ 3030130 w 3071902"/>
                <a:gd name="connsiteY238" fmla="*/ 338943 h 265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</a:cxnLst>
              <a:rect l="l" t="t" r="r" b="b"/>
              <a:pathLst>
                <a:path w="3071902" h="2650346">
                  <a:moveTo>
                    <a:pt x="678799" y="528732"/>
                  </a:moveTo>
                  <a:cubicBezTo>
                    <a:pt x="671118" y="538791"/>
                    <a:pt x="671118" y="538791"/>
                    <a:pt x="671118" y="538791"/>
                  </a:cubicBezTo>
                  <a:cubicBezTo>
                    <a:pt x="663436" y="548850"/>
                    <a:pt x="654568" y="550037"/>
                    <a:pt x="664623" y="557722"/>
                  </a:cubicBezTo>
                  <a:cubicBezTo>
                    <a:pt x="664623" y="557722"/>
                    <a:pt x="666544" y="555207"/>
                    <a:pt x="669573" y="552544"/>
                  </a:cubicBezTo>
                  <a:lnTo>
                    <a:pt x="675935" y="549216"/>
                  </a:lnTo>
                  <a:lnTo>
                    <a:pt x="652659" y="575028"/>
                  </a:lnTo>
                  <a:cubicBezTo>
                    <a:pt x="640791" y="590184"/>
                    <a:pt x="630081" y="606378"/>
                    <a:pt x="621014" y="624067"/>
                  </a:cubicBezTo>
                  <a:cubicBezTo>
                    <a:pt x="621014" y="624067"/>
                    <a:pt x="620883" y="626565"/>
                    <a:pt x="620883" y="626565"/>
                  </a:cubicBezTo>
                  <a:cubicBezTo>
                    <a:pt x="608762" y="642843"/>
                    <a:pt x="594417" y="647730"/>
                    <a:pt x="581012" y="641391"/>
                  </a:cubicBezTo>
                  <a:lnTo>
                    <a:pt x="572916" y="635104"/>
                  </a:lnTo>
                  <a:lnTo>
                    <a:pt x="575379" y="632881"/>
                  </a:lnTo>
                  <a:cubicBezTo>
                    <a:pt x="573004" y="615135"/>
                    <a:pt x="636830" y="552410"/>
                    <a:pt x="678799" y="528732"/>
                  </a:cubicBezTo>
                  <a:close/>
                  <a:moveTo>
                    <a:pt x="3030130" y="338943"/>
                  </a:moveTo>
                  <a:cubicBezTo>
                    <a:pt x="3024655" y="335989"/>
                    <a:pt x="3016258" y="337921"/>
                    <a:pt x="3004067" y="344397"/>
                  </a:cubicBezTo>
                  <a:cubicBezTo>
                    <a:pt x="2991752" y="353236"/>
                    <a:pt x="2979437" y="362076"/>
                    <a:pt x="2966999" y="373280"/>
                  </a:cubicBezTo>
                  <a:cubicBezTo>
                    <a:pt x="2951948" y="389089"/>
                    <a:pt x="2923210" y="394699"/>
                    <a:pt x="2933297" y="428422"/>
                  </a:cubicBezTo>
                  <a:cubicBezTo>
                    <a:pt x="2935291" y="435639"/>
                    <a:pt x="2925464" y="442237"/>
                    <a:pt x="2918619" y="437138"/>
                  </a:cubicBezTo>
                  <a:cubicBezTo>
                    <a:pt x="2888878" y="416612"/>
                    <a:pt x="2887393" y="444988"/>
                    <a:pt x="2881923" y="458928"/>
                  </a:cubicBezTo>
                  <a:cubicBezTo>
                    <a:pt x="2878816" y="472992"/>
                    <a:pt x="2873840" y="477474"/>
                    <a:pt x="2861526" y="486313"/>
                  </a:cubicBezTo>
                  <a:cubicBezTo>
                    <a:pt x="2824705" y="510468"/>
                    <a:pt x="2783405" y="529647"/>
                    <a:pt x="2757909" y="563879"/>
                  </a:cubicBezTo>
                  <a:cubicBezTo>
                    <a:pt x="2717487" y="611555"/>
                    <a:pt x="2663625" y="644302"/>
                    <a:pt x="2616482" y="684515"/>
                  </a:cubicBezTo>
                  <a:cubicBezTo>
                    <a:pt x="2594093" y="704683"/>
                    <a:pt x="2569463" y="722363"/>
                    <a:pt x="2544834" y="740042"/>
                  </a:cubicBezTo>
                  <a:cubicBezTo>
                    <a:pt x="2539982" y="742159"/>
                    <a:pt x="2537124" y="751494"/>
                    <a:pt x="2528287" y="739176"/>
                  </a:cubicBezTo>
                  <a:cubicBezTo>
                    <a:pt x="2510860" y="709812"/>
                    <a:pt x="2494312" y="708946"/>
                    <a:pt x="2474040" y="733966"/>
                  </a:cubicBezTo>
                  <a:cubicBezTo>
                    <a:pt x="2461354" y="749899"/>
                    <a:pt x="2449162" y="756374"/>
                    <a:pt x="2430746" y="745926"/>
                  </a:cubicBezTo>
                  <a:cubicBezTo>
                    <a:pt x="2421414" y="743068"/>
                    <a:pt x="2412205" y="737843"/>
                    <a:pt x="2404495" y="749295"/>
                  </a:cubicBezTo>
                  <a:cubicBezTo>
                    <a:pt x="2378875" y="785892"/>
                    <a:pt x="2337823" y="800341"/>
                    <a:pt x="2303366" y="824619"/>
                  </a:cubicBezTo>
                  <a:cubicBezTo>
                    <a:pt x="2293415" y="833583"/>
                    <a:pt x="2281348" y="837693"/>
                    <a:pt x="2287575" y="854616"/>
                  </a:cubicBezTo>
                  <a:cubicBezTo>
                    <a:pt x="2294170" y="864445"/>
                    <a:pt x="2282103" y="868557"/>
                    <a:pt x="2274888" y="870551"/>
                  </a:cubicBezTo>
                  <a:cubicBezTo>
                    <a:pt x="2265184" y="874784"/>
                    <a:pt x="2255729" y="874290"/>
                    <a:pt x="2246767" y="864336"/>
                  </a:cubicBezTo>
                  <a:cubicBezTo>
                    <a:pt x="2244528" y="861847"/>
                    <a:pt x="2240296" y="852142"/>
                    <a:pt x="2242659" y="852265"/>
                  </a:cubicBezTo>
                  <a:cubicBezTo>
                    <a:pt x="2271522" y="844292"/>
                    <a:pt x="2258822" y="815175"/>
                    <a:pt x="2273873" y="799364"/>
                  </a:cubicBezTo>
                  <a:cubicBezTo>
                    <a:pt x="2308700" y="767992"/>
                    <a:pt x="2334444" y="729032"/>
                    <a:pt x="2357946" y="687583"/>
                  </a:cubicBezTo>
                  <a:cubicBezTo>
                    <a:pt x="2365904" y="671401"/>
                    <a:pt x="2375855" y="662438"/>
                    <a:pt x="2394024" y="677615"/>
                  </a:cubicBezTo>
                  <a:cubicBezTo>
                    <a:pt x="2398505" y="682592"/>
                    <a:pt x="2405225" y="690058"/>
                    <a:pt x="2412812" y="680970"/>
                  </a:cubicBezTo>
                  <a:cubicBezTo>
                    <a:pt x="2417788" y="676488"/>
                    <a:pt x="2415794" y="669270"/>
                    <a:pt x="2411314" y="664293"/>
                  </a:cubicBezTo>
                  <a:cubicBezTo>
                    <a:pt x="2397748" y="651728"/>
                    <a:pt x="2402849" y="644883"/>
                    <a:pt x="2415286" y="633677"/>
                  </a:cubicBezTo>
                  <a:cubicBezTo>
                    <a:pt x="2430214" y="620231"/>
                    <a:pt x="2445139" y="606787"/>
                    <a:pt x="2466538" y="605535"/>
                  </a:cubicBezTo>
                  <a:cubicBezTo>
                    <a:pt x="2473754" y="603543"/>
                    <a:pt x="2485573" y="604161"/>
                    <a:pt x="2486068" y="594703"/>
                  </a:cubicBezTo>
                  <a:cubicBezTo>
                    <a:pt x="2487429" y="568692"/>
                    <a:pt x="2509324" y="557983"/>
                    <a:pt x="2524373" y="542173"/>
                  </a:cubicBezTo>
                  <a:cubicBezTo>
                    <a:pt x="2542159" y="519391"/>
                    <a:pt x="2539288" y="483676"/>
                    <a:pt x="2518754" y="468375"/>
                  </a:cubicBezTo>
                  <a:cubicBezTo>
                    <a:pt x="2507430" y="458298"/>
                    <a:pt x="2508049" y="446475"/>
                    <a:pt x="2499088" y="436522"/>
                  </a:cubicBezTo>
                  <a:cubicBezTo>
                    <a:pt x="2489261" y="443121"/>
                    <a:pt x="2481797" y="449844"/>
                    <a:pt x="2472217" y="451714"/>
                  </a:cubicBezTo>
                  <a:cubicBezTo>
                    <a:pt x="2409519" y="472143"/>
                    <a:pt x="2375569" y="532014"/>
                    <a:pt x="2324071" y="564885"/>
                  </a:cubicBezTo>
                  <a:cubicBezTo>
                    <a:pt x="2287374" y="586675"/>
                    <a:pt x="2266111" y="630613"/>
                    <a:pt x="2218213" y="639961"/>
                  </a:cubicBezTo>
                  <a:cubicBezTo>
                    <a:pt x="2213362" y="642079"/>
                    <a:pt x="2206023" y="646436"/>
                    <a:pt x="2208015" y="653654"/>
                  </a:cubicBezTo>
                  <a:cubicBezTo>
                    <a:pt x="2216357" y="675430"/>
                    <a:pt x="2199933" y="672199"/>
                    <a:pt x="2187990" y="673946"/>
                  </a:cubicBezTo>
                  <a:cubicBezTo>
                    <a:pt x="2180898" y="673574"/>
                    <a:pt x="2171442" y="673079"/>
                    <a:pt x="2166467" y="677563"/>
                  </a:cubicBezTo>
                  <a:cubicBezTo>
                    <a:pt x="2138607" y="711670"/>
                    <a:pt x="2092950" y="723507"/>
                    <a:pt x="2065090" y="757615"/>
                  </a:cubicBezTo>
                  <a:cubicBezTo>
                    <a:pt x="2048020" y="778061"/>
                    <a:pt x="2023528" y="787449"/>
                    <a:pt x="2004585" y="805463"/>
                  </a:cubicBezTo>
                  <a:lnTo>
                    <a:pt x="1988343" y="826599"/>
                  </a:lnTo>
                  <a:lnTo>
                    <a:pt x="1973449" y="817609"/>
                  </a:lnTo>
                  <a:cubicBezTo>
                    <a:pt x="1958987" y="806832"/>
                    <a:pt x="1974626" y="795122"/>
                    <a:pt x="1977647" y="785259"/>
                  </a:cubicBezTo>
                  <a:cubicBezTo>
                    <a:pt x="1986187" y="765662"/>
                    <a:pt x="2004065" y="759081"/>
                    <a:pt x="2019705" y="747374"/>
                  </a:cubicBezTo>
                  <a:cubicBezTo>
                    <a:pt x="2015103" y="739617"/>
                    <a:pt x="1987625" y="738179"/>
                    <a:pt x="2015887" y="724626"/>
                  </a:cubicBezTo>
                  <a:cubicBezTo>
                    <a:pt x="2028638" y="720281"/>
                    <a:pt x="2031527" y="712916"/>
                    <a:pt x="2019560" y="702268"/>
                  </a:cubicBezTo>
                  <a:cubicBezTo>
                    <a:pt x="2014828" y="697010"/>
                    <a:pt x="2010093" y="691751"/>
                    <a:pt x="2017979" y="684649"/>
                  </a:cubicBezTo>
                  <a:cubicBezTo>
                    <a:pt x="2023365" y="677414"/>
                    <a:pt x="2030598" y="682803"/>
                    <a:pt x="2037962" y="685693"/>
                  </a:cubicBezTo>
                  <a:cubicBezTo>
                    <a:pt x="2057290" y="699232"/>
                    <a:pt x="2077667" y="692782"/>
                    <a:pt x="2081341" y="670427"/>
                  </a:cubicBezTo>
                  <a:cubicBezTo>
                    <a:pt x="2081994" y="657933"/>
                    <a:pt x="2087383" y="650699"/>
                    <a:pt x="2097506" y="648723"/>
                  </a:cubicBezTo>
                  <a:cubicBezTo>
                    <a:pt x="2140622" y="638452"/>
                    <a:pt x="2172297" y="607540"/>
                    <a:pt x="2210811" y="589512"/>
                  </a:cubicBezTo>
                  <a:cubicBezTo>
                    <a:pt x="2244198" y="573722"/>
                    <a:pt x="2243662" y="536112"/>
                    <a:pt x="2209475" y="519291"/>
                  </a:cubicBezTo>
                  <a:cubicBezTo>
                    <a:pt x="2202114" y="516401"/>
                    <a:pt x="2199876" y="511271"/>
                    <a:pt x="2200269" y="503778"/>
                  </a:cubicBezTo>
                  <a:cubicBezTo>
                    <a:pt x="2196189" y="486026"/>
                    <a:pt x="2186198" y="485504"/>
                    <a:pt x="2170818" y="492215"/>
                  </a:cubicBezTo>
                  <a:cubicBezTo>
                    <a:pt x="2127176" y="512479"/>
                    <a:pt x="2088009" y="542998"/>
                    <a:pt x="2048841" y="573520"/>
                  </a:cubicBezTo>
                  <a:cubicBezTo>
                    <a:pt x="2033070" y="587727"/>
                    <a:pt x="2014931" y="599305"/>
                    <a:pt x="1995733" y="583267"/>
                  </a:cubicBezTo>
                  <a:cubicBezTo>
                    <a:pt x="1981399" y="569991"/>
                    <a:pt x="1994934" y="550656"/>
                    <a:pt x="2003213" y="536057"/>
                  </a:cubicBezTo>
                  <a:cubicBezTo>
                    <a:pt x="2019377" y="514353"/>
                    <a:pt x="2017794" y="496733"/>
                    <a:pt x="2001354" y="475830"/>
                  </a:cubicBezTo>
                  <a:cubicBezTo>
                    <a:pt x="1992017" y="462814"/>
                    <a:pt x="1977816" y="447038"/>
                    <a:pt x="1981097" y="432176"/>
                  </a:cubicBezTo>
                  <a:cubicBezTo>
                    <a:pt x="1995678" y="392854"/>
                    <a:pt x="1972008" y="366560"/>
                    <a:pt x="1958589" y="335795"/>
                  </a:cubicBezTo>
                  <a:cubicBezTo>
                    <a:pt x="1949644" y="315283"/>
                    <a:pt x="1932420" y="309370"/>
                    <a:pt x="1921645" y="323840"/>
                  </a:cubicBezTo>
                  <a:cubicBezTo>
                    <a:pt x="1889708" y="359749"/>
                    <a:pt x="1837123" y="359502"/>
                    <a:pt x="1812289" y="403300"/>
                  </a:cubicBezTo>
                  <a:cubicBezTo>
                    <a:pt x="1798752" y="422634"/>
                    <a:pt x="1775487" y="436449"/>
                    <a:pt x="1781412" y="466825"/>
                  </a:cubicBezTo>
                  <a:cubicBezTo>
                    <a:pt x="1783647" y="471952"/>
                    <a:pt x="1780758" y="479316"/>
                    <a:pt x="1775631" y="481554"/>
                  </a:cubicBezTo>
                  <a:cubicBezTo>
                    <a:pt x="1750260" y="487742"/>
                    <a:pt x="1731729" y="506816"/>
                    <a:pt x="1707810" y="533124"/>
                  </a:cubicBezTo>
                  <a:cubicBezTo>
                    <a:pt x="1712269" y="495776"/>
                    <a:pt x="1726196" y="468945"/>
                    <a:pt x="1722771" y="438701"/>
                  </a:cubicBezTo>
                  <a:cubicBezTo>
                    <a:pt x="1723163" y="431205"/>
                    <a:pt x="1720926" y="426079"/>
                    <a:pt x="1713433" y="425686"/>
                  </a:cubicBezTo>
                  <a:cubicBezTo>
                    <a:pt x="1705939" y="425293"/>
                    <a:pt x="1700683" y="430028"/>
                    <a:pt x="1700160" y="440023"/>
                  </a:cubicBezTo>
                  <a:cubicBezTo>
                    <a:pt x="1697137" y="449887"/>
                    <a:pt x="1711602" y="460666"/>
                    <a:pt x="1696222" y="467377"/>
                  </a:cubicBezTo>
                  <a:cubicBezTo>
                    <a:pt x="1693724" y="467246"/>
                    <a:pt x="1693724" y="467246"/>
                    <a:pt x="1691358" y="464617"/>
                  </a:cubicBezTo>
                  <a:cubicBezTo>
                    <a:pt x="1682281" y="446604"/>
                    <a:pt x="1696340" y="417274"/>
                    <a:pt x="1667019" y="403214"/>
                  </a:cubicBezTo>
                  <a:cubicBezTo>
                    <a:pt x="1667019" y="403214"/>
                    <a:pt x="1667934" y="385725"/>
                    <a:pt x="1680162" y="391374"/>
                  </a:cubicBezTo>
                  <a:cubicBezTo>
                    <a:pt x="1692389" y="397026"/>
                    <a:pt x="1697517" y="394788"/>
                    <a:pt x="1700668" y="382425"/>
                  </a:cubicBezTo>
                  <a:cubicBezTo>
                    <a:pt x="1706710" y="362698"/>
                    <a:pt x="1715120" y="345601"/>
                    <a:pt x="1701177" y="324828"/>
                  </a:cubicBezTo>
                  <a:cubicBezTo>
                    <a:pt x="1696705" y="314572"/>
                    <a:pt x="1697097" y="307077"/>
                    <a:pt x="1712346" y="302865"/>
                  </a:cubicBezTo>
                  <a:cubicBezTo>
                    <a:pt x="1719840" y="303256"/>
                    <a:pt x="1727334" y="303649"/>
                    <a:pt x="1725489" y="291024"/>
                  </a:cubicBezTo>
                  <a:cubicBezTo>
                    <a:pt x="1723515" y="280899"/>
                    <a:pt x="1716282" y="275512"/>
                    <a:pt x="1706421" y="272490"/>
                  </a:cubicBezTo>
                  <a:cubicBezTo>
                    <a:pt x="1696561" y="269468"/>
                    <a:pt x="1691304" y="274203"/>
                    <a:pt x="1688413" y="281569"/>
                  </a:cubicBezTo>
                  <a:cubicBezTo>
                    <a:pt x="1680004" y="298667"/>
                    <a:pt x="1676591" y="316026"/>
                    <a:pt x="1651090" y="324712"/>
                  </a:cubicBezTo>
                  <a:cubicBezTo>
                    <a:pt x="1666194" y="275394"/>
                    <a:pt x="1683405" y="233704"/>
                    <a:pt x="1725332" y="198316"/>
                  </a:cubicBezTo>
                  <a:cubicBezTo>
                    <a:pt x="1727045" y="213438"/>
                    <a:pt x="1719028" y="223040"/>
                    <a:pt x="1718505" y="233035"/>
                  </a:cubicBezTo>
                  <a:cubicBezTo>
                    <a:pt x="1715353" y="245397"/>
                    <a:pt x="1707075" y="259997"/>
                    <a:pt x="1724299" y="265910"/>
                  </a:cubicBezTo>
                  <a:cubicBezTo>
                    <a:pt x="1739026" y="271690"/>
                    <a:pt x="1749541" y="262219"/>
                    <a:pt x="1755319" y="247489"/>
                  </a:cubicBezTo>
                  <a:cubicBezTo>
                    <a:pt x="1773445" y="188308"/>
                    <a:pt x="1791570" y="129128"/>
                    <a:pt x="1809696" y="69946"/>
                  </a:cubicBezTo>
                  <a:cubicBezTo>
                    <a:pt x="1812158" y="58801"/>
                    <a:pt x="1793242" y="25397"/>
                    <a:pt x="1778361" y="9115"/>
                  </a:cubicBezTo>
                  <a:cubicBezTo>
                    <a:pt x="1773401" y="3688"/>
                    <a:pt x="1768889" y="164"/>
                    <a:pt x="1765767" y="0"/>
                  </a:cubicBezTo>
                  <a:cubicBezTo>
                    <a:pt x="1745653" y="1454"/>
                    <a:pt x="1725409" y="5405"/>
                    <a:pt x="1716738" y="27500"/>
                  </a:cubicBezTo>
                  <a:cubicBezTo>
                    <a:pt x="1713718" y="37364"/>
                    <a:pt x="1706224" y="36972"/>
                    <a:pt x="1698599" y="39078"/>
                  </a:cubicBezTo>
                  <a:cubicBezTo>
                    <a:pt x="1663368" y="42244"/>
                    <a:pt x="1647202" y="63948"/>
                    <a:pt x="1638010" y="96037"/>
                  </a:cubicBezTo>
                  <a:cubicBezTo>
                    <a:pt x="1631575" y="123258"/>
                    <a:pt x="1620147" y="150220"/>
                    <a:pt x="1618708" y="177705"/>
                  </a:cubicBezTo>
                  <a:cubicBezTo>
                    <a:pt x="1618315" y="185201"/>
                    <a:pt x="1615296" y="195064"/>
                    <a:pt x="1602805" y="194410"/>
                  </a:cubicBezTo>
                  <a:cubicBezTo>
                    <a:pt x="1598332" y="184155"/>
                    <a:pt x="1601222" y="176790"/>
                    <a:pt x="1604113" y="169424"/>
                  </a:cubicBezTo>
                  <a:cubicBezTo>
                    <a:pt x="1606872" y="164558"/>
                    <a:pt x="1609762" y="157194"/>
                    <a:pt x="1602399" y="154302"/>
                  </a:cubicBezTo>
                  <a:cubicBezTo>
                    <a:pt x="1595035" y="151411"/>
                    <a:pt x="1592146" y="158776"/>
                    <a:pt x="1589387" y="163643"/>
                  </a:cubicBezTo>
                  <a:cubicBezTo>
                    <a:pt x="1575068" y="197969"/>
                    <a:pt x="1579017" y="218219"/>
                    <a:pt x="1608076" y="237278"/>
                  </a:cubicBezTo>
                  <a:cubicBezTo>
                    <a:pt x="1580337" y="240837"/>
                    <a:pt x="1564567" y="255044"/>
                    <a:pt x="1558263" y="279768"/>
                  </a:cubicBezTo>
                  <a:cubicBezTo>
                    <a:pt x="1548808" y="316854"/>
                    <a:pt x="1501610" y="309374"/>
                    <a:pt x="1489919" y="341332"/>
                  </a:cubicBezTo>
                  <a:cubicBezTo>
                    <a:pt x="1489788" y="343831"/>
                    <a:pt x="1487289" y="343700"/>
                    <a:pt x="1484791" y="343570"/>
                  </a:cubicBezTo>
                  <a:cubicBezTo>
                    <a:pt x="1444825" y="341477"/>
                    <a:pt x="1435619" y="325964"/>
                    <a:pt x="1452698" y="286771"/>
                  </a:cubicBezTo>
                  <a:cubicBezTo>
                    <a:pt x="1455458" y="281903"/>
                    <a:pt x="1458216" y="277037"/>
                    <a:pt x="1460975" y="272172"/>
                  </a:cubicBezTo>
                  <a:cubicBezTo>
                    <a:pt x="1467541" y="242450"/>
                    <a:pt x="1494219" y="211275"/>
                    <a:pt x="1450304" y="188934"/>
                  </a:cubicBezTo>
                  <a:cubicBezTo>
                    <a:pt x="1447807" y="188803"/>
                    <a:pt x="1445569" y="183675"/>
                    <a:pt x="1445700" y="181177"/>
                  </a:cubicBezTo>
                  <a:cubicBezTo>
                    <a:pt x="1439908" y="148305"/>
                    <a:pt x="1425311" y="140023"/>
                    <a:pt x="1394423" y="155945"/>
                  </a:cubicBezTo>
                  <a:cubicBezTo>
                    <a:pt x="1389296" y="158182"/>
                    <a:pt x="1381541" y="162787"/>
                    <a:pt x="1376937" y="155029"/>
                  </a:cubicBezTo>
                  <a:cubicBezTo>
                    <a:pt x="1370229" y="139647"/>
                    <a:pt x="1359844" y="146619"/>
                    <a:pt x="1349460" y="153591"/>
                  </a:cubicBezTo>
                  <a:cubicBezTo>
                    <a:pt x="1336447" y="162934"/>
                    <a:pt x="1318440" y="172011"/>
                    <a:pt x="1307794" y="183982"/>
                  </a:cubicBezTo>
                  <a:cubicBezTo>
                    <a:pt x="1241163" y="260669"/>
                    <a:pt x="1157571" y="326444"/>
                    <a:pt x="1102905" y="413779"/>
                  </a:cubicBezTo>
                  <a:cubicBezTo>
                    <a:pt x="1086611" y="437980"/>
                    <a:pt x="1068080" y="457053"/>
                    <a:pt x="1049550" y="476127"/>
                  </a:cubicBezTo>
                  <a:cubicBezTo>
                    <a:pt x="1041663" y="483230"/>
                    <a:pt x="1031409" y="487703"/>
                    <a:pt x="1021810" y="479685"/>
                  </a:cubicBezTo>
                  <a:cubicBezTo>
                    <a:pt x="1012212" y="471667"/>
                    <a:pt x="1022595" y="464695"/>
                    <a:pt x="1025484" y="457328"/>
                  </a:cubicBezTo>
                  <a:cubicBezTo>
                    <a:pt x="1042826" y="413139"/>
                    <a:pt x="1057800" y="366321"/>
                    <a:pt x="1060284" y="318847"/>
                  </a:cubicBezTo>
                  <a:cubicBezTo>
                    <a:pt x="1061461" y="296360"/>
                    <a:pt x="1049364" y="288211"/>
                    <a:pt x="1032532" y="274804"/>
                  </a:cubicBezTo>
                  <a:cubicBezTo>
                    <a:pt x="989139" y="242467"/>
                    <a:pt x="959703" y="278508"/>
                    <a:pt x="928682" y="296928"/>
                  </a:cubicBezTo>
                  <a:cubicBezTo>
                    <a:pt x="900160" y="315478"/>
                    <a:pt x="878607" y="344416"/>
                    <a:pt x="869152" y="381502"/>
                  </a:cubicBezTo>
                  <a:cubicBezTo>
                    <a:pt x="866261" y="388867"/>
                    <a:pt x="860612" y="401099"/>
                    <a:pt x="853120" y="400706"/>
                  </a:cubicBezTo>
                  <a:cubicBezTo>
                    <a:pt x="813151" y="398615"/>
                    <a:pt x="801330" y="433072"/>
                    <a:pt x="777672" y="454382"/>
                  </a:cubicBezTo>
                  <a:lnTo>
                    <a:pt x="715114" y="510735"/>
                  </a:lnTo>
                  <a:lnTo>
                    <a:pt x="719214" y="501877"/>
                  </a:lnTo>
                  <a:cubicBezTo>
                    <a:pt x="719878" y="498400"/>
                    <a:pt x="719580" y="496183"/>
                    <a:pt x="719580" y="496183"/>
                  </a:cubicBezTo>
                  <a:cubicBezTo>
                    <a:pt x="710712" y="497369"/>
                    <a:pt x="703031" y="507428"/>
                    <a:pt x="694161" y="508615"/>
                  </a:cubicBezTo>
                  <a:cubicBezTo>
                    <a:pt x="667556" y="512175"/>
                    <a:pt x="633269" y="525793"/>
                    <a:pt x="672863" y="484371"/>
                  </a:cubicBezTo>
                  <a:cubicBezTo>
                    <a:pt x="591299" y="549471"/>
                    <a:pt x="535155" y="602138"/>
                    <a:pt x="489067" y="662491"/>
                  </a:cubicBezTo>
                  <a:lnTo>
                    <a:pt x="485701" y="665840"/>
                  </a:lnTo>
                  <a:lnTo>
                    <a:pt x="481493" y="663741"/>
                  </a:lnTo>
                  <a:lnTo>
                    <a:pt x="478777" y="659818"/>
                  </a:lnTo>
                  <a:lnTo>
                    <a:pt x="329141" y="825291"/>
                  </a:lnTo>
                  <a:lnTo>
                    <a:pt x="327301" y="821857"/>
                  </a:lnTo>
                  <a:cubicBezTo>
                    <a:pt x="327243" y="815093"/>
                    <a:pt x="334667" y="807325"/>
                    <a:pt x="327126" y="801562"/>
                  </a:cubicBezTo>
                  <a:cubicBezTo>
                    <a:pt x="277474" y="835298"/>
                    <a:pt x="253243" y="856602"/>
                    <a:pt x="221331" y="887965"/>
                  </a:cubicBezTo>
                  <a:cubicBezTo>
                    <a:pt x="198286" y="918141"/>
                    <a:pt x="166372" y="949505"/>
                    <a:pt x="119096" y="1000985"/>
                  </a:cubicBezTo>
                  <a:cubicBezTo>
                    <a:pt x="121469" y="1018730"/>
                    <a:pt x="80689" y="1051278"/>
                    <a:pt x="58830" y="1090328"/>
                  </a:cubicBezTo>
                  <a:cubicBezTo>
                    <a:pt x="65325" y="1071397"/>
                    <a:pt x="64138" y="1062524"/>
                    <a:pt x="39906" y="1083829"/>
                  </a:cubicBezTo>
                  <a:cubicBezTo>
                    <a:pt x="34293" y="1092482"/>
                    <a:pt x="27747" y="1101542"/>
                    <a:pt x="20571" y="1110898"/>
                  </a:cubicBezTo>
                  <a:lnTo>
                    <a:pt x="0" y="1136567"/>
                  </a:lnTo>
                  <a:lnTo>
                    <a:pt x="1052025" y="1990144"/>
                  </a:lnTo>
                  <a:lnTo>
                    <a:pt x="1053083" y="1988885"/>
                  </a:lnTo>
                  <a:lnTo>
                    <a:pt x="1793423" y="2589572"/>
                  </a:lnTo>
                  <a:lnTo>
                    <a:pt x="1803711" y="2581514"/>
                  </a:lnTo>
                  <a:cubicBezTo>
                    <a:pt x="1833069" y="2564083"/>
                    <a:pt x="1851347" y="2531844"/>
                    <a:pt x="1887549" y="2519512"/>
                  </a:cubicBezTo>
                  <a:cubicBezTo>
                    <a:pt x="1909321" y="2511167"/>
                    <a:pt x="1929470" y="2488511"/>
                    <a:pt x="1951610" y="2473072"/>
                  </a:cubicBezTo>
                  <a:cubicBezTo>
                    <a:pt x="1968777" y="2462115"/>
                    <a:pt x="1983702" y="2448670"/>
                    <a:pt x="1994149" y="2430248"/>
                  </a:cubicBezTo>
                  <a:cubicBezTo>
                    <a:pt x="2011869" y="2397387"/>
                    <a:pt x="2037288" y="2370265"/>
                    <a:pt x="2068309" y="2350771"/>
                  </a:cubicBezTo>
                  <a:lnTo>
                    <a:pt x="2071624" y="2349066"/>
                  </a:lnTo>
                  <a:lnTo>
                    <a:pt x="2013786" y="2427343"/>
                  </a:lnTo>
                  <a:cubicBezTo>
                    <a:pt x="1992439" y="2454009"/>
                    <a:pt x="1968786" y="2481125"/>
                    <a:pt x="1941378" y="2509299"/>
                  </a:cubicBezTo>
                  <a:cubicBezTo>
                    <a:pt x="1947787" y="2490618"/>
                    <a:pt x="1931455" y="2501715"/>
                    <a:pt x="1913952" y="2504057"/>
                  </a:cubicBezTo>
                  <a:cubicBezTo>
                    <a:pt x="1878086" y="2535591"/>
                    <a:pt x="1856986" y="2565149"/>
                    <a:pt x="1839085" y="2590520"/>
                  </a:cubicBezTo>
                  <a:lnTo>
                    <a:pt x="1822641" y="2613278"/>
                  </a:lnTo>
                  <a:lnTo>
                    <a:pt x="1868326" y="2650346"/>
                  </a:lnTo>
                  <a:lnTo>
                    <a:pt x="1894175" y="2622554"/>
                  </a:lnTo>
                  <a:cubicBezTo>
                    <a:pt x="1891832" y="2605045"/>
                    <a:pt x="1932075" y="2572925"/>
                    <a:pt x="1953643" y="2534392"/>
                  </a:cubicBezTo>
                  <a:cubicBezTo>
                    <a:pt x="1947235" y="2553073"/>
                    <a:pt x="1948406" y="2561829"/>
                    <a:pt x="1972317" y="2540806"/>
                  </a:cubicBezTo>
                  <a:cubicBezTo>
                    <a:pt x="2016626" y="2472496"/>
                    <a:pt x="2119852" y="2378479"/>
                    <a:pt x="2129155" y="2314853"/>
                  </a:cubicBezTo>
                  <a:lnTo>
                    <a:pt x="2156559" y="2291751"/>
                  </a:lnTo>
                  <a:lnTo>
                    <a:pt x="2160081" y="2294296"/>
                  </a:lnTo>
                  <a:cubicBezTo>
                    <a:pt x="2176011" y="2306985"/>
                    <a:pt x="2194304" y="2319798"/>
                    <a:pt x="2210233" y="2332487"/>
                  </a:cubicBezTo>
                  <a:cubicBezTo>
                    <a:pt x="2217075" y="2337588"/>
                    <a:pt x="2226284" y="2342811"/>
                    <a:pt x="2229144" y="2333476"/>
                  </a:cubicBezTo>
                  <a:cubicBezTo>
                    <a:pt x="2235108" y="2310078"/>
                    <a:pt x="2254267" y="2306338"/>
                    <a:pt x="2269071" y="2295259"/>
                  </a:cubicBezTo>
                  <a:cubicBezTo>
                    <a:pt x="2274046" y="2290776"/>
                    <a:pt x="2283996" y="2281812"/>
                    <a:pt x="2277153" y="2276713"/>
                  </a:cubicBezTo>
                  <a:cubicBezTo>
                    <a:pt x="2256742" y="2259048"/>
                    <a:pt x="2281124" y="2246096"/>
                    <a:pt x="2279380" y="2234150"/>
                  </a:cubicBezTo>
                  <a:cubicBezTo>
                    <a:pt x="2276261" y="2203162"/>
                    <a:pt x="2301645" y="2216347"/>
                    <a:pt x="2311472" y="2209748"/>
                  </a:cubicBezTo>
                  <a:cubicBezTo>
                    <a:pt x="2328391" y="2203519"/>
                    <a:pt x="2340582" y="2197044"/>
                    <a:pt x="2334480" y="2177757"/>
                  </a:cubicBezTo>
                  <a:cubicBezTo>
                    <a:pt x="2332487" y="2170539"/>
                    <a:pt x="2335346" y="2161204"/>
                    <a:pt x="2342562" y="2159211"/>
                  </a:cubicBezTo>
                  <a:cubicBezTo>
                    <a:pt x="2366572" y="2153355"/>
                    <a:pt x="2377265" y="2130204"/>
                    <a:pt x="2394556" y="2116881"/>
                  </a:cubicBezTo>
                  <a:cubicBezTo>
                    <a:pt x="2404383" y="2110283"/>
                    <a:pt x="2414581" y="2096590"/>
                    <a:pt x="2425288" y="2118489"/>
                  </a:cubicBezTo>
                  <a:cubicBezTo>
                    <a:pt x="2427280" y="2125707"/>
                    <a:pt x="2443952" y="2124209"/>
                    <a:pt x="2444819" y="2107657"/>
                  </a:cubicBezTo>
                  <a:cubicBezTo>
                    <a:pt x="2442700" y="2102804"/>
                    <a:pt x="2442947" y="2098075"/>
                    <a:pt x="2447800" y="2095957"/>
                  </a:cubicBezTo>
                  <a:cubicBezTo>
                    <a:pt x="2469942" y="2080519"/>
                    <a:pt x="2492083" y="2065080"/>
                    <a:pt x="2507505" y="2042176"/>
                  </a:cubicBezTo>
                  <a:cubicBezTo>
                    <a:pt x="2520437" y="2021514"/>
                    <a:pt x="2522170" y="1988410"/>
                    <a:pt x="2557753" y="1987901"/>
                  </a:cubicBezTo>
                  <a:cubicBezTo>
                    <a:pt x="2562480" y="1988148"/>
                    <a:pt x="2565217" y="1981178"/>
                    <a:pt x="2567828" y="1976572"/>
                  </a:cubicBezTo>
                  <a:cubicBezTo>
                    <a:pt x="2599919" y="1952170"/>
                    <a:pt x="2613968" y="1910226"/>
                    <a:pt x="2648176" y="1890676"/>
                  </a:cubicBezTo>
                  <a:cubicBezTo>
                    <a:pt x="2675046" y="1875485"/>
                    <a:pt x="2687979" y="1854823"/>
                    <a:pt x="2696556" y="1826819"/>
                  </a:cubicBezTo>
                  <a:cubicBezTo>
                    <a:pt x="2710355" y="1789604"/>
                    <a:pt x="2717311" y="1747289"/>
                    <a:pt x="2740319" y="1715298"/>
                  </a:cubicBezTo>
                  <a:cubicBezTo>
                    <a:pt x="2758352" y="1687789"/>
                    <a:pt x="2766803" y="1662150"/>
                    <a:pt x="2754106" y="1633032"/>
                  </a:cubicBezTo>
                  <a:cubicBezTo>
                    <a:pt x="2735194" y="1632042"/>
                    <a:pt x="2725243" y="1641006"/>
                    <a:pt x="2719525" y="1659675"/>
                  </a:cubicBezTo>
                  <a:cubicBezTo>
                    <a:pt x="2706976" y="1718295"/>
                    <a:pt x="2680615" y="1769079"/>
                    <a:pt x="2631356" y="1804438"/>
                  </a:cubicBezTo>
                  <a:cubicBezTo>
                    <a:pt x="2619042" y="1813278"/>
                    <a:pt x="2615439" y="1836800"/>
                    <a:pt x="2601380" y="1833692"/>
                  </a:cubicBezTo>
                  <a:cubicBezTo>
                    <a:pt x="2552108" y="1824001"/>
                    <a:pt x="2563569" y="1876764"/>
                    <a:pt x="2539311" y="1887350"/>
                  </a:cubicBezTo>
                  <a:cubicBezTo>
                    <a:pt x="2543928" y="1935014"/>
                    <a:pt x="2491056" y="1948844"/>
                    <a:pt x="2479620" y="1986183"/>
                  </a:cubicBezTo>
                  <a:cubicBezTo>
                    <a:pt x="2476884" y="1993153"/>
                    <a:pt x="2467305" y="1995023"/>
                    <a:pt x="2457973" y="1992163"/>
                  </a:cubicBezTo>
                  <a:cubicBezTo>
                    <a:pt x="2441549" y="1988932"/>
                    <a:pt x="2425249" y="1983337"/>
                    <a:pt x="2406462" y="1979983"/>
                  </a:cubicBezTo>
                  <a:cubicBezTo>
                    <a:pt x="2437056" y="1938906"/>
                    <a:pt x="2460311" y="1902185"/>
                    <a:pt x="2479086" y="1860488"/>
                  </a:cubicBezTo>
                  <a:cubicBezTo>
                    <a:pt x="2482069" y="1848788"/>
                    <a:pt x="2489532" y="1842067"/>
                    <a:pt x="2499235" y="1837831"/>
                  </a:cubicBezTo>
                  <a:cubicBezTo>
                    <a:pt x="2518765" y="1826999"/>
                    <a:pt x="2545264" y="1818901"/>
                    <a:pt x="2558074" y="1800603"/>
                  </a:cubicBezTo>
                  <a:cubicBezTo>
                    <a:pt x="2575859" y="1777823"/>
                    <a:pt x="2598248" y="1757655"/>
                    <a:pt x="2618273" y="1737363"/>
                  </a:cubicBezTo>
                  <a:cubicBezTo>
                    <a:pt x="2678349" y="1676488"/>
                    <a:pt x="2724736" y="1605413"/>
                    <a:pt x="2773363" y="1536826"/>
                  </a:cubicBezTo>
                  <a:cubicBezTo>
                    <a:pt x="2791272" y="1511682"/>
                    <a:pt x="2788029" y="1483059"/>
                    <a:pt x="2767743" y="1463028"/>
                  </a:cubicBezTo>
                  <a:cubicBezTo>
                    <a:pt x="2749698" y="1445487"/>
                    <a:pt x="2753176" y="1424329"/>
                    <a:pt x="2742099" y="1409523"/>
                  </a:cubicBezTo>
                  <a:cubicBezTo>
                    <a:pt x="2713100" y="1374811"/>
                    <a:pt x="2762371" y="1384502"/>
                    <a:pt x="2763237" y="1367951"/>
                  </a:cubicBezTo>
                  <a:cubicBezTo>
                    <a:pt x="2765973" y="1360979"/>
                    <a:pt x="2770948" y="1356498"/>
                    <a:pt x="2773683" y="1349528"/>
                  </a:cubicBezTo>
                  <a:cubicBezTo>
                    <a:pt x="2786864" y="1324137"/>
                    <a:pt x="2799921" y="1301108"/>
                    <a:pt x="2824552" y="1283428"/>
                  </a:cubicBezTo>
                  <a:cubicBezTo>
                    <a:pt x="2832013" y="1276706"/>
                    <a:pt x="2834873" y="1267371"/>
                    <a:pt x="2842336" y="1260649"/>
                  </a:cubicBezTo>
                  <a:cubicBezTo>
                    <a:pt x="2872312" y="1231395"/>
                    <a:pt x="2860975" y="1176266"/>
                    <a:pt x="2902523" y="1152359"/>
                  </a:cubicBezTo>
                  <a:cubicBezTo>
                    <a:pt x="2905010" y="1150118"/>
                    <a:pt x="2907622" y="1145511"/>
                    <a:pt x="2905381" y="1143024"/>
                  </a:cubicBezTo>
                  <a:cubicBezTo>
                    <a:pt x="2894676" y="1121123"/>
                    <a:pt x="2914454" y="1105562"/>
                    <a:pt x="2920172" y="1086893"/>
                  </a:cubicBezTo>
                  <a:cubicBezTo>
                    <a:pt x="2923030" y="1077558"/>
                    <a:pt x="2930741" y="1066105"/>
                    <a:pt x="2921285" y="1065610"/>
                  </a:cubicBezTo>
                  <a:cubicBezTo>
                    <a:pt x="2902250" y="1066986"/>
                    <a:pt x="2891667" y="1042722"/>
                    <a:pt x="2872137" y="1053554"/>
                  </a:cubicBezTo>
                  <a:cubicBezTo>
                    <a:pt x="2869526" y="1058160"/>
                    <a:pt x="2866915" y="1062765"/>
                    <a:pt x="2871518" y="1065378"/>
                  </a:cubicBezTo>
                  <a:cubicBezTo>
                    <a:pt x="2899267" y="1078686"/>
                    <a:pt x="2877373" y="1089394"/>
                    <a:pt x="2867422" y="1098358"/>
                  </a:cubicBezTo>
                  <a:cubicBezTo>
                    <a:pt x="2857471" y="1107321"/>
                    <a:pt x="2857100" y="1114416"/>
                    <a:pt x="2861210" y="1126486"/>
                  </a:cubicBezTo>
                  <a:cubicBezTo>
                    <a:pt x="2865071" y="1143285"/>
                    <a:pt x="2839823" y="1172788"/>
                    <a:pt x="2823523" y="1167192"/>
                  </a:cubicBezTo>
                  <a:cubicBezTo>
                    <a:pt x="2814191" y="1164334"/>
                    <a:pt x="2797890" y="1158738"/>
                    <a:pt x="2812941" y="1142928"/>
                  </a:cubicBezTo>
                  <a:cubicBezTo>
                    <a:pt x="2822892" y="1133964"/>
                    <a:pt x="2818659" y="1124258"/>
                    <a:pt x="2816914" y="1112313"/>
                  </a:cubicBezTo>
                  <a:cubicBezTo>
                    <a:pt x="2813670" y="1083690"/>
                    <a:pt x="2829339" y="1056057"/>
                    <a:pt x="2835551" y="1027930"/>
                  </a:cubicBezTo>
                  <a:cubicBezTo>
                    <a:pt x="2838659" y="1013866"/>
                    <a:pt x="2859686" y="1019708"/>
                    <a:pt x="2871877" y="1013233"/>
                  </a:cubicBezTo>
                  <a:cubicBezTo>
                    <a:pt x="2910690" y="996295"/>
                    <a:pt x="2914044" y="977502"/>
                    <a:pt x="2880070" y="947271"/>
                  </a:cubicBezTo>
                  <a:cubicBezTo>
                    <a:pt x="2880070" y="947271"/>
                    <a:pt x="2877953" y="942419"/>
                    <a:pt x="2875589" y="942295"/>
                  </a:cubicBezTo>
                  <a:cubicBezTo>
                    <a:pt x="2885540" y="933332"/>
                    <a:pt x="2892261" y="940796"/>
                    <a:pt x="2896740" y="945773"/>
                  </a:cubicBezTo>
                  <a:cubicBezTo>
                    <a:pt x="2905825" y="953362"/>
                    <a:pt x="2913165" y="949003"/>
                    <a:pt x="2918388" y="939793"/>
                  </a:cubicBezTo>
                  <a:cubicBezTo>
                    <a:pt x="2923734" y="928217"/>
                    <a:pt x="2929329" y="911913"/>
                    <a:pt x="2915268" y="908805"/>
                  </a:cubicBezTo>
                  <a:cubicBezTo>
                    <a:pt x="2889513" y="902716"/>
                    <a:pt x="2890379" y="886163"/>
                    <a:pt x="2895974" y="869858"/>
                  </a:cubicBezTo>
                  <a:cubicBezTo>
                    <a:pt x="2903932" y="853677"/>
                    <a:pt x="2890614" y="836383"/>
                    <a:pt x="2900688" y="825054"/>
                  </a:cubicBezTo>
                  <a:cubicBezTo>
                    <a:pt x="2933399" y="788830"/>
                    <a:pt x="2954785" y="742528"/>
                    <a:pt x="2989861" y="706426"/>
                  </a:cubicBezTo>
                  <a:cubicBezTo>
                    <a:pt x="3007152" y="693105"/>
                    <a:pt x="3019961" y="674807"/>
                    <a:pt x="3025803" y="653772"/>
                  </a:cubicBezTo>
                  <a:cubicBezTo>
                    <a:pt x="3031273" y="639832"/>
                    <a:pt x="3043958" y="623899"/>
                    <a:pt x="3025666" y="611086"/>
                  </a:cubicBezTo>
                  <a:cubicBezTo>
                    <a:pt x="3007373" y="598273"/>
                    <a:pt x="2999169" y="619184"/>
                    <a:pt x="2986976" y="625658"/>
                  </a:cubicBezTo>
                  <a:cubicBezTo>
                    <a:pt x="2984489" y="627900"/>
                    <a:pt x="2984365" y="630265"/>
                    <a:pt x="2981878" y="632505"/>
                  </a:cubicBezTo>
                  <a:cubicBezTo>
                    <a:pt x="2950912" y="680678"/>
                    <a:pt x="2890452" y="703595"/>
                    <a:pt x="2873175" y="761967"/>
                  </a:cubicBezTo>
                  <a:cubicBezTo>
                    <a:pt x="2836726" y="779028"/>
                    <a:pt x="2811600" y="806166"/>
                    <a:pt x="2784113" y="833181"/>
                  </a:cubicBezTo>
                  <a:cubicBezTo>
                    <a:pt x="2781624" y="835421"/>
                    <a:pt x="2776897" y="835174"/>
                    <a:pt x="2772293" y="832562"/>
                  </a:cubicBezTo>
                  <a:cubicBezTo>
                    <a:pt x="2767813" y="827585"/>
                    <a:pt x="2770424" y="822980"/>
                    <a:pt x="2775276" y="820863"/>
                  </a:cubicBezTo>
                  <a:cubicBezTo>
                    <a:pt x="2785227" y="811900"/>
                    <a:pt x="2792937" y="800447"/>
                    <a:pt x="2791192" y="788502"/>
                  </a:cubicBezTo>
                  <a:cubicBezTo>
                    <a:pt x="2781228" y="752414"/>
                    <a:pt x="2801377" y="729757"/>
                    <a:pt x="2823767" y="709589"/>
                  </a:cubicBezTo>
                  <a:cubicBezTo>
                    <a:pt x="2863817" y="669006"/>
                    <a:pt x="2906356" y="626183"/>
                    <a:pt x="2932841" y="573033"/>
                  </a:cubicBezTo>
                  <a:cubicBezTo>
                    <a:pt x="2938188" y="561457"/>
                    <a:pt x="2950378" y="554983"/>
                    <a:pt x="2962569" y="548508"/>
                  </a:cubicBezTo>
                  <a:cubicBezTo>
                    <a:pt x="3006605" y="522359"/>
                    <a:pt x="3034837" y="481158"/>
                    <a:pt x="3063066" y="439954"/>
                  </a:cubicBezTo>
                  <a:cubicBezTo>
                    <a:pt x="3080852" y="417175"/>
                    <a:pt x="3070270" y="392911"/>
                    <a:pt x="3044885" y="379727"/>
                  </a:cubicBezTo>
                  <a:cubicBezTo>
                    <a:pt x="3038041" y="374627"/>
                    <a:pt x="3040653" y="370021"/>
                    <a:pt x="3038659" y="362804"/>
                  </a:cubicBezTo>
                  <a:cubicBezTo>
                    <a:pt x="3038158" y="349737"/>
                    <a:pt x="3035605" y="341897"/>
                    <a:pt x="3030130" y="33894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Rectangle 40">
              <a:extLst>
                <a:ext uri="{FF2B5EF4-FFF2-40B4-BE49-F238E27FC236}">
                  <a16:creationId xmlns:a16="http://schemas.microsoft.com/office/drawing/2014/main" id="{69174546-2684-8AA4-820F-E1DFBB27A4FA}"/>
                </a:ext>
              </a:extLst>
            </p:cNvPr>
            <p:cNvSpPr/>
            <p:nvPr/>
          </p:nvSpPr>
          <p:spPr>
            <a:xfrm>
              <a:off x="5978769" y="2041353"/>
              <a:ext cx="2270928" cy="5490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31">
            <a:extLst>
              <a:ext uri="{FF2B5EF4-FFF2-40B4-BE49-F238E27FC236}">
                <a16:creationId xmlns:a16="http://schemas.microsoft.com/office/drawing/2014/main" id="{00D6A10D-7578-ADEA-FA0E-CB658B1E92B7}"/>
              </a:ext>
            </a:extLst>
          </p:cNvPr>
          <p:cNvGrpSpPr/>
          <p:nvPr/>
        </p:nvGrpSpPr>
        <p:grpSpPr>
          <a:xfrm>
            <a:off x="6613030" y="2382697"/>
            <a:ext cx="1800000" cy="2435895"/>
            <a:chOff x="8696322" y="2321169"/>
            <a:chExt cx="2438400" cy="3899163"/>
          </a:xfrm>
          <a:solidFill>
            <a:schemeClr val="bg1"/>
          </a:solidFill>
        </p:grpSpPr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392C0056-FD32-1A09-649A-3C62EDE37D4D}"/>
                </a:ext>
              </a:extLst>
            </p:cNvPr>
            <p:cNvSpPr/>
            <p:nvPr/>
          </p:nvSpPr>
          <p:spPr>
            <a:xfrm>
              <a:off x="8696322" y="3713599"/>
              <a:ext cx="2438400" cy="180975"/>
            </a:xfrm>
            <a:prstGeom prst="rect">
              <a:avLst/>
            </a:prstGeom>
            <a:grp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22">
              <a:extLst>
                <a:ext uri="{FF2B5EF4-FFF2-40B4-BE49-F238E27FC236}">
                  <a16:creationId xmlns:a16="http://schemas.microsoft.com/office/drawing/2014/main" id="{B7F3E23E-4BFD-AB26-A00D-8E5270BD9FB7}"/>
                </a:ext>
              </a:extLst>
            </p:cNvPr>
            <p:cNvSpPr/>
            <p:nvPr/>
          </p:nvSpPr>
          <p:spPr>
            <a:xfrm>
              <a:off x="8696322" y="3954368"/>
              <a:ext cx="2438400" cy="2265964"/>
            </a:xfrm>
            <a:custGeom>
              <a:avLst/>
              <a:gdLst>
                <a:gd name="connsiteX0" fmla="*/ 1205531 w 2438400"/>
                <a:gd name="connsiteY0" fmla="*/ 1417321 h 2265964"/>
                <a:gd name="connsiteX1" fmla="*/ 1074298 w 2438400"/>
                <a:gd name="connsiteY1" fmla="*/ 1640419 h 2265964"/>
                <a:gd name="connsiteX2" fmla="*/ 1218654 w 2438400"/>
                <a:gd name="connsiteY2" fmla="*/ 1898510 h 2265964"/>
                <a:gd name="connsiteX3" fmla="*/ 1358636 w 2438400"/>
                <a:gd name="connsiteY3" fmla="*/ 1640419 h 2265964"/>
                <a:gd name="connsiteX4" fmla="*/ 1205531 w 2438400"/>
                <a:gd name="connsiteY4" fmla="*/ 1417321 h 2265964"/>
                <a:gd name="connsiteX5" fmla="*/ 43 w 2438400"/>
                <a:gd name="connsiteY5" fmla="*/ 0 h 2265964"/>
                <a:gd name="connsiteX6" fmla="*/ 319561 w 2438400"/>
                <a:gd name="connsiteY6" fmla="*/ 0 h 2265964"/>
                <a:gd name="connsiteX7" fmla="*/ 693981 w 2438400"/>
                <a:gd name="connsiteY7" fmla="*/ 0 h 2265964"/>
                <a:gd name="connsiteX8" fmla="*/ 693981 w 2438400"/>
                <a:gd name="connsiteY8" fmla="*/ 1 h 2265964"/>
                <a:gd name="connsiteX9" fmla="*/ 1218654 w 2438400"/>
                <a:gd name="connsiteY9" fmla="*/ 1 h 2265964"/>
                <a:gd name="connsiteX10" fmla="*/ 1741540 w 2438400"/>
                <a:gd name="connsiteY10" fmla="*/ 1 h 2265964"/>
                <a:gd name="connsiteX11" fmla="*/ 1741540 w 2438400"/>
                <a:gd name="connsiteY11" fmla="*/ 0 h 2265964"/>
                <a:gd name="connsiteX12" fmla="*/ 2074618 w 2438400"/>
                <a:gd name="connsiteY12" fmla="*/ 0 h 2265964"/>
                <a:gd name="connsiteX13" fmla="*/ 2105322 w 2438400"/>
                <a:gd name="connsiteY13" fmla="*/ 0 h 2265964"/>
                <a:gd name="connsiteX14" fmla="*/ 2438400 w 2438400"/>
                <a:gd name="connsiteY14" fmla="*/ 0 h 2265964"/>
                <a:gd name="connsiteX15" fmla="*/ 2364034 w 2438400"/>
                <a:gd name="connsiteY15" fmla="*/ 282925 h 2265964"/>
                <a:gd name="connsiteX16" fmla="*/ 2107583 w 2438400"/>
                <a:gd name="connsiteY16" fmla="*/ 352565 h 2265964"/>
                <a:gd name="connsiteX17" fmla="*/ 2105322 w 2438400"/>
                <a:gd name="connsiteY17" fmla="*/ 352662 h 2265964"/>
                <a:gd name="connsiteX18" fmla="*/ 2105322 w 2438400"/>
                <a:gd name="connsiteY18" fmla="*/ 353609 h 2265964"/>
                <a:gd name="connsiteX19" fmla="*/ 2083070 w 2438400"/>
                <a:gd name="connsiteY19" fmla="*/ 353609 h 2265964"/>
                <a:gd name="connsiteX20" fmla="*/ 2074618 w 2438400"/>
                <a:gd name="connsiteY20" fmla="*/ 353969 h 2265964"/>
                <a:gd name="connsiteX21" fmla="*/ 2074618 w 2438400"/>
                <a:gd name="connsiteY21" fmla="*/ 353609 h 2265964"/>
                <a:gd name="connsiteX22" fmla="*/ 1741540 w 2438400"/>
                <a:gd name="connsiteY22" fmla="*/ 353609 h 2265964"/>
                <a:gd name="connsiteX23" fmla="*/ 1741540 w 2438400"/>
                <a:gd name="connsiteY23" fmla="*/ 352891 h 2265964"/>
                <a:gd name="connsiteX24" fmla="*/ 1718980 w 2438400"/>
                <a:gd name="connsiteY24" fmla="*/ 354332 h 2265964"/>
                <a:gd name="connsiteX25" fmla="*/ 1485494 w 2438400"/>
                <a:gd name="connsiteY25" fmla="*/ 398077 h 2265964"/>
                <a:gd name="connsiteX26" fmla="*/ 1577358 w 2438400"/>
                <a:gd name="connsiteY26" fmla="*/ 1338582 h 2265964"/>
                <a:gd name="connsiteX27" fmla="*/ 1218654 w 2438400"/>
                <a:gd name="connsiteY27" fmla="*/ 2265964 h 2265964"/>
                <a:gd name="connsiteX28" fmla="*/ 859949 w 2438400"/>
                <a:gd name="connsiteY28" fmla="*/ 1338582 h 2265964"/>
                <a:gd name="connsiteX29" fmla="*/ 951814 w 2438400"/>
                <a:gd name="connsiteY29" fmla="*/ 398077 h 2265964"/>
                <a:gd name="connsiteX30" fmla="*/ 718328 w 2438400"/>
                <a:gd name="connsiteY30" fmla="*/ 354332 h 2265964"/>
                <a:gd name="connsiteX31" fmla="*/ 693981 w 2438400"/>
                <a:gd name="connsiteY31" fmla="*/ 352777 h 2265964"/>
                <a:gd name="connsiteX32" fmla="*/ 693981 w 2438400"/>
                <a:gd name="connsiteY32" fmla="*/ 353609 h 2265964"/>
                <a:gd name="connsiteX33" fmla="*/ 319561 w 2438400"/>
                <a:gd name="connsiteY33" fmla="*/ 353609 h 2265964"/>
                <a:gd name="connsiteX34" fmla="*/ 255959 w 2438400"/>
                <a:gd name="connsiteY34" fmla="*/ 349546 h 2265964"/>
                <a:gd name="connsiteX35" fmla="*/ 74411 w 2438400"/>
                <a:gd name="connsiteY35" fmla="*/ 284341 h 2265964"/>
                <a:gd name="connsiteX36" fmla="*/ 43 w 2438400"/>
                <a:gd name="connsiteY36" fmla="*/ 0 h 2265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38400" h="2265964">
                  <a:moveTo>
                    <a:pt x="1205531" y="1417321"/>
                  </a:moveTo>
                  <a:cubicBezTo>
                    <a:pt x="1126792" y="1417321"/>
                    <a:pt x="1074298" y="1447943"/>
                    <a:pt x="1074298" y="1640419"/>
                  </a:cubicBezTo>
                  <a:cubicBezTo>
                    <a:pt x="1074298" y="1828519"/>
                    <a:pt x="1139914" y="1898510"/>
                    <a:pt x="1218654" y="1898510"/>
                  </a:cubicBezTo>
                  <a:cubicBezTo>
                    <a:pt x="1297393" y="1898510"/>
                    <a:pt x="1358636" y="1828519"/>
                    <a:pt x="1358636" y="1640419"/>
                  </a:cubicBezTo>
                  <a:cubicBezTo>
                    <a:pt x="1358636" y="1452316"/>
                    <a:pt x="1284270" y="1417321"/>
                    <a:pt x="1205531" y="1417321"/>
                  </a:cubicBezTo>
                  <a:close/>
                  <a:moveTo>
                    <a:pt x="43" y="0"/>
                  </a:moveTo>
                  <a:lnTo>
                    <a:pt x="319561" y="0"/>
                  </a:lnTo>
                  <a:lnTo>
                    <a:pt x="693981" y="0"/>
                  </a:lnTo>
                  <a:lnTo>
                    <a:pt x="693981" y="1"/>
                  </a:lnTo>
                  <a:lnTo>
                    <a:pt x="1218654" y="1"/>
                  </a:lnTo>
                  <a:lnTo>
                    <a:pt x="1741540" y="1"/>
                  </a:lnTo>
                  <a:lnTo>
                    <a:pt x="1741540" y="0"/>
                  </a:lnTo>
                  <a:lnTo>
                    <a:pt x="2074618" y="0"/>
                  </a:lnTo>
                  <a:lnTo>
                    <a:pt x="2105322" y="0"/>
                  </a:lnTo>
                  <a:lnTo>
                    <a:pt x="2438400" y="0"/>
                  </a:lnTo>
                  <a:cubicBezTo>
                    <a:pt x="2438400" y="0"/>
                    <a:pt x="2438400" y="200224"/>
                    <a:pt x="2364034" y="282925"/>
                  </a:cubicBezTo>
                  <a:cubicBezTo>
                    <a:pt x="2311542" y="339509"/>
                    <a:pt x="2207649" y="348213"/>
                    <a:pt x="2107583" y="352565"/>
                  </a:cubicBezTo>
                  <a:lnTo>
                    <a:pt x="2105322" y="352662"/>
                  </a:lnTo>
                  <a:lnTo>
                    <a:pt x="2105322" y="353609"/>
                  </a:lnTo>
                  <a:lnTo>
                    <a:pt x="2083070" y="353609"/>
                  </a:lnTo>
                  <a:lnTo>
                    <a:pt x="2074618" y="353969"/>
                  </a:lnTo>
                  <a:lnTo>
                    <a:pt x="2074618" y="353609"/>
                  </a:lnTo>
                  <a:lnTo>
                    <a:pt x="1741540" y="353609"/>
                  </a:lnTo>
                  <a:lnTo>
                    <a:pt x="1741540" y="352891"/>
                  </a:lnTo>
                  <a:lnTo>
                    <a:pt x="1718980" y="354332"/>
                  </a:lnTo>
                  <a:cubicBezTo>
                    <a:pt x="1618915" y="358706"/>
                    <a:pt x="1522677" y="358706"/>
                    <a:pt x="1485494" y="398077"/>
                  </a:cubicBezTo>
                  <a:cubicBezTo>
                    <a:pt x="1411130" y="476816"/>
                    <a:pt x="1577358" y="949255"/>
                    <a:pt x="1577358" y="1338582"/>
                  </a:cubicBezTo>
                  <a:cubicBezTo>
                    <a:pt x="1577358" y="1727908"/>
                    <a:pt x="1568609" y="2265964"/>
                    <a:pt x="1218654" y="2265964"/>
                  </a:cubicBezTo>
                  <a:cubicBezTo>
                    <a:pt x="868699" y="2265964"/>
                    <a:pt x="859949" y="1727908"/>
                    <a:pt x="859949" y="1338582"/>
                  </a:cubicBezTo>
                  <a:cubicBezTo>
                    <a:pt x="859949" y="949255"/>
                    <a:pt x="1026178" y="476816"/>
                    <a:pt x="951814" y="398077"/>
                  </a:cubicBezTo>
                  <a:cubicBezTo>
                    <a:pt x="914631" y="358706"/>
                    <a:pt x="818393" y="358706"/>
                    <a:pt x="718328" y="354332"/>
                  </a:cubicBezTo>
                  <a:lnTo>
                    <a:pt x="693981" y="352777"/>
                  </a:lnTo>
                  <a:lnTo>
                    <a:pt x="693981" y="353609"/>
                  </a:lnTo>
                  <a:lnTo>
                    <a:pt x="319561" y="353609"/>
                  </a:lnTo>
                  <a:lnTo>
                    <a:pt x="255959" y="349546"/>
                  </a:lnTo>
                  <a:cubicBezTo>
                    <a:pt x="182063" y="342575"/>
                    <a:pt x="113781" y="326991"/>
                    <a:pt x="74411" y="284341"/>
                  </a:cubicBezTo>
                  <a:cubicBezTo>
                    <a:pt x="-4328" y="201226"/>
                    <a:pt x="43" y="0"/>
                    <a:pt x="43" y="0"/>
                  </a:cubicBezTo>
                  <a:close/>
                </a:path>
              </a:pathLst>
            </a:custGeom>
            <a:grp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30">
              <a:extLst>
                <a:ext uri="{FF2B5EF4-FFF2-40B4-BE49-F238E27FC236}">
                  <a16:creationId xmlns:a16="http://schemas.microsoft.com/office/drawing/2014/main" id="{8B266FE6-E78C-365C-7000-5C42D3FFC35E}"/>
                </a:ext>
              </a:extLst>
            </p:cNvPr>
            <p:cNvSpPr/>
            <p:nvPr/>
          </p:nvSpPr>
          <p:spPr>
            <a:xfrm>
              <a:off x="8696322" y="2321169"/>
              <a:ext cx="2438399" cy="1332636"/>
            </a:xfrm>
            <a:custGeom>
              <a:avLst/>
              <a:gdLst>
                <a:gd name="connsiteX0" fmla="*/ 222110 w 2438399"/>
                <a:gd name="connsiteY0" fmla="*/ 0 h 1332636"/>
                <a:gd name="connsiteX1" fmla="*/ 498082 w 2438399"/>
                <a:gd name="connsiteY1" fmla="*/ 0 h 1332636"/>
                <a:gd name="connsiteX2" fmla="*/ 528349 w 2438399"/>
                <a:gd name="connsiteY2" fmla="*/ 511288 h 1332636"/>
                <a:gd name="connsiteX3" fmla="*/ 558616 w 2438399"/>
                <a:gd name="connsiteY3" fmla="*/ 0 h 1332636"/>
                <a:gd name="connsiteX4" fmla="*/ 777624 w 2438399"/>
                <a:gd name="connsiteY4" fmla="*/ 0 h 1332636"/>
                <a:gd name="connsiteX5" fmla="*/ 797729 w 2438399"/>
                <a:gd name="connsiteY5" fmla="*/ 339628 h 1332636"/>
                <a:gd name="connsiteX6" fmla="*/ 817834 w 2438399"/>
                <a:gd name="connsiteY6" fmla="*/ 0 h 1332636"/>
                <a:gd name="connsiteX7" fmla="*/ 1430091 w 2438399"/>
                <a:gd name="connsiteY7" fmla="*/ 0 h 1332636"/>
                <a:gd name="connsiteX8" fmla="*/ 1482451 w 2438399"/>
                <a:gd name="connsiteY8" fmla="*/ 884503 h 1332636"/>
                <a:gd name="connsiteX9" fmla="*/ 1534812 w 2438399"/>
                <a:gd name="connsiteY9" fmla="*/ 0 h 1332636"/>
                <a:gd name="connsiteX10" fmla="*/ 1906078 w 2438399"/>
                <a:gd name="connsiteY10" fmla="*/ 0 h 1332636"/>
                <a:gd name="connsiteX11" fmla="*/ 1936345 w 2438399"/>
                <a:gd name="connsiteY11" fmla="*/ 511288 h 1332636"/>
                <a:gd name="connsiteX12" fmla="*/ 1966612 w 2438399"/>
                <a:gd name="connsiteY12" fmla="*/ 0 h 1332636"/>
                <a:gd name="connsiteX13" fmla="*/ 2034510 w 2438399"/>
                <a:gd name="connsiteY13" fmla="*/ 0 h 1332636"/>
                <a:gd name="connsiteX14" fmla="*/ 2059806 w 2438399"/>
                <a:gd name="connsiteY14" fmla="*/ 427303 h 1332636"/>
                <a:gd name="connsiteX15" fmla="*/ 2085102 w 2438399"/>
                <a:gd name="connsiteY15" fmla="*/ 0 h 1332636"/>
                <a:gd name="connsiteX16" fmla="*/ 2216289 w 2438399"/>
                <a:gd name="connsiteY16" fmla="*/ 0 h 1332636"/>
                <a:gd name="connsiteX17" fmla="*/ 2438399 w 2438399"/>
                <a:gd name="connsiteY17" fmla="*/ 222110 h 1332636"/>
                <a:gd name="connsiteX18" fmla="*/ 2438399 w 2438399"/>
                <a:gd name="connsiteY18" fmla="*/ 1332636 h 1332636"/>
                <a:gd name="connsiteX19" fmla="*/ 0 w 2438399"/>
                <a:gd name="connsiteY19" fmla="*/ 1332636 h 1332636"/>
                <a:gd name="connsiteX20" fmla="*/ 0 w 2438399"/>
                <a:gd name="connsiteY20" fmla="*/ 222110 h 1332636"/>
                <a:gd name="connsiteX21" fmla="*/ 222110 w 2438399"/>
                <a:gd name="connsiteY21" fmla="*/ 0 h 133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38399" h="1332636">
                  <a:moveTo>
                    <a:pt x="222110" y="0"/>
                  </a:moveTo>
                  <a:lnTo>
                    <a:pt x="498082" y="0"/>
                  </a:lnTo>
                  <a:lnTo>
                    <a:pt x="528349" y="511288"/>
                  </a:lnTo>
                  <a:lnTo>
                    <a:pt x="558616" y="0"/>
                  </a:lnTo>
                  <a:lnTo>
                    <a:pt x="777624" y="0"/>
                  </a:lnTo>
                  <a:lnTo>
                    <a:pt x="797729" y="339628"/>
                  </a:lnTo>
                  <a:lnTo>
                    <a:pt x="817834" y="0"/>
                  </a:lnTo>
                  <a:lnTo>
                    <a:pt x="1430091" y="0"/>
                  </a:lnTo>
                  <a:lnTo>
                    <a:pt x="1482451" y="884503"/>
                  </a:lnTo>
                  <a:lnTo>
                    <a:pt x="1534812" y="0"/>
                  </a:lnTo>
                  <a:lnTo>
                    <a:pt x="1906078" y="0"/>
                  </a:lnTo>
                  <a:lnTo>
                    <a:pt x="1936345" y="511288"/>
                  </a:lnTo>
                  <a:lnTo>
                    <a:pt x="1966612" y="0"/>
                  </a:lnTo>
                  <a:lnTo>
                    <a:pt x="2034510" y="0"/>
                  </a:lnTo>
                  <a:lnTo>
                    <a:pt x="2059806" y="427303"/>
                  </a:lnTo>
                  <a:lnTo>
                    <a:pt x="2085102" y="0"/>
                  </a:lnTo>
                  <a:lnTo>
                    <a:pt x="2216289" y="0"/>
                  </a:lnTo>
                  <a:cubicBezTo>
                    <a:pt x="2338957" y="0"/>
                    <a:pt x="2438399" y="99442"/>
                    <a:pt x="2438399" y="222110"/>
                  </a:cubicBezTo>
                  <a:lnTo>
                    <a:pt x="2438399" y="1332636"/>
                  </a:lnTo>
                  <a:lnTo>
                    <a:pt x="0" y="1332636"/>
                  </a:lnTo>
                  <a:lnTo>
                    <a:pt x="0" y="222110"/>
                  </a:lnTo>
                  <a:cubicBezTo>
                    <a:pt x="0" y="99442"/>
                    <a:pt x="99442" y="0"/>
                    <a:pt x="222110" y="0"/>
                  </a:cubicBezTo>
                  <a:close/>
                </a:path>
              </a:pathLst>
            </a:custGeom>
            <a:grp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42">
            <a:extLst>
              <a:ext uri="{FF2B5EF4-FFF2-40B4-BE49-F238E27FC236}">
                <a16:creationId xmlns:a16="http://schemas.microsoft.com/office/drawing/2014/main" id="{DF50AA8E-3C95-E39D-807A-BF3EEC28BED8}"/>
              </a:ext>
            </a:extLst>
          </p:cNvPr>
          <p:cNvSpPr/>
          <p:nvPr/>
        </p:nvSpPr>
        <p:spPr>
          <a:xfrm>
            <a:off x="857548" y="3239985"/>
            <a:ext cx="630776" cy="63077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Rectangle 43">
            <a:extLst>
              <a:ext uri="{FF2B5EF4-FFF2-40B4-BE49-F238E27FC236}">
                <a16:creationId xmlns:a16="http://schemas.microsoft.com/office/drawing/2014/main" id="{CCDC151F-541F-BA9A-98B7-1EE45E4950F6}"/>
              </a:ext>
            </a:extLst>
          </p:cNvPr>
          <p:cNvSpPr/>
          <p:nvPr/>
        </p:nvSpPr>
        <p:spPr>
          <a:xfrm>
            <a:off x="857548" y="4170909"/>
            <a:ext cx="630776" cy="63077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" name="Rectangle 45">
            <a:extLst>
              <a:ext uri="{FF2B5EF4-FFF2-40B4-BE49-F238E27FC236}">
                <a16:creationId xmlns:a16="http://schemas.microsoft.com/office/drawing/2014/main" id="{15107884-A5B5-E411-DC8D-57BBF03B3919}"/>
              </a:ext>
            </a:extLst>
          </p:cNvPr>
          <p:cNvSpPr/>
          <p:nvPr/>
        </p:nvSpPr>
        <p:spPr>
          <a:xfrm>
            <a:off x="857548" y="1222937"/>
            <a:ext cx="630776" cy="63077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F76A60C5-BC44-C557-34B5-A9CE2C911394}"/>
              </a:ext>
            </a:extLst>
          </p:cNvPr>
          <p:cNvSpPr/>
          <p:nvPr/>
        </p:nvSpPr>
        <p:spPr>
          <a:xfrm>
            <a:off x="1025626" y="1416520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AC97DC59-E601-4CB3-5A2E-A50E2938928E}"/>
              </a:ext>
            </a:extLst>
          </p:cNvPr>
          <p:cNvSpPr/>
          <p:nvPr/>
        </p:nvSpPr>
        <p:spPr>
          <a:xfrm>
            <a:off x="1011718" y="3416244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1" name="Round Same Side Corner Rectangle 36">
            <a:extLst>
              <a:ext uri="{FF2B5EF4-FFF2-40B4-BE49-F238E27FC236}">
                <a16:creationId xmlns:a16="http://schemas.microsoft.com/office/drawing/2014/main" id="{0E12E026-409F-DB4E-8930-A062EE9C8A3F}"/>
              </a:ext>
            </a:extLst>
          </p:cNvPr>
          <p:cNvSpPr/>
          <p:nvPr/>
        </p:nvSpPr>
        <p:spPr>
          <a:xfrm>
            <a:off x="1009126" y="4356786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CBDFD39D-9973-B5A5-0D4E-393A1164C607}"/>
              </a:ext>
            </a:extLst>
          </p:cNvPr>
          <p:cNvSpPr txBox="1"/>
          <p:nvPr/>
        </p:nvSpPr>
        <p:spPr>
          <a:xfrm>
            <a:off x="1632043" y="1155890"/>
            <a:ext cx="46711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altLang="ko-KR" sz="1400" dirty="0">
                <a:cs typeface="Arial" pitchFamily="34" charset="0"/>
              </a:rPr>
              <a:t>El análisis financiero realizado y la creación de las estrategias propuestas se enfoca en que la compañía </a:t>
            </a:r>
            <a:r>
              <a:rPr lang="es-CO" altLang="ko-KR" sz="1400" dirty="0" err="1">
                <a:cs typeface="Arial" pitchFamily="34" charset="0"/>
              </a:rPr>
              <a:t>Alucristal</a:t>
            </a:r>
            <a:r>
              <a:rPr lang="es-CO" altLang="ko-KR" sz="1400" dirty="0">
                <a:cs typeface="Arial" pitchFamily="34" charset="0"/>
              </a:rPr>
              <a:t> HL Ltda., no pierda competitividad en el mercado.</a:t>
            </a: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20E77D83-B627-5843-69EF-495FE4100451}"/>
              </a:ext>
            </a:extLst>
          </p:cNvPr>
          <p:cNvSpPr txBox="1"/>
          <p:nvPr/>
        </p:nvSpPr>
        <p:spPr>
          <a:xfrm>
            <a:off x="1642494" y="3163276"/>
            <a:ext cx="46711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altLang="ko-KR" sz="1400" dirty="0">
                <a:cs typeface="Arial" pitchFamily="34" charset="0"/>
              </a:rPr>
              <a:t>La compañía cuenta con proyección de crecimiento constante, pues en la actualidad tiene alianzas comerciales estratégicas ante constructoras de vivienda nueva.</a:t>
            </a: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BC75E799-C436-1765-592B-41BE07198F9B}"/>
              </a:ext>
            </a:extLst>
          </p:cNvPr>
          <p:cNvSpPr txBox="1"/>
          <p:nvPr/>
        </p:nvSpPr>
        <p:spPr>
          <a:xfrm>
            <a:off x="1632043" y="4102977"/>
            <a:ext cx="46711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cs typeface="Arial" pitchFamily="34" charset="0"/>
              </a:rPr>
              <a:t>Con la adopción de estrategias de reconocimiento digital, la empresa puede captar nuevos clientes en mercados poco explorados por sus competidores.</a:t>
            </a:r>
            <a:endParaRPr lang="es-CO" altLang="ko-KR" sz="1400" dirty="0">
              <a:cs typeface="Arial" pitchFamily="34" charset="0"/>
            </a:endParaRPr>
          </a:p>
        </p:txBody>
      </p:sp>
      <p:sp>
        <p:nvSpPr>
          <p:cNvPr id="2" name="Rectangle 45">
            <a:extLst>
              <a:ext uri="{FF2B5EF4-FFF2-40B4-BE49-F238E27FC236}">
                <a16:creationId xmlns:a16="http://schemas.microsoft.com/office/drawing/2014/main" id="{EF15663A-00DA-5CC9-03FB-963DF97DF62C}"/>
              </a:ext>
            </a:extLst>
          </p:cNvPr>
          <p:cNvSpPr/>
          <p:nvPr/>
        </p:nvSpPr>
        <p:spPr>
          <a:xfrm>
            <a:off x="857548" y="2216416"/>
            <a:ext cx="630776" cy="63077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7944BF81-CF3D-B599-7C7F-13488AAC3CC6}"/>
              </a:ext>
            </a:extLst>
          </p:cNvPr>
          <p:cNvSpPr/>
          <p:nvPr/>
        </p:nvSpPr>
        <p:spPr>
          <a:xfrm>
            <a:off x="1025626" y="2409999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2C25C48E-C6D0-916F-8DFB-08E96237ED73}"/>
              </a:ext>
            </a:extLst>
          </p:cNvPr>
          <p:cNvSpPr txBox="1"/>
          <p:nvPr/>
        </p:nvSpPr>
        <p:spPr>
          <a:xfrm>
            <a:off x="1632043" y="2108528"/>
            <a:ext cx="46711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altLang="ko-KR" sz="1400" dirty="0">
                <a:cs typeface="Arial" pitchFamily="34" charset="0"/>
              </a:rPr>
              <a:t>La aplicación de las estrategias en la compañía </a:t>
            </a:r>
            <a:r>
              <a:rPr lang="es-CO" altLang="ko-KR" sz="1400" dirty="0" err="1">
                <a:cs typeface="Arial" pitchFamily="34" charset="0"/>
              </a:rPr>
              <a:t>Alucristal</a:t>
            </a:r>
            <a:r>
              <a:rPr lang="es-CO" altLang="ko-KR" sz="1400" dirty="0">
                <a:cs typeface="Arial" pitchFamily="34" charset="0"/>
              </a:rPr>
              <a:t> HL Ltda., la hace más atractiva y rentable al pertenecer a un sector económico fuerte para el PIB de Colombia. </a:t>
            </a:r>
          </a:p>
        </p:txBody>
      </p:sp>
    </p:spTree>
    <p:extLst>
      <p:ext uri="{BB962C8B-B14F-4D97-AF65-F5344CB8AC3E}">
        <p14:creationId xmlns:p14="http://schemas.microsoft.com/office/powerpoint/2010/main" val="68086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3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48D407F8-36DC-D24B-5985-8FBCA9D17B6F}"/>
              </a:ext>
            </a:extLst>
          </p:cNvPr>
          <p:cNvSpPr txBox="1">
            <a:spLocks/>
          </p:cNvSpPr>
          <p:nvPr/>
        </p:nvSpPr>
        <p:spPr>
          <a:xfrm>
            <a:off x="1371600" y="3532932"/>
            <a:ext cx="6400800" cy="765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000" b="1" dirty="0">
                <a:solidFill>
                  <a:schemeClr val="bg1"/>
                </a:solidFill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973922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6845FEC-D419-F18F-CC03-D5047EE692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48721"/>
          <a:stretch/>
        </p:blipFill>
        <p:spPr>
          <a:xfrm>
            <a:off x="5717754" y="3225159"/>
            <a:ext cx="3426246" cy="1930704"/>
          </a:xfrm>
          <a:prstGeom prst="rect">
            <a:avLst/>
          </a:prstGeom>
        </p:spPr>
      </p:pic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749DE34F-22E6-6EEA-87B4-8CA104A15E3C}"/>
              </a:ext>
            </a:extLst>
          </p:cNvPr>
          <p:cNvSpPr txBox="1">
            <a:spLocks/>
          </p:cNvSpPr>
          <p:nvPr/>
        </p:nvSpPr>
        <p:spPr>
          <a:xfrm>
            <a:off x="126768" y="97677"/>
            <a:ext cx="2414413" cy="724247"/>
          </a:xfrm>
          <a:prstGeom prst="rect">
            <a:avLst/>
          </a:prstGeom>
        </p:spPr>
        <p:txBody>
          <a:bodyPr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3800" b="0" i="0" u="none" strike="noStrike" kern="1200" cap="none" spc="0" normalizeH="0" baseline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Empresa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27900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F7611884-4C94-81A7-B8C4-C4581BEC4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r="51667"/>
          <a:stretch/>
        </p:blipFill>
        <p:spPr>
          <a:xfrm>
            <a:off x="-1566" y="3107490"/>
            <a:ext cx="3426246" cy="2048373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7A3F709D-5873-8951-5723-B919CF1BAD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82" b="87255" l="16340" r="76634">
                        <a14:foregroundMark x1="43301" y1="16993" x2="55229" y2="12908"/>
                        <a14:foregroundMark x1="55229" y1="12908" x2="46242" y2="16176"/>
                        <a14:foregroundMark x1="71242" y1="35294" x2="79248" y2="55882"/>
                        <a14:foregroundMark x1="79248" y1="55882" x2="73039" y2="48529"/>
                        <a14:foregroundMark x1="73039" y1="48529" x2="73856" y2="35948"/>
                        <a14:foregroundMark x1="73856" y1="35948" x2="73856" y2="35948"/>
                        <a14:foregroundMark x1="76307" y1="51144" x2="76634" y2="51307"/>
                        <a14:foregroundMark x1="17484" y1="35458" x2="27124" y2="37092"/>
                        <a14:foregroundMark x1="27124" y1="37092" x2="17647" y2="38562"/>
                        <a14:foregroundMark x1="17647" y1="38562" x2="16340" y2="35621"/>
                        <a14:foregroundMark x1="17647" y1="38725" x2="27288" y2="38235"/>
                        <a14:foregroundMark x1="27288" y1="38235" x2="18464" y2="38725"/>
                        <a14:foregroundMark x1="19444" y1="40033" x2="20588" y2="40033"/>
                        <a14:foregroundMark x1="22876" y1="36275" x2="33660" y2="38889"/>
                        <a14:foregroundMark x1="33660" y1="38889" x2="25490" y2="36928"/>
                        <a14:foregroundMark x1="27124" y1="37908" x2="36601" y2="41830"/>
                        <a14:foregroundMark x1="36601" y1="41830" x2="28595" y2="37092"/>
                        <a14:foregroundMark x1="28595" y1="37092" x2="26471" y2="36765"/>
                      </a14:backgroundRemoval>
                    </a14:imgEffect>
                  </a14:imgLayer>
                </a14:imgProps>
              </a:ext>
            </a:extLst>
          </a:blip>
          <a:srcRect l="16007" t="7615" r="20439" b="21768"/>
          <a:stretch/>
        </p:blipFill>
        <p:spPr>
          <a:xfrm>
            <a:off x="3386249" y="2685553"/>
            <a:ext cx="2166515" cy="2407283"/>
          </a:xfrm>
          <a:prstGeom prst="rect">
            <a:avLst/>
          </a:prstGeom>
        </p:spPr>
      </p:pic>
      <p:grpSp>
        <p:nvGrpSpPr>
          <p:cNvPr id="60" name="Group 4">
            <a:extLst>
              <a:ext uri="{FF2B5EF4-FFF2-40B4-BE49-F238E27FC236}">
                <a16:creationId xmlns:a16="http://schemas.microsoft.com/office/drawing/2014/main" id="{CF3DB686-CBE1-C906-19A8-48032D29B446}"/>
              </a:ext>
            </a:extLst>
          </p:cNvPr>
          <p:cNvGrpSpPr/>
          <p:nvPr/>
        </p:nvGrpSpPr>
        <p:grpSpPr>
          <a:xfrm>
            <a:off x="3641281" y="1071844"/>
            <a:ext cx="1580988" cy="1560749"/>
            <a:chOff x="3890020" y="1647850"/>
            <a:chExt cx="1381696" cy="1364008"/>
          </a:xfrm>
        </p:grpSpPr>
        <p:sp>
          <p:nvSpPr>
            <p:cNvPr id="61" name="Rectangle 5">
              <a:extLst>
                <a:ext uri="{FF2B5EF4-FFF2-40B4-BE49-F238E27FC236}">
                  <a16:creationId xmlns:a16="http://schemas.microsoft.com/office/drawing/2014/main" id="{FD566989-8A33-D31D-0E1D-BBB69B4E979E}"/>
                </a:ext>
              </a:extLst>
            </p:cNvPr>
            <p:cNvSpPr/>
            <p:nvPr/>
          </p:nvSpPr>
          <p:spPr>
            <a:xfrm>
              <a:off x="4613844" y="1647850"/>
              <a:ext cx="657872" cy="6578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Rectangle 6">
              <a:extLst>
                <a:ext uri="{FF2B5EF4-FFF2-40B4-BE49-F238E27FC236}">
                  <a16:creationId xmlns:a16="http://schemas.microsoft.com/office/drawing/2014/main" id="{1CAC5BAF-A472-F2CA-3C7D-0226755F692A}"/>
                </a:ext>
              </a:extLst>
            </p:cNvPr>
            <p:cNvSpPr/>
            <p:nvPr/>
          </p:nvSpPr>
          <p:spPr>
            <a:xfrm>
              <a:off x="3890020" y="2353986"/>
              <a:ext cx="657872" cy="6578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3" name="Group 7">
              <a:extLst>
                <a:ext uri="{FF2B5EF4-FFF2-40B4-BE49-F238E27FC236}">
                  <a16:creationId xmlns:a16="http://schemas.microsoft.com/office/drawing/2014/main" id="{C21BC9A2-1087-6487-6080-8EE51B38748F}"/>
                </a:ext>
              </a:extLst>
            </p:cNvPr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64" name="Rectangle 8">
                <a:extLst>
                  <a:ext uri="{FF2B5EF4-FFF2-40B4-BE49-F238E27FC236}">
                    <a16:creationId xmlns:a16="http://schemas.microsoft.com/office/drawing/2014/main" id="{EDFFB035-0B20-7248-55B1-B623A00809CA}"/>
                  </a:ext>
                </a:extLst>
              </p:cNvPr>
              <p:cNvSpPr/>
              <p:nvPr/>
            </p:nvSpPr>
            <p:spPr>
              <a:xfrm>
                <a:off x="3890020" y="1647850"/>
                <a:ext cx="657872" cy="657872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Rectangle 9">
                <a:extLst>
                  <a:ext uri="{FF2B5EF4-FFF2-40B4-BE49-F238E27FC236}">
                    <a16:creationId xmlns:a16="http://schemas.microsoft.com/office/drawing/2014/main" id="{76F55A99-60A7-33A7-BACD-D2493E4CAA3B}"/>
                  </a:ext>
                </a:extLst>
              </p:cNvPr>
              <p:cNvSpPr/>
              <p:nvPr/>
            </p:nvSpPr>
            <p:spPr>
              <a:xfrm>
                <a:off x="4613844" y="2353986"/>
                <a:ext cx="657872" cy="657872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6" name="Group 10">
            <a:extLst>
              <a:ext uri="{FF2B5EF4-FFF2-40B4-BE49-F238E27FC236}">
                <a16:creationId xmlns:a16="http://schemas.microsoft.com/office/drawing/2014/main" id="{0DDFA107-CB3A-81FE-3066-6B5C87313ABE}"/>
              </a:ext>
            </a:extLst>
          </p:cNvPr>
          <p:cNvGrpSpPr/>
          <p:nvPr/>
        </p:nvGrpSpPr>
        <p:grpSpPr>
          <a:xfrm>
            <a:off x="5297733" y="1979129"/>
            <a:ext cx="3113401" cy="584402"/>
            <a:chOff x="3131840" y="2174087"/>
            <a:chExt cx="3096344" cy="584402"/>
          </a:xfrm>
        </p:grpSpPr>
        <p:sp>
          <p:nvSpPr>
            <p:cNvPr id="67" name="TextBox 11">
              <a:extLst>
                <a:ext uri="{FF2B5EF4-FFF2-40B4-BE49-F238E27FC236}">
                  <a16:creationId xmlns:a16="http://schemas.microsoft.com/office/drawing/2014/main" id="{3D86853C-17DD-EFFB-503E-52ABD2223172}"/>
                </a:ext>
              </a:extLst>
            </p:cNvPr>
            <p:cNvSpPr txBox="1"/>
            <p:nvPr/>
          </p:nvSpPr>
          <p:spPr>
            <a:xfrm>
              <a:off x="3131840" y="2174087"/>
              <a:ext cx="309634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CO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Presencia</a:t>
              </a:r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Digital 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12">
              <a:extLst>
                <a:ext uri="{FF2B5EF4-FFF2-40B4-BE49-F238E27FC236}">
                  <a16:creationId xmlns:a16="http://schemas.microsoft.com/office/drawing/2014/main" id="{10A54A38-7D64-9155-E828-DDCC78243AA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Página WEB.</a:t>
              </a: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16">
            <a:extLst>
              <a:ext uri="{FF2B5EF4-FFF2-40B4-BE49-F238E27FC236}">
                <a16:creationId xmlns:a16="http://schemas.microsoft.com/office/drawing/2014/main" id="{758E2334-189E-CBA2-F583-C953FB9131C8}"/>
              </a:ext>
            </a:extLst>
          </p:cNvPr>
          <p:cNvGrpSpPr/>
          <p:nvPr/>
        </p:nvGrpSpPr>
        <p:grpSpPr>
          <a:xfrm>
            <a:off x="254190" y="903822"/>
            <a:ext cx="3297049" cy="1230732"/>
            <a:chOff x="3131840" y="2174087"/>
            <a:chExt cx="3096344" cy="1230732"/>
          </a:xfrm>
        </p:grpSpPr>
        <p:sp>
          <p:nvSpPr>
            <p:cNvPr id="73" name="TextBox 17">
              <a:extLst>
                <a:ext uri="{FF2B5EF4-FFF2-40B4-BE49-F238E27FC236}">
                  <a16:creationId xmlns:a16="http://schemas.microsoft.com/office/drawing/2014/main" id="{75E3C856-E953-C6F0-CFF7-492405AE45ED}"/>
                </a:ext>
              </a:extLst>
            </p:cNvPr>
            <p:cNvSpPr txBox="1"/>
            <p:nvPr/>
          </p:nvSpPr>
          <p:spPr>
            <a:xfrm>
              <a:off x="3131840" y="2174087"/>
              <a:ext cx="309634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s-CO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Historia</a:t>
              </a:r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18">
              <a:extLst>
                <a:ext uri="{FF2B5EF4-FFF2-40B4-BE49-F238E27FC236}">
                  <a16:creationId xmlns:a16="http://schemas.microsoft.com/office/drawing/2014/main" id="{2737FA98-9ADF-8424-D309-75F8AA710639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CO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Empresa familiar, constituida legalmente en el año 2009, actualmente dirigida por los hijos de la familia Hernández Leiva.</a:t>
              </a:r>
            </a:p>
          </p:txBody>
        </p:sp>
      </p:grpSp>
      <p:sp>
        <p:nvSpPr>
          <p:cNvPr id="79" name="Rounded Rectangle 6">
            <a:extLst>
              <a:ext uri="{FF2B5EF4-FFF2-40B4-BE49-F238E27FC236}">
                <a16:creationId xmlns:a16="http://schemas.microsoft.com/office/drawing/2014/main" id="{7B6F72C3-63BF-3B74-2330-E73DFBB76DD4}"/>
              </a:ext>
            </a:extLst>
          </p:cNvPr>
          <p:cNvSpPr/>
          <p:nvPr/>
        </p:nvSpPr>
        <p:spPr>
          <a:xfrm>
            <a:off x="3840648" y="129608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Rounded Rectangle 27">
            <a:extLst>
              <a:ext uri="{FF2B5EF4-FFF2-40B4-BE49-F238E27FC236}">
                <a16:creationId xmlns:a16="http://schemas.microsoft.com/office/drawing/2014/main" id="{183188B2-AF33-C3C4-481B-BCE8819B7BA4}"/>
              </a:ext>
            </a:extLst>
          </p:cNvPr>
          <p:cNvSpPr/>
          <p:nvPr/>
        </p:nvSpPr>
        <p:spPr>
          <a:xfrm>
            <a:off x="4662691" y="131631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Rounded Rectangle 7">
            <a:extLst>
              <a:ext uri="{FF2B5EF4-FFF2-40B4-BE49-F238E27FC236}">
                <a16:creationId xmlns:a16="http://schemas.microsoft.com/office/drawing/2014/main" id="{30A4F807-2E11-16BA-759E-84D70F0717E4}"/>
              </a:ext>
            </a:extLst>
          </p:cNvPr>
          <p:cNvSpPr/>
          <p:nvPr/>
        </p:nvSpPr>
        <p:spPr>
          <a:xfrm>
            <a:off x="4655775" y="206623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2" name="Group 16">
            <a:extLst>
              <a:ext uri="{FF2B5EF4-FFF2-40B4-BE49-F238E27FC236}">
                <a16:creationId xmlns:a16="http://schemas.microsoft.com/office/drawing/2014/main" id="{ABD7865F-69AA-7165-1A82-B3EE97AB54B6}"/>
              </a:ext>
            </a:extLst>
          </p:cNvPr>
          <p:cNvGrpSpPr/>
          <p:nvPr/>
        </p:nvGrpSpPr>
        <p:grpSpPr>
          <a:xfrm>
            <a:off x="5297733" y="932908"/>
            <a:ext cx="3516658" cy="1230732"/>
            <a:chOff x="3131840" y="2174087"/>
            <a:chExt cx="3096344" cy="1230732"/>
          </a:xfrm>
        </p:grpSpPr>
        <p:sp>
          <p:nvSpPr>
            <p:cNvPr id="83" name="TextBox 17">
              <a:extLst>
                <a:ext uri="{FF2B5EF4-FFF2-40B4-BE49-F238E27FC236}">
                  <a16:creationId xmlns:a16="http://schemas.microsoft.com/office/drawing/2014/main" id="{09D59A36-33AC-9B39-DD4C-5CA1F592F27B}"/>
                </a:ext>
              </a:extLst>
            </p:cNvPr>
            <p:cNvSpPr txBox="1"/>
            <p:nvPr/>
          </p:nvSpPr>
          <p:spPr>
            <a:xfrm>
              <a:off x="3131840" y="2174087"/>
              <a:ext cx="309634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CO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Portafolio de productos</a:t>
              </a:r>
            </a:p>
          </p:txBody>
        </p:sp>
        <p:sp>
          <p:nvSpPr>
            <p:cNvPr id="84" name="TextBox 18">
              <a:extLst>
                <a:ext uri="{FF2B5EF4-FFF2-40B4-BE49-F238E27FC236}">
                  <a16:creationId xmlns:a16="http://schemas.microsoft.com/office/drawing/2014/main" id="{22DB2B13-10DD-E12C-244E-51F15D06462F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Ventanería en aluminio, barandas, fachadas y demás productos derivados de la manufactura del acero, aluminio y vidrio.</a:t>
              </a:r>
            </a:p>
          </p:txBody>
        </p:sp>
      </p:grpSp>
      <p:grpSp>
        <p:nvGrpSpPr>
          <p:cNvPr id="85" name="Group 10">
            <a:extLst>
              <a:ext uri="{FF2B5EF4-FFF2-40B4-BE49-F238E27FC236}">
                <a16:creationId xmlns:a16="http://schemas.microsoft.com/office/drawing/2014/main" id="{06AA73C3-8776-3B20-56BE-5E4ECDD8A3E4}"/>
              </a:ext>
            </a:extLst>
          </p:cNvPr>
          <p:cNvGrpSpPr/>
          <p:nvPr/>
        </p:nvGrpSpPr>
        <p:grpSpPr>
          <a:xfrm>
            <a:off x="244551" y="1925081"/>
            <a:ext cx="3297048" cy="1015289"/>
            <a:chOff x="3131840" y="2174087"/>
            <a:chExt cx="3096344" cy="1015289"/>
          </a:xfrm>
        </p:grpSpPr>
        <p:sp>
          <p:nvSpPr>
            <p:cNvPr id="86" name="TextBox 11">
              <a:extLst>
                <a:ext uri="{FF2B5EF4-FFF2-40B4-BE49-F238E27FC236}">
                  <a16:creationId xmlns:a16="http://schemas.microsoft.com/office/drawing/2014/main" id="{1B2319AA-6FC1-5EAC-AE52-436104B812B4}"/>
                </a:ext>
              </a:extLst>
            </p:cNvPr>
            <p:cNvSpPr txBox="1"/>
            <p:nvPr/>
          </p:nvSpPr>
          <p:spPr>
            <a:xfrm>
              <a:off x="3131840" y="2174087"/>
              <a:ext cx="309634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s-CO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Localización</a:t>
              </a:r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12">
              <a:extLst>
                <a:ext uri="{FF2B5EF4-FFF2-40B4-BE49-F238E27FC236}">
                  <a16:creationId xmlns:a16="http://schemas.microsoft.com/office/drawing/2014/main" id="{C7B4AC44-5690-EDFD-41FB-B67069391252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CO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Ubicada en la ciudad de Bogotá, Colombia</a:t>
              </a:r>
            </a:p>
            <a:p>
              <a:pPr algn="r"/>
              <a:r>
                <a:rPr lang="es-CO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Localidad de Fontibón. </a:t>
              </a:r>
            </a:p>
          </p:txBody>
        </p:sp>
      </p:grpSp>
      <p:sp>
        <p:nvSpPr>
          <p:cNvPr id="88" name="Oval 35">
            <a:extLst>
              <a:ext uri="{FF2B5EF4-FFF2-40B4-BE49-F238E27FC236}">
                <a16:creationId xmlns:a16="http://schemas.microsoft.com/office/drawing/2014/main" id="{5C95075F-9D07-ED49-7A1C-0375DC023F57}"/>
              </a:ext>
            </a:extLst>
          </p:cNvPr>
          <p:cNvSpPr/>
          <p:nvPr/>
        </p:nvSpPr>
        <p:spPr>
          <a:xfrm>
            <a:off x="3840648" y="2027545"/>
            <a:ext cx="296664" cy="427025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01470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02586F-BCFA-47D0-A028-97F5C783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1486" name="Freeform 18">
            <a:extLst>
              <a:ext uri="{FF2B5EF4-FFF2-40B4-BE49-F238E27FC236}">
                <a16:creationId xmlns:a16="http://schemas.microsoft.com/office/drawing/2014/main" id="{87E1F0DA-B424-24CD-A6B6-2787FC833C65}"/>
              </a:ext>
            </a:extLst>
          </p:cNvPr>
          <p:cNvSpPr>
            <a:spLocks/>
          </p:cNvSpPr>
          <p:nvPr/>
        </p:nvSpPr>
        <p:spPr bwMode="auto">
          <a:xfrm flipH="1">
            <a:off x="349926" y="2307209"/>
            <a:ext cx="3030483" cy="2367002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487" name="Freeform: Shape 143">
            <a:extLst>
              <a:ext uri="{FF2B5EF4-FFF2-40B4-BE49-F238E27FC236}">
                <a16:creationId xmlns:a16="http://schemas.microsoft.com/office/drawing/2014/main" id="{B7244F2E-7F88-4989-8A9C-5E6A3BDAD8DA}"/>
              </a:ext>
            </a:extLst>
          </p:cNvPr>
          <p:cNvSpPr>
            <a:spLocks/>
          </p:cNvSpPr>
          <p:nvPr/>
        </p:nvSpPr>
        <p:spPr bwMode="auto">
          <a:xfrm flipH="1">
            <a:off x="349925" y="1553981"/>
            <a:ext cx="2670615" cy="765511"/>
          </a:xfrm>
          <a:custGeom>
            <a:avLst/>
            <a:gdLst>
              <a:gd name="connsiteX0" fmla="*/ 2573224 w 3495477"/>
              <a:gd name="connsiteY0" fmla="*/ 0 h 941361"/>
              <a:gd name="connsiteX1" fmla="*/ 2820155 w 3495477"/>
              <a:gd name="connsiteY1" fmla="*/ 0 h 941361"/>
              <a:gd name="connsiteX2" fmla="*/ 2820155 w 3495477"/>
              <a:gd name="connsiteY2" fmla="*/ 337957 h 941361"/>
              <a:gd name="connsiteX3" fmla="*/ 3000898 w 3495477"/>
              <a:gd name="connsiteY3" fmla="*/ 337957 h 941361"/>
              <a:gd name="connsiteX4" fmla="*/ 3000898 w 3495477"/>
              <a:gd name="connsiteY4" fmla="*/ 642629 h 941361"/>
              <a:gd name="connsiteX5" fmla="*/ 3146003 w 3495477"/>
              <a:gd name="connsiteY5" fmla="*/ 642629 h 941361"/>
              <a:gd name="connsiteX6" fmla="*/ 3146003 w 3495477"/>
              <a:gd name="connsiteY6" fmla="*/ 540218 h 941361"/>
              <a:gd name="connsiteX7" fmla="*/ 3344565 w 3495477"/>
              <a:gd name="connsiteY7" fmla="*/ 540218 h 941361"/>
              <a:gd name="connsiteX8" fmla="*/ 3344565 w 3495477"/>
              <a:gd name="connsiteY8" fmla="*/ 168978 h 941361"/>
              <a:gd name="connsiteX9" fmla="*/ 3410077 w 3495477"/>
              <a:gd name="connsiteY9" fmla="*/ 168978 h 941361"/>
              <a:gd name="connsiteX10" fmla="*/ 3495477 w 3495477"/>
              <a:gd name="connsiteY10" fmla="*/ 168978 h 941361"/>
              <a:gd name="connsiteX11" fmla="*/ 3495477 w 3495477"/>
              <a:gd name="connsiteY11" fmla="*/ 941361 h 941361"/>
              <a:gd name="connsiteX12" fmla="*/ 0 w 3495477"/>
              <a:gd name="connsiteY12" fmla="*/ 941361 h 941361"/>
              <a:gd name="connsiteX13" fmla="*/ 0 w 3495477"/>
              <a:gd name="connsiteY13" fmla="*/ 919498 h 941361"/>
              <a:gd name="connsiteX14" fmla="*/ 0 w 3495477"/>
              <a:gd name="connsiteY14" fmla="*/ 762962 h 941361"/>
              <a:gd name="connsiteX15" fmla="*/ 54708 w 3495477"/>
              <a:gd name="connsiteY15" fmla="*/ 762962 h 941361"/>
              <a:gd name="connsiteX16" fmla="*/ 142096 w 3495477"/>
              <a:gd name="connsiteY16" fmla="*/ 762962 h 941361"/>
              <a:gd name="connsiteX17" fmla="*/ 142096 w 3495477"/>
              <a:gd name="connsiteY17" fmla="*/ 199702 h 941361"/>
              <a:gd name="connsiteX18" fmla="*/ 317748 w 3495477"/>
              <a:gd name="connsiteY18" fmla="*/ 199702 h 941361"/>
              <a:gd name="connsiteX19" fmla="*/ 317748 w 3495477"/>
              <a:gd name="connsiteY19" fmla="*/ 665672 h 941361"/>
              <a:gd name="connsiteX20" fmla="*/ 383936 w 3495477"/>
              <a:gd name="connsiteY20" fmla="*/ 576062 h 941361"/>
              <a:gd name="connsiteX21" fmla="*/ 462852 w 3495477"/>
              <a:gd name="connsiteY21" fmla="*/ 678473 h 941361"/>
              <a:gd name="connsiteX22" fmla="*/ 534131 w 3495477"/>
              <a:gd name="connsiteY22" fmla="*/ 576062 h 941361"/>
              <a:gd name="connsiteX23" fmla="*/ 613048 w 3495477"/>
              <a:gd name="connsiteY23" fmla="*/ 678473 h 941361"/>
              <a:gd name="connsiteX24" fmla="*/ 684326 w 3495477"/>
              <a:gd name="connsiteY24" fmla="*/ 576062 h 941361"/>
              <a:gd name="connsiteX25" fmla="*/ 763243 w 3495477"/>
              <a:gd name="connsiteY25" fmla="*/ 678473 h 941361"/>
              <a:gd name="connsiteX26" fmla="*/ 763243 w 3495477"/>
              <a:gd name="connsiteY26" fmla="*/ 701515 h 941361"/>
              <a:gd name="connsiteX27" fmla="*/ 834522 w 3495477"/>
              <a:gd name="connsiteY27" fmla="*/ 701515 h 941361"/>
              <a:gd name="connsiteX28" fmla="*/ 834522 w 3495477"/>
              <a:gd name="connsiteY28" fmla="*/ 629828 h 941361"/>
              <a:gd name="connsiteX29" fmla="*/ 745423 w 3495477"/>
              <a:gd name="connsiteY29" fmla="*/ 519736 h 941361"/>
              <a:gd name="connsiteX30" fmla="*/ 834522 w 3495477"/>
              <a:gd name="connsiteY30" fmla="*/ 409644 h 941361"/>
              <a:gd name="connsiteX31" fmla="*/ 834522 w 3495477"/>
              <a:gd name="connsiteY31" fmla="*/ 284191 h 941361"/>
              <a:gd name="connsiteX32" fmla="*/ 880344 w 3495477"/>
              <a:gd name="connsiteY32" fmla="*/ 284191 h 941361"/>
              <a:gd name="connsiteX33" fmla="*/ 880344 w 3495477"/>
              <a:gd name="connsiteY33" fmla="*/ 409644 h 941361"/>
              <a:gd name="connsiteX34" fmla="*/ 969443 w 3495477"/>
              <a:gd name="connsiteY34" fmla="*/ 519736 h 941361"/>
              <a:gd name="connsiteX35" fmla="*/ 880344 w 3495477"/>
              <a:gd name="connsiteY35" fmla="*/ 629828 h 941361"/>
              <a:gd name="connsiteX36" fmla="*/ 880344 w 3495477"/>
              <a:gd name="connsiteY36" fmla="*/ 701515 h 941361"/>
              <a:gd name="connsiteX37" fmla="*/ 941440 w 3495477"/>
              <a:gd name="connsiteY37" fmla="*/ 701515 h 941361"/>
              <a:gd name="connsiteX38" fmla="*/ 941440 w 3495477"/>
              <a:gd name="connsiteY38" fmla="*/ 627268 h 941361"/>
              <a:gd name="connsiteX39" fmla="*/ 1017811 w 3495477"/>
              <a:gd name="connsiteY39" fmla="*/ 627268 h 941361"/>
              <a:gd name="connsiteX40" fmla="*/ 1017811 w 3495477"/>
              <a:gd name="connsiteY40" fmla="*/ 529977 h 941361"/>
              <a:gd name="connsiteX41" fmla="*/ 1183281 w 3495477"/>
              <a:gd name="connsiteY41" fmla="*/ 529977 h 941361"/>
              <a:gd name="connsiteX42" fmla="*/ 1183281 w 3495477"/>
              <a:gd name="connsiteY42" fmla="*/ 250907 h 941361"/>
              <a:gd name="connsiteX43" fmla="*/ 1404755 w 3495477"/>
              <a:gd name="connsiteY43" fmla="*/ 250907 h 941361"/>
              <a:gd name="connsiteX44" fmla="*/ 1404755 w 3495477"/>
              <a:gd name="connsiteY44" fmla="*/ 535097 h 941361"/>
              <a:gd name="connsiteX45" fmla="*/ 1631321 w 3495477"/>
              <a:gd name="connsiteY45" fmla="*/ 535097 h 941361"/>
              <a:gd name="connsiteX46" fmla="*/ 1631321 w 3495477"/>
              <a:gd name="connsiteY46" fmla="*/ 358439 h 941361"/>
              <a:gd name="connsiteX47" fmla="*/ 1880797 w 3495477"/>
              <a:gd name="connsiteY47" fmla="*/ 358439 h 941361"/>
              <a:gd name="connsiteX48" fmla="*/ 1880797 w 3495477"/>
              <a:gd name="connsiteY48" fmla="*/ 529977 h 941361"/>
              <a:gd name="connsiteX49" fmla="*/ 2069179 w 3495477"/>
              <a:gd name="connsiteY49" fmla="*/ 529977 h 941361"/>
              <a:gd name="connsiteX50" fmla="*/ 2069179 w 3495477"/>
              <a:gd name="connsiteY50" fmla="*/ 448048 h 941361"/>
              <a:gd name="connsiteX51" fmla="*/ 2196463 w 3495477"/>
              <a:gd name="connsiteY51" fmla="*/ 450608 h 941361"/>
              <a:gd name="connsiteX52" fmla="*/ 2196463 w 3495477"/>
              <a:gd name="connsiteY52" fmla="*/ 378921 h 941361"/>
              <a:gd name="connsiteX53" fmla="*/ 2326293 w 3495477"/>
              <a:gd name="connsiteY53" fmla="*/ 378921 h 941361"/>
              <a:gd name="connsiteX54" fmla="*/ 2326293 w 3495477"/>
              <a:gd name="connsiteY54" fmla="*/ 445488 h 941361"/>
              <a:gd name="connsiteX55" fmla="*/ 2451031 w 3495477"/>
              <a:gd name="connsiteY55" fmla="*/ 445488 h 941361"/>
              <a:gd name="connsiteX56" fmla="*/ 2451031 w 3495477"/>
              <a:gd name="connsiteY56" fmla="*/ 371240 h 941361"/>
              <a:gd name="connsiteX57" fmla="*/ 2573224 w 3495477"/>
              <a:gd name="connsiteY57" fmla="*/ 373801 h 941361"/>
              <a:gd name="connsiteX58" fmla="*/ 2573224 w 3495477"/>
              <a:gd name="connsiteY58" fmla="*/ 0 h 941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495477" h="941361">
                <a:moveTo>
                  <a:pt x="2573224" y="0"/>
                </a:moveTo>
                <a:cubicBezTo>
                  <a:pt x="2573224" y="0"/>
                  <a:pt x="2573224" y="0"/>
                  <a:pt x="2820155" y="0"/>
                </a:cubicBezTo>
                <a:cubicBezTo>
                  <a:pt x="2820155" y="0"/>
                  <a:pt x="2820155" y="0"/>
                  <a:pt x="2820155" y="337957"/>
                </a:cubicBezTo>
                <a:cubicBezTo>
                  <a:pt x="2820155" y="337957"/>
                  <a:pt x="2820155" y="337957"/>
                  <a:pt x="3000898" y="337957"/>
                </a:cubicBezTo>
                <a:cubicBezTo>
                  <a:pt x="3000898" y="337957"/>
                  <a:pt x="3000898" y="337957"/>
                  <a:pt x="3000898" y="642629"/>
                </a:cubicBezTo>
                <a:cubicBezTo>
                  <a:pt x="3000898" y="642629"/>
                  <a:pt x="3000898" y="642629"/>
                  <a:pt x="3146003" y="642629"/>
                </a:cubicBezTo>
                <a:cubicBezTo>
                  <a:pt x="3146003" y="642629"/>
                  <a:pt x="3146003" y="642629"/>
                  <a:pt x="3146003" y="540218"/>
                </a:cubicBezTo>
                <a:cubicBezTo>
                  <a:pt x="3146003" y="540218"/>
                  <a:pt x="3146003" y="540218"/>
                  <a:pt x="3344565" y="540218"/>
                </a:cubicBezTo>
                <a:cubicBezTo>
                  <a:pt x="3344565" y="540218"/>
                  <a:pt x="3344565" y="540218"/>
                  <a:pt x="3344565" y="168978"/>
                </a:cubicBezTo>
                <a:cubicBezTo>
                  <a:pt x="3344565" y="168978"/>
                  <a:pt x="3344565" y="168978"/>
                  <a:pt x="3410077" y="168978"/>
                </a:cubicBezTo>
                <a:lnTo>
                  <a:pt x="3495477" y="168978"/>
                </a:lnTo>
                <a:lnTo>
                  <a:pt x="3495477" y="941361"/>
                </a:lnTo>
                <a:lnTo>
                  <a:pt x="0" y="941361"/>
                </a:lnTo>
                <a:lnTo>
                  <a:pt x="0" y="919498"/>
                </a:lnTo>
                <a:lnTo>
                  <a:pt x="0" y="762962"/>
                </a:lnTo>
                <a:lnTo>
                  <a:pt x="54708" y="762962"/>
                </a:lnTo>
                <a:cubicBezTo>
                  <a:pt x="80045" y="762962"/>
                  <a:pt x="109002" y="762962"/>
                  <a:pt x="142096" y="762962"/>
                </a:cubicBezTo>
                <a:cubicBezTo>
                  <a:pt x="142096" y="762962"/>
                  <a:pt x="142096" y="762962"/>
                  <a:pt x="142096" y="199702"/>
                </a:cubicBezTo>
                <a:cubicBezTo>
                  <a:pt x="142096" y="199702"/>
                  <a:pt x="142096" y="199702"/>
                  <a:pt x="317748" y="199702"/>
                </a:cubicBezTo>
                <a:cubicBezTo>
                  <a:pt x="317748" y="199702"/>
                  <a:pt x="317748" y="199702"/>
                  <a:pt x="317748" y="665672"/>
                </a:cubicBezTo>
                <a:cubicBezTo>
                  <a:pt x="327931" y="637509"/>
                  <a:pt x="355933" y="576062"/>
                  <a:pt x="383936" y="576062"/>
                </a:cubicBezTo>
                <a:cubicBezTo>
                  <a:pt x="424667" y="576062"/>
                  <a:pt x="462852" y="678473"/>
                  <a:pt x="462852" y="678473"/>
                </a:cubicBezTo>
                <a:cubicBezTo>
                  <a:pt x="462852" y="678473"/>
                  <a:pt x="495946" y="576062"/>
                  <a:pt x="534131" y="576062"/>
                </a:cubicBezTo>
                <a:cubicBezTo>
                  <a:pt x="572317" y="576062"/>
                  <a:pt x="613048" y="678473"/>
                  <a:pt x="613048" y="678473"/>
                </a:cubicBezTo>
                <a:cubicBezTo>
                  <a:pt x="613048" y="678473"/>
                  <a:pt x="646141" y="576062"/>
                  <a:pt x="684326" y="576062"/>
                </a:cubicBezTo>
                <a:cubicBezTo>
                  <a:pt x="722512" y="576062"/>
                  <a:pt x="763243" y="678473"/>
                  <a:pt x="763243" y="678473"/>
                </a:cubicBezTo>
                <a:cubicBezTo>
                  <a:pt x="763243" y="678473"/>
                  <a:pt x="763243" y="678473"/>
                  <a:pt x="763243" y="701515"/>
                </a:cubicBezTo>
                <a:cubicBezTo>
                  <a:pt x="763243" y="701515"/>
                  <a:pt x="763243" y="701515"/>
                  <a:pt x="834522" y="701515"/>
                </a:cubicBezTo>
                <a:cubicBezTo>
                  <a:pt x="834522" y="701515"/>
                  <a:pt x="834522" y="701515"/>
                  <a:pt x="834522" y="629828"/>
                </a:cubicBezTo>
                <a:cubicBezTo>
                  <a:pt x="783608" y="619587"/>
                  <a:pt x="745423" y="573502"/>
                  <a:pt x="745423" y="519736"/>
                </a:cubicBezTo>
                <a:cubicBezTo>
                  <a:pt x="745423" y="465970"/>
                  <a:pt x="783608" y="419886"/>
                  <a:pt x="834522" y="409644"/>
                </a:cubicBezTo>
                <a:cubicBezTo>
                  <a:pt x="834522" y="409644"/>
                  <a:pt x="834522" y="409644"/>
                  <a:pt x="834522" y="284191"/>
                </a:cubicBezTo>
                <a:cubicBezTo>
                  <a:pt x="834522" y="284191"/>
                  <a:pt x="834522" y="284191"/>
                  <a:pt x="880344" y="284191"/>
                </a:cubicBezTo>
                <a:cubicBezTo>
                  <a:pt x="880344" y="284191"/>
                  <a:pt x="880344" y="284191"/>
                  <a:pt x="880344" y="409644"/>
                </a:cubicBezTo>
                <a:cubicBezTo>
                  <a:pt x="931258" y="419886"/>
                  <a:pt x="969443" y="465970"/>
                  <a:pt x="969443" y="519736"/>
                </a:cubicBezTo>
                <a:cubicBezTo>
                  <a:pt x="969443" y="576062"/>
                  <a:pt x="931258" y="619587"/>
                  <a:pt x="880344" y="629828"/>
                </a:cubicBezTo>
                <a:cubicBezTo>
                  <a:pt x="880344" y="629828"/>
                  <a:pt x="880344" y="629828"/>
                  <a:pt x="880344" y="701515"/>
                </a:cubicBezTo>
                <a:cubicBezTo>
                  <a:pt x="880344" y="701515"/>
                  <a:pt x="880344" y="701515"/>
                  <a:pt x="941440" y="701515"/>
                </a:cubicBezTo>
                <a:cubicBezTo>
                  <a:pt x="941440" y="701515"/>
                  <a:pt x="941440" y="701515"/>
                  <a:pt x="941440" y="627268"/>
                </a:cubicBezTo>
                <a:cubicBezTo>
                  <a:pt x="941440" y="627268"/>
                  <a:pt x="941440" y="627268"/>
                  <a:pt x="1017811" y="627268"/>
                </a:cubicBezTo>
                <a:cubicBezTo>
                  <a:pt x="1017811" y="627268"/>
                  <a:pt x="1017811" y="627268"/>
                  <a:pt x="1017811" y="529977"/>
                </a:cubicBezTo>
                <a:cubicBezTo>
                  <a:pt x="1017811" y="529977"/>
                  <a:pt x="1017811" y="529977"/>
                  <a:pt x="1183281" y="529977"/>
                </a:cubicBezTo>
                <a:cubicBezTo>
                  <a:pt x="1183281" y="529977"/>
                  <a:pt x="1183281" y="529977"/>
                  <a:pt x="1183281" y="250907"/>
                </a:cubicBezTo>
                <a:cubicBezTo>
                  <a:pt x="1183281" y="250907"/>
                  <a:pt x="1183281" y="250907"/>
                  <a:pt x="1404755" y="250907"/>
                </a:cubicBezTo>
                <a:cubicBezTo>
                  <a:pt x="1404755" y="250907"/>
                  <a:pt x="1404755" y="250907"/>
                  <a:pt x="1404755" y="535097"/>
                </a:cubicBezTo>
                <a:cubicBezTo>
                  <a:pt x="1404755" y="535097"/>
                  <a:pt x="1404755" y="535097"/>
                  <a:pt x="1631321" y="535097"/>
                </a:cubicBezTo>
                <a:cubicBezTo>
                  <a:pt x="1631321" y="535097"/>
                  <a:pt x="1631321" y="535097"/>
                  <a:pt x="1631321" y="358439"/>
                </a:cubicBezTo>
                <a:cubicBezTo>
                  <a:pt x="1631321" y="358439"/>
                  <a:pt x="1631321" y="358439"/>
                  <a:pt x="1880797" y="358439"/>
                </a:cubicBezTo>
                <a:cubicBezTo>
                  <a:pt x="1880797" y="358439"/>
                  <a:pt x="1880797" y="358439"/>
                  <a:pt x="1880797" y="529977"/>
                </a:cubicBezTo>
                <a:cubicBezTo>
                  <a:pt x="1880797" y="529977"/>
                  <a:pt x="1880797" y="529977"/>
                  <a:pt x="2069179" y="529977"/>
                </a:cubicBezTo>
                <a:cubicBezTo>
                  <a:pt x="2069179" y="529977"/>
                  <a:pt x="2069179" y="529977"/>
                  <a:pt x="2069179" y="448048"/>
                </a:cubicBezTo>
                <a:cubicBezTo>
                  <a:pt x="2069179" y="448048"/>
                  <a:pt x="2069179" y="448048"/>
                  <a:pt x="2196463" y="450608"/>
                </a:cubicBezTo>
                <a:cubicBezTo>
                  <a:pt x="2196463" y="450608"/>
                  <a:pt x="2196463" y="450608"/>
                  <a:pt x="2196463" y="378921"/>
                </a:cubicBezTo>
                <a:cubicBezTo>
                  <a:pt x="2196463" y="378921"/>
                  <a:pt x="2196463" y="378921"/>
                  <a:pt x="2326293" y="378921"/>
                </a:cubicBezTo>
                <a:cubicBezTo>
                  <a:pt x="2326293" y="378921"/>
                  <a:pt x="2326293" y="378921"/>
                  <a:pt x="2326293" y="445488"/>
                </a:cubicBezTo>
                <a:cubicBezTo>
                  <a:pt x="2326293" y="445488"/>
                  <a:pt x="2326293" y="445488"/>
                  <a:pt x="2451031" y="445488"/>
                </a:cubicBezTo>
                <a:cubicBezTo>
                  <a:pt x="2451031" y="445488"/>
                  <a:pt x="2451031" y="445488"/>
                  <a:pt x="2451031" y="371240"/>
                </a:cubicBezTo>
                <a:cubicBezTo>
                  <a:pt x="2451031" y="371240"/>
                  <a:pt x="2451031" y="371240"/>
                  <a:pt x="2573224" y="373801"/>
                </a:cubicBezTo>
                <a:cubicBezTo>
                  <a:pt x="2573224" y="373801"/>
                  <a:pt x="2573224" y="373801"/>
                  <a:pt x="2573224" y="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1488" name="Group 12">
            <a:extLst>
              <a:ext uri="{FF2B5EF4-FFF2-40B4-BE49-F238E27FC236}">
                <a16:creationId xmlns:a16="http://schemas.microsoft.com/office/drawing/2014/main" id="{70A7FE2A-DEC0-39B4-6A09-C0A2012B300A}"/>
              </a:ext>
            </a:extLst>
          </p:cNvPr>
          <p:cNvGrpSpPr/>
          <p:nvPr/>
        </p:nvGrpSpPr>
        <p:grpSpPr>
          <a:xfrm>
            <a:off x="94828" y="673497"/>
            <a:ext cx="1562871" cy="1645996"/>
            <a:chOff x="3175" y="1588"/>
            <a:chExt cx="4686300" cy="4637087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489" name="Rectangle 5">
              <a:extLst>
                <a:ext uri="{FF2B5EF4-FFF2-40B4-BE49-F238E27FC236}">
                  <a16:creationId xmlns:a16="http://schemas.microsoft.com/office/drawing/2014/main" id="{9571EC45-D25F-386C-752C-E915BB042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0" name="Rectangle 6">
              <a:extLst>
                <a:ext uri="{FF2B5EF4-FFF2-40B4-BE49-F238E27FC236}">
                  <a16:creationId xmlns:a16="http://schemas.microsoft.com/office/drawing/2014/main" id="{F7D4B7A1-CD1B-F907-ED13-CC4D6B06A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1" name="Rectangle 7">
              <a:extLst>
                <a:ext uri="{FF2B5EF4-FFF2-40B4-BE49-F238E27FC236}">
                  <a16:creationId xmlns:a16="http://schemas.microsoft.com/office/drawing/2014/main" id="{C85453CF-BBDB-8CF7-3E61-AC575AAA7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2" name="Freeform 8">
              <a:extLst>
                <a:ext uri="{FF2B5EF4-FFF2-40B4-BE49-F238E27FC236}">
                  <a16:creationId xmlns:a16="http://schemas.microsoft.com/office/drawing/2014/main" id="{A64A6DE6-E49D-98F4-2E56-2751B9B73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3" name="Freeform 9">
              <a:extLst>
                <a:ext uri="{FF2B5EF4-FFF2-40B4-BE49-F238E27FC236}">
                  <a16:creationId xmlns:a16="http://schemas.microsoft.com/office/drawing/2014/main" id="{A4B4D4BF-24E7-9E96-58B1-BA2CA8493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4" name="Rectangle 10">
              <a:extLst>
                <a:ext uri="{FF2B5EF4-FFF2-40B4-BE49-F238E27FC236}">
                  <a16:creationId xmlns:a16="http://schemas.microsoft.com/office/drawing/2014/main" id="{AD10028B-CA35-D667-5A3D-62715C5E7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5" name="Freeform 11">
              <a:extLst>
                <a:ext uri="{FF2B5EF4-FFF2-40B4-BE49-F238E27FC236}">
                  <a16:creationId xmlns:a16="http://schemas.microsoft.com/office/drawing/2014/main" id="{057781A7-CE65-C622-109F-827BDE452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6" name="Freeform 12">
              <a:extLst>
                <a:ext uri="{FF2B5EF4-FFF2-40B4-BE49-F238E27FC236}">
                  <a16:creationId xmlns:a16="http://schemas.microsoft.com/office/drawing/2014/main" id="{D1BF8011-4A3D-3F71-88CB-80482FF5C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7" name="Rectangle 13">
              <a:extLst>
                <a:ext uri="{FF2B5EF4-FFF2-40B4-BE49-F238E27FC236}">
                  <a16:creationId xmlns:a16="http://schemas.microsoft.com/office/drawing/2014/main" id="{E99BA9E7-412E-2B8F-71AF-07A2ACC4B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8" name="Freeform 14">
              <a:extLst>
                <a:ext uri="{FF2B5EF4-FFF2-40B4-BE49-F238E27FC236}">
                  <a16:creationId xmlns:a16="http://schemas.microsoft.com/office/drawing/2014/main" id="{D5A19AE4-3E50-5744-C177-F0000E2F7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9" name="Freeform 15">
              <a:extLst>
                <a:ext uri="{FF2B5EF4-FFF2-40B4-BE49-F238E27FC236}">
                  <a16:creationId xmlns:a16="http://schemas.microsoft.com/office/drawing/2014/main" id="{53442397-9AC5-DF97-1585-15380DED5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0" name="Rectangle 16">
              <a:extLst>
                <a:ext uri="{FF2B5EF4-FFF2-40B4-BE49-F238E27FC236}">
                  <a16:creationId xmlns:a16="http://schemas.microsoft.com/office/drawing/2014/main" id="{EF9213D6-7FEF-290E-2CE3-B034D6385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1" name="Freeform 17">
              <a:extLst>
                <a:ext uri="{FF2B5EF4-FFF2-40B4-BE49-F238E27FC236}">
                  <a16:creationId xmlns:a16="http://schemas.microsoft.com/office/drawing/2014/main" id="{AD6A2425-20BA-D8E6-E1A7-06E984725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2" name="Freeform 18">
              <a:extLst>
                <a:ext uri="{FF2B5EF4-FFF2-40B4-BE49-F238E27FC236}">
                  <a16:creationId xmlns:a16="http://schemas.microsoft.com/office/drawing/2014/main" id="{A68855F2-717A-E9A1-4F31-34682AC0A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3" name="Rectangle 19">
              <a:extLst>
                <a:ext uri="{FF2B5EF4-FFF2-40B4-BE49-F238E27FC236}">
                  <a16:creationId xmlns:a16="http://schemas.microsoft.com/office/drawing/2014/main" id="{C8F813CD-1003-377A-74DF-5A15EA702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4" name="Rectangle 20">
              <a:extLst>
                <a:ext uri="{FF2B5EF4-FFF2-40B4-BE49-F238E27FC236}">
                  <a16:creationId xmlns:a16="http://schemas.microsoft.com/office/drawing/2014/main" id="{855EB791-D2B7-C30F-68A5-43449BC6D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5" name="Rectangle 21">
              <a:extLst>
                <a:ext uri="{FF2B5EF4-FFF2-40B4-BE49-F238E27FC236}">
                  <a16:creationId xmlns:a16="http://schemas.microsoft.com/office/drawing/2014/main" id="{5188BA15-0307-C2A8-43BF-A5464B713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6" name="Freeform 22">
              <a:extLst>
                <a:ext uri="{FF2B5EF4-FFF2-40B4-BE49-F238E27FC236}">
                  <a16:creationId xmlns:a16="http://schemas.microsoft.com/office/drawing/2014/main" id="{8FDAE72F-E6F2-43FA-61D4-FCA71E017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7" name="Freeform 23">
              <a:extLst>
                <a:ext uri="{FF2B5EF4-FFF2-40B4-BE49-F238E27FC236}">
                  <a16:creationId xmlns:a16="http://schemas.microsoft.com/office/drawing/2014/main" id="{39AAFAB8-7991-613A-70DA-9ED9D9430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8" name="Rectangle 24">
              <a:extLst>
                <a:ext uri="{FF2B5EF4-FFF2-40B4-BE49-F238E27FC236}">
                  <a16:creationId xmlns:a16="http://schemas.microsoft.com/office/drawing/2014/main" id="{6E4D6BE6-9CDB-7BC0-031A-02AC74E02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9" name="Freeform 25">
              <a:extLst>
                <a:ext uri="{FF2B5EF4-FFF2-40B4-BE49-F238E27FC236}">
                  <a16:creationId xmlns:a16="http://schemas.microsoft.com/office/drawing/2014/main" id="{313E8A60-F745-0D23-D55C-A9E6D8C13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0" name="Freeform 26">
              <a:extLst>
                <a:ext uri="{FF2B5EF4-FFF2-40B4-BE49-F238E27FC236}">
                  <a16:creationId xmlns:a16="http://schemas.microsoft.com/office/drawing/2014/main" id="{1AF37DF6-2161-E615-047E-976949A4A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1" name="Rectangle 27">
              <a:extLst>
                <a:ext uri="{FF2B5EF4-FFF2-40B4-BE49-F238E27FC236}">
                  <a16:creationId xmlns:a16="http://schemas.microsoft.com/office/drawing/2014/main" id="{4B446896-C738-C408-1079-1CA89D953B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2" name="Freeform 28">
              <a:extLst>
                <a:ext uri="{FF2B5EF4-FFF2-40B4-BE49-F238E27FC236}">
                  <a16:creationId xmlns:a16="http://schemas.microsoft.com/office/drawing/2014/main" id="{72C8A966-519C-8770-C1E6-E7689BCFA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3" name="Freeform 29">
              <a:extLst>
                <a:ext uri="{FF2B5EF4-FFF2-40B4-BE49-F238E27FC236}">
                  <a16:creationId xmlns:a16="http://schemas.microsoft.com/office/drawing/2014/main" id="{0C72C84B-E826-D992-5DEE-D9C5DB30B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4" name="Rectangle 30">
              <a:extLst>
                <a:ext uri="{FF2B5EF4-FFF2-40B4-BE49-F238E27FC236}">
                  <a16:creationId xmlns:a16="http://schemas.microsoft.com/office/drawing/2014/main" id="{89F8BF54-C00D-D5B3-0703-EF7EF8FC5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5" name="Freeform 31">
              <a:extLst>
                <a:ext uri="{FF2B5EF4-FFF2-40B4-BE49-F238E27FC236}">
                  <a16:creationId xmlns:a16="http://schemas.microsoft.com/office/drawing/2014/main" id="{81831FA6-B3F0-51FF-A621-944BD998B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6" name="Freeform 32">
              <a:extLst>
                <a:ext uri="{FF2B5EF4-FFF2-40B4-BE49-F238E27FC236}">
                  <a16:creationId xmlns:a16="http://schemas.microsoft.com/office/drawing/2014/main" id="{B1C92DFF-1E59-3C0C-5B0C-2D283D86E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7" name="Rectangle 33">
              <a:extLst>
                <a:ext uri="{FF2B5EF4-FFF2-40B4-BE49-F238E27FC236}">
                  <a16:creationId xmlns:a16="http://schemas.microsoft.com/office/drawing/2014/main" id="{C45D292A-AE58-87E3-828B-131BA227A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8" name="Rectangle 34">
              <a:extLst>
                <a:ext uri="{FF2B5EF4-FFF2-40B4-BE49-F238E27FC236}">
                  <a16:creationId xmlns:a16="http://schemas.microsoft.com/office/drawing/2014/main" id="{1700914F-F745-DF01-C5C0-11F0CC4AD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9" name="Rectangle 35">
              <a:extLst>
                <a:ext uri="{FF2B5EF4-FFF2-40B4-BE49-F238E27FC236}">
                  <a16:creationId xmlns:a16="http://schemas.microsoft.com/office/drawing/2014/main" id="{544B78A0-CDD3-65A5-A444-29C22BF89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0" name="Freeform 36">
              <a:extLst>
                <a:ext uri="{FF2B5EF4-FFF2-40B4-BE49-F238E27FC236}">
                  <a16:creationId xmlns:a16="http://schemas.microsoft.com/office/drawing/2014/main" id="{40E5B570-DF93-27DA-372E-0EE236A2E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1" name="Freeform 37">
              <a:extLst>
                <a:ext uri="{FF2B5EF4-FFF2-40B4-BE49-F238E27FC236}">
                  <a16:creationId xmlns:a16="http://schemas.microsoft.com/office/drawing/2014/main" id="{A68265C6-3DB3-5644-2B0D-C5627C9E3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2" name="Rectangle 38">
              <a:extLst>
                <a:ext uri="{FF2B5EF4-FFF2-40B4-BE49-F238E27FC236}">
                  <a16:creationId xmlns:a16="http://schemas.microsoft.com/office/drawing/2014/main" id="{48A7665F-0388-B980-2977-F99AF28D1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3" name="Freeform 39">
              <a:extLst>
                <a:ext uri="{FF2B5EF4-FFF2-40B4-BE49-F238E27FC236}">
                  <a16:creationId xmlns:a16="http://schemas.microsoft.com/office/drawing/2014/main" id="{8F999A87-C8B2-7B16-DACF-74245B960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4" name="Freeform 40">
              <a:extLst>
                <a:ext uri="{FF2B5EF4-FFF2-40B4-BE49-F238E27FC236}">
                  <a16:creationId xmlns:a16="http://schemas.microsoft.com/office/drawing/2014/main" id="{6C3AFFA1-AFE5-17E7-7269-CAC8A0DE2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5" name="Rectangle 41">
              <a:extLst>
                <a:ext uri="{FF2B5EF4-FFF2-40B4-BE49-F238E27FC236}">
                  <a16:creationId xmlns:a16="http://schemas.microsoft.com/office/drawing/2014/main" id="{138609CA-E938-59A6-9BDC-0973672BA5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6" name="Freeform 42">
              <a:extLst>
                <a:ext uri="{FF2B5EF4-FFF2-40B4-BE49-F238E27FC236}">
                  <a16:creationId xmlns:a16="http://schemas.microsoft.com/office/drawing/2014/main" id="{2847E30B-8BF2-4C83-4052-59ED474DD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7" name="Freeform 43">
              <a:extLst>
                <a:ext uri="{FF2B5EF4-FFF2-40B4-BE49-F238E27FC236}">
                  <a16:creationId xmlns:a16="http://schemas.microsoft.com/office/drawing/2014/main" id="{CA5083C2-00AA-F076-BF4E-DCF480A53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8" name="Rectangle 44">
              <a:extLst>
                <a:ext uri="{FF2B5EF4-FFF2-40B4-BE49-F238E27FC236}">
                  <a16:creationId xmlns:a16="http://schemas.microsoft.com/office/drawing/2014/main" id="{B4452F21-2203-8F21-9E70-7CA58F8F3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9" name="Freeform 45">
              <a:extLst>
                <a:ext uri="{FF2B5EF4-FFF2-40B4-BE49-F238E27FC236}">
                  <a16:creationId xmlns:a16="http://schemas.microsoft.com/office/drawing/2014/main" id="{EA76F853-38D5-99D3-042A-BC659A28F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0" name="Freeform 46">
              <a:extLst>
                <a:ext uri="{FF2B5EF4-FFF2-40B4-BE49-F238E27FC236}">
                  <a16:creationId xmlns:a16="http://schemas.microsoft.com/office/drawing/2014/main" id="{B3E503D1-29B7-780C-13B1-F3021B465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1" name="Rectangle 47">
              <a:extLst>
                <a:ext uri="{FF2B5EF4-FFF2-40B4-BE49-F238E27FC236}">
                  <a16:creationId xmlns:a16="http://schemas.microsoft.com/office/drawing/2014/main" id="{9F8A061A-FABC-444A-6F71-A4E065D65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2" name="Rectangle 48">
              <a:extLst>
                <a:ext uri="{FF2B5EF4-FFF2-40B4-BE49-F238E27FC236}">
                  <a16:creationId xmlns:a16="http://schemas.microsoft.com/office/drawing/2014/main" id="{B6A3A23B-5BAE-2F56-BE78-10CCCB980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3" name="Freeform 49">
              <a:extLst>
                <a:ext uri="{FF2B5EF4-FFF2-40B4-BE49-F238E27FC236}">
                  <a16:creationId xmlns:a16="http://schemas.microsoft.com/office/drawing/2014/main" id="{52F4A68C-99E1-374C-1FCF-2C0C4A32A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4" name="Freeform 50">
              <a:extLst>
                <a:ext uri="{FF2B5EF4-FFF2-40B4-BE49-F238E27FC236}">
                  <a16:creationId xmlns:a16="http://schemas.microsoft.com/office/drawing/2014/main" id="{BBC64F1A-816C-B273-29D5-21058C6E5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5" name="Freeform 51">
              <a:extLst>
                <a:ext uri="{FF2B5EF4-FFF2-40B4-BE49-F238E27FC236}">
                  <a16:creationId xmlns:a16="http://schemas.microsoft.com/office/drawing/2014/main" id="{A5B8F305-5926-1E03-FBC7-5B4D7AF4D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6" name="Rectangle 52">
              <a:extLst>
                <a:ext uri="{FF2B5EF4-FFF2-40B4-BE49-F238E27FC236}">
                  <a16:creationId xmlns:a16="http://schemas.microsoft.com/office/drawing/2014/main" id="{558DEA1F-A4B3-1C7C-F7F9-2FC57A637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7" name="Freeform 53">
              <a:extLst>
                <a:ext uri="{FF2B5EF4-FFF2-40B4-BE49-F238E27FC236}">
                  <a16:creationId xmlns:a16="http://schemas.microsoft.com/office/drawing/2014/main" id="{B3B1E902-8544-51AA-CDA2-12EC7667D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" name="Freeform 54">
              <a:extLst>
                <a:ext uri="{FF2B5EF4-FFF2-40B4-BE49-F238E27FC236}">
                  <a16:creationId xmlns:a16="http://schemas.microsoft.com/office/drawing/2014/main" id="{6C90FC65-8CB2-6AA7-68E5-DC83EF4DB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9" name="Rectangle 55">
              <a:extLst>
                <a:ext uri="{FF2B5EF4-FFF2-40B4-BE49-F238E27FC236}">
                  <a16:creationId xmlns:a16="http://schemas.microsoft.com/office/drawing/2014/main" id="{377DA471-CCBA-8ABF-081E-4AE342B4F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0" name="Freeform 56">
              <a:extLst>
                <a:ext uri="{FF2B5EF4-FFF2-40B4-BE49-F238E27FC236}">
                  <a16:creationId xmlns:a16="http://schemas.microsoft.com/office/drawing/2014/main" id="{9F8411DA-F613-6004-0E84-378D50653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1" name="Freeform 57">
              <a:extLst>
                <a:ext uri="{FF2B5EF4-FFF2-40B4-BE49-F238E27FC236}">
                  <a16:creationId xmlns:a16="http://schemas.microsoft.com/office/drawing/2014/main" id="{AA03CF08-BEB5-691D-39AB-06A4A48A0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2" name="Rectangle 58">
              <a:extLst>
                <a:ext uri="{FF2B5EF4-FFF2-40B4-BE49-F238E27FC236}">
                  <a16:creationId xmlns:a16="http://schemas.microsoft.com/office/drawing/2014/main" id="{093A8592-E0CB-535A-80BB-194F4CAE31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3" name="Rectangle 59">
              <a:extLst>
                <a:ext uri="{FF2B5EF4-FFF2-40B4-BE49-F238E27FC236}">
                  <a16:creationId xmlns:a16="http://schemas.microsoft.com/office/drawing/2014/main" id="{E155F99D-0E85-3FC8-996E-C3BD47237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4" name="Rectangle 60">
              <a:extLst>
                <a:ext uri="{FF2B5EF4-FFF2-40B4-BE49-F238E27FC236}">
                  <a16:creationId xmlns:a16="http://schemas.microsoft.com/office/drawing/2014/main" id="{83C1F29C-6343-604D-1077-8C018F3C4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5" name="Freeform 61">
              <a:extLst>
                <a:ext uri="{FF2B5EF4-FFF2-40B4-BE49-F238E27FC236}">
                  <a16:creationId xmlns:a16="http://schemas.microsoft.com/office/drawing/2014/main" id="{6F13EE4A-0F7A-9F35-FF7A-B0F24F9F4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6" name="Freeform 62">
              <a:extLst>
                <a:ext uri="{FF2B5EF4-FFF2-40B4-BE49-F238E27FC236}">
                  <a16:creationId xmlns:a16="http://schemas.microsoft.com/office/drawing/2014/main" id="{2B75E29F-C02E-A64A-688B-CE9F0970D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7" name="Rectangle 63">
              <a:extLst>
                <a:ext uri="{FF2B5EF4-FFF2-40B4-BE49-F238E27FC236}">
                  <a16:creationId xmlns:a16="http://schemas.microsoft.com/office/drawing/2014/main" id="{33ACE937-0041-F41B-AF33-AF67905F9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8" name="Freeform 64">
              <a:extLst>
                <a:ext uri="{FF2B5EF4-FFF2-40B4-BE49-F238E27FC236}">
                  <a16:creationId xmlns:a16="http://schemas.microsoft.com/office/drawing/2014/main" id="{7C6F04D7-9FBC-B26E-BDE3-D021D17EB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9" name="Freeform 65">
              <a:extLst>
                <a:ext uri="{FF2B5EF4-FFF2-40B4-BE49-F238E27FC236}">
                  <a16:creationId xmlns:a16="http://schemas.microsoft.com/office/drawing/2014/main" id="{C1C1D107-A71F-81BA-EBFB-EB3C66DA7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0" name="Rectangle 66">
              <a:extLst>
                <a:ext uri="{FF2B5EF4-FFF2-40B4-BE49-F238E27FC236}">
                  <a16:creationId xmlns:a16="http://schemas.microsoft.com/office/drawing/2014/main" id="{31040C63-DB25-0C7A-89C6-EFC1F6486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1" name="Freeform 67">
              <a:extLst>
                <a:ext uri="{FF2B5EF4-FFF2-40B4-BE49-F238E27FC236}">
                  <a16:creationId xmlns:a16="http://schemas.microsoft.com/office/drawing/2014/main" id="{DAC4AAAE-7326-0807-3398-B0FFA105B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2" name="Freeform 68">
              <a:extLst>
                <a:ext uri="{FF2B5EF4-FFF2-40B4-BE49-F238E27FC236}">
                  <a16:creationId xmlns:a16="http://schemas.microsoft.com/office/drawing/2014/main" id="{63CBD687-C61C-F50D-6F1A-35CCC3871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3" name="Rectangle 69">
              <a:extLst>
                <a:ext uri="{FF2B5EF4-FFF2-40B4-BE49-F238E27FC236}">
                  <a16:creationId xmlns:a16="http://schemas.microsoft.com/office/drawing/2014/main" id="{526031E1-4968-CD7A-93D0-1637D1338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4" name="Freeform 70">
              <a:extLst>
                <a:ext uri="{FF2B5EF4-FFF2-40B4-BE49-F238E27FC236}">
                  <a16:creationId xmlns:a16="http://schemas.microsoft.com/office/drawing/2014/main" id="{07E4F0FE-EE7E-9FED-D3B3-3240512A8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5" name="Freeform 71">
              <a:extLst>
                <a:ext uri="{FF2B5EF4-FFF2-40B4-BE49-F238E27FC236}">
                  <a16:creationId xmlns:a16="http://schemas.microsoft.com/office/drawing/2014/main" id="{E202E871-260B-5E78-FC7C-F71BE9E9A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6" name="Rectangle 72">
              <a:extLst>
                <a:ext uri="{FF2B5EF4-FFF2-40B4-BE49-F238E27FC236}">
                  <a16:creationId xmlns:a16="http://schemas.microsoft.com/office/drawing/2014/main" id="{A8528C0F-ED5A-63DB-515D-6CAD208F50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7" name="Rectangle 73">
              <a:extLst>
                <a:ext uri="{FF2B5EF4-FFF2-40B4-BE49-F238E27FC236}">
                  <a16:creationId xmlns:a16="http://schemas.microsoft.com/office/drawing/2014/main" id="{4F8EA35A-5088-96F2-4D8F-15CB517A8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8" name="Rectangle 74">
              <a:extLst>
                <a:ext uri="{FF2B5EF4-FFF2-40B4-BE49-F238E27FC236}">
                  <a16:creationId xmlns:a16="http://schemas.microsoft.com/office/drawing/2014/main" id="{14FAE661-38B1-B7A5-D575-D37C9E29B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9" name="Freeform 75">
              <a:extLst>
                <a:ext uri="{FF2B5EF4-FFF2-40B4-BE49-F238E27FC236}">
                  <a16:creationId xmlns:a16="http://schemas.microsoft.com/office/drawing/2014/main" id="{4A408534-0081-6128-7661-A3687FBBF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0" name="Freeform 76">
              <a:extLst>
                <a:ext uri="{FF2B5EF4-FFF2-40B4-BE49-F238E27FC236}">
                  <a16:creationId xmlns:a16="http://schemas.microsoft.com/office/drawing/2014/main" id="{CD1DBD40-61DF-79AD-B205-F567A1CA9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1" name="Rectangle 77">
              <a:extLst>
                <a:ext uri="{FF2B5EF4-FFF2-40B4-BE49-F238E27FC236}">
                  <a16:creationId xmlns:a16="http://schemas.microsoft.com/office/drawing/2014/main" id="{765BD06F-EEA0-E162-2954-C089D26AA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2" name="Freeform 78">
              <a:extLst>
                <a:ext uri="{FF2B5EF4-FFF2-40B4-BE49-F238E27FC236}">
                  <a16:creationId xmlns:a16="http://schemas.microsoft.com/office/drawing/2014/main" id="{26B585FB-C61E-9931-4793-72B9009F4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3" name="Freeform 79">
              <a:extLst>
                <a:ext uri="{FF2B5EF4-FFF2-40B4-BE49-F238E27FC236}">
                  <a16:creationId xmlns:a16="http://schemas.microsoft.com/office/drawing/2014/main" id="{654FC638-673F-0623-669D-2BB05A337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4" name="Rectangle 80">
              <a:extLst>
                <a:ext uri="{FF2B5EF4-FFF2-40B4-BE49-F238E27FC236}">
                  <a16:creationId xmlns:a16="http://schemas.microsoft.com/office/drawing/2014/main" id="{A4C58C44-7C6A-C241-56FF-0B4568A5F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5" name="Freeform 81">
              <a:extLst>
                <a:ext uri="{FF2B5EF4-FFF2-40B4-BE49-F238E27FC236}">
                  <a16:creationId xmlns:a16="http://schemas.microsoft.com/office/drawing/2014/main" id="{5B329902-E2FC-B17F-D54C-A68FBA037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6" name="Freeform 82">
              <a:extLst>
                <a:ext uri="{FF2B5EF4-FFF2-40B4-BE49-F238E27FC236}">
                  <a16:creationId xmlns:a16="http://schemas.microsoft.com/office/drawing/2014/main" id="{EE7A62B4-4047-5561-2CE2-8C27FCAA9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7" name="Rectangle 83">
              <a:extLst>
                <a:ext uri="{FF2B5EF4-FFF2-40B4-BE49-F238E27FC236}">
                  <a16:creationId xmlns:a16="http://schemas.microsoft.com/office/drawing/2014/main" id="{33422865-5F79-1229-4177-BF828AFC8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8" name="Freeform 84">
              <a:extLst>
                <a:ext uri="{FF2B5EF4-FFF2-40B4-BE49-F238E27FC236}">
                  <a16:creationId xmlns:a16="http://schemas.microsoft.com/office/drawing/2014/main" id="{8178F0C7-B273-AF80-16E3-4DEB74491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9" name="Freeform 85">
              <a:extLst>
                <a:ext uri="{FF2B5EF4-FFF2-40B4-BE49-F238E27FC236}">
                  <a16:creationId xmlns:a16="http://schemas.microsoft.com/office/drawing/2014/main" id="{9AF679C9-90CF-6884-47B4-47BCDFDEF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0" name="Rectangle 86">
              <a:extLst>
                <a:ext uri="{FF2B5EF4-FFF2-40B4-BE49-F238E27FC236}">
                  <a16:creationId xmlns:a16="http://schemas.microsoft.com/office/drawing/2014/main" id="{0D72DFC2-EC94-CE71-D627-53CECD61E3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1" name="Freeform 87">
              <a:extLst>
                <a:ext uri="{FF2B5EF4-FFF2-40B4-BE49-F238E27FC236}">
                  <a16:creationId xmlns:a16="http://schemas.microsoft.com/office/drawing/2014/main" id="{9D0F5A03-7A11-2E20-07B4-5BEC82AA2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2" name="Freeform 88">
              <a:extLst>
                <a:ext uri="{FF2B5EF4-FFF2-40B4-BE49-F238E27FC236}">
                  <a16:creationId xmlns:a16="http://schemas.microsoft.com/office/drawing/2014/main" id="{9D38172C-DDAE-020D-4FF0-A5A4D8C6C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3" name="Rectangle 89">
              <a:extLst>
                <a:ext uri="{FF2B5EF4-FFF2-40B4-BE49-F238E27FC236}">
                  <a16:creationId xmlns:a16="http://schemas.microsoft.com/office/drawing/2014/main" id="{3F4D9A71-CCFC-B3C5-5CCF-530DC6104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4" name="Freeform 90">
              <a:extLst>
                <a:ext uri="{FF2B5EF4-FFF2-40B4-BE49-F238E27FC236}">
                  <a16:creationId xmlns:a16="http://schemas.microsoft.com/office/drawing/2014/main" id="{5126EAD4-CEF0-2230-C8DF-035F94C86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5" name="Freeform 91">
              <a:extLst>
                <a:ext uri="{FF2B5EF4-FFF2-40B4-BE49-F238E27FC236}">
                  <a16:creationId xmlns:a16="http://schemas.microsoft.com/office/drawing/2014/main" id="{149E91E1-1EDD-28D4-FFDC-F2B90F0B8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6" name="Rectangle 92">
              <a:extLst>
                <a:ext uri="{FF2B5EF4-FFF2-40B4-BE49-F238E27FC236}">
                  <a16:creationId xmlns:a16="http://schemas.microsoft.com/office/drawing/2014/main" id="{A4A7AD9A-FF30-AF9F-A751-FDBE923C75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7" name="Freeform 93">
              <a:extLst>
                <a:ext uri="{FF2B5EF4-FFF2-40B4-BE49-F238E27FC236}">
                  <a16:creationId xmlns:a16="http://schemas.microsoft.com/office/drawing/2014/main" id="{DCD24599-662F-E78B-535D-5BE6BA721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8" name="Freeform 94">
              <a:extLst>
                <a:ext uri="{FF2B5EF4-FFF2-40B4-BE49-F238E27FC236}">
                  <a16:creationId xmlns:a16="http://schemas.microsoft.com/office/drawing/2014/main" id="{D3680F0A-6D20-856B-85BA-9BBA49D8D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9" name="Rectangle 95">
              <a:extLst>
                <a:ext uri="{FF2B5EF4-FFF2-40B4-BE49-F238E27FC236}">
                  <a16:creationId xmlns:a16="http://schemas.microsoft.com/office/drawing/2014/main" id="{F72EB973-2C71-AFF7-388A-97536757F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0" name="Freeform 96">
              <a:extLst>
                <a:ext uri="{FF2B5EF4-FFF2-40B4-BE49-F238E27FC236}">
                  <a16:creationId xmlns:a16="http://schemas.microsoft.com/office/drawing/2014/main" id="{0022FAA1-697F-F57C-9789-7196EC5D8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1" name="Freeform 97">
              <a:extLst>
                <a:ext uri="{FF2B5EF4-FFF2-40B4-BE49-F238E27FC236}">
                  <a16:creationId xmlns:a16="http://schemas.microsoft.com/office/drawing/2014/main" id="{D0901191-82B2-5E5E-ADF1-AB9878F2C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2" name="Rectangle 98">
              <a:extLst>
                <a:ext uri="{FF2B5EF4-FFF2-40B4-BE49-F238E27FC236}">
                  <a16:creationId xmlns:a16="http://schemas.microsoft.com/office/drawing/2014/main" id="{094CCD1A-B55D-FB49-2DAC-AD5D92B3C4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3" name="Freeform 99">
              <a:extLst>
                <a:ext uri="{FF2B5EF4-FFF2-40B4-BE49-F238E27FC236}">
                  <a16:creationId xmlns:a16="http://schemas.microsoft.com/office/drawing/2014/main" id="{A125DAA4-3CF6-62CB-202A-317F2DFDD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4" name="Freeform 100">
              <a:extLst>
                <a:ext uri="{FF2B5EF4-FFF2-40B4-BE49-F238E27FC236}">
                  <a16:creationId xmlns:a16="http://schemas.microsoft.com/office/drawing/2014/main" id="{4D3861F5-508C-19E8-B90C-6CF4F60DC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5" name="Freeform 101">
              <a:extLst>
                <a:ext uri="{FF2B5EF4-FFF2-40B4-BE49-F238E27FC236}">
                  <a16:creationId xmlns:a16="http://schemas.microsoft.com/office/drawing/2014/main" id="{69C54040-1A2D-4106-222B-220140D47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6" name="Rectangle 102">
              <a:extLst>
                <a:ext uri="{FF2B5EF4-FFF2-40B4-BE49-F238E27FC236}">
                  <a16:creationId xmlns:a16="http://schemas.microsoft.com/office/drawing/2014/main" id="{D64F55C4-46F0-DA29-CE72-0C16BDD2F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7" name="Freeform 103">
              <a:extLst>
                <a:ext uri="{FF2B5EF4-FFF2-40B4-BE49-F238E27FC236}">
                  <a16:creationId xmlns:a16="http://schemas.microsoft.com/office/drawing/2014/main" id="{820FC47C-688F-1285-6D6D-CD223B027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8" name="Rectangle 104">
              <a:extLst>
                <a:ext uri="{FF2B5EF4-FFF2-40B4-BE49-F238E27FC236}">
                  <a16:creationId xmlns:a16="http://schemas.microsoft.com/office/drawing/2014/main" id="{C00A913A-EF79-A932-29EB-0D0140208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9" name="Rectangle 105">
              <a:extLst>
                <a:ext uri="{FF2B5EF4-FFF2-40B4-BE49-F238E27FC236}">
                  <a16:creationId xmlns:a16="http://schemas.microsoft.com/office/drawing/2014/main" id="{5769472D-DBAE-289B-BB3B-2A13759D8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0" name="Rectangle 106">
              <a:extLst>
                <a:ext uri="{FF2B5EF4-FFF2-40B4-BE49-F238E27FC236}">
                  <a16:creationId xmlns:a16="http://schemas.microsoft.com/office/drawing/2014/main" id="{D4C1AB7D-EE17-70E1-69A1-28593182F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1" name="Rectangle 107">
              <a:extLst>
                <a:ext uri="{FF2B5EF4-FFF2-40B4-BE49-F238E27FC236}">
                  <a16:creationId xmlns:a16="http://schemas.microsoft.com/office/drawing/2014/main" id="{1ADAAEAC-EF1F-6FF5-BD02-9A9E6CE96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2" name="Freeform 108">
              <a:extLst>
                <a:ext uri="{FF2B5EF4-FFF2-40B4-BE49-F238E27FC236}">
                  <a16:creationId xmlns:a16="http://schemas.microsoft.com/office/drawing/2014/main" id="{25D450BE-87BF-FB84-C407-3048FF40A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3" name="Rectangle 109">
              <a:extLst>
                <a:ext uri="{FF2B5EF4-FFF2-40B4-BE49-F238E27FC236}">
                  <a16:creationId xmlns:a16="http://schemas.microsoft.com/office/drawing/2014/main" id="{65AF94F8-9373-855A-D513-5349833968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4" name="Rectangle 110">
              <a:extLst>
                <a:ext uri="{FF2B5EF4-FFF2-40B4-BE49-F238E27FC236}">
                  <a16:creationId xmlns:a16="http://schemas.microsoft.com/office/drawing/2014/main" id="{825897BA-2BC4-3250-0777-427239DC6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5" name="Freeform 111">
              <a:extLst>
                <a:ext uri="{FF2B5EF4-FFF2-40B4-BE49-F238E27FC236}">
                  <a16:creationId xmlns:a16="http://schemas.microsoft.com/office/drawing/2014/main" id="{5236EBCC-8734-2C62-70FB-783E73807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6" name="Freeform 112">
              <a:extLst>
                <a:ext uri="{FF2B5EF4-FFF2-40B4-BE49-F238E27FC236}">
                  <a16:creationId xmlns:a16="http://schemas.microsoft.com/office/drawing/2014/main" id="{0789F8BE-3512-F45E-79D0-37574535E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7" name="Freeform 113">
              <a:extLst>
                <a:ext uri="{FF2B5EF4-FFF2-40B4-BE49-F238E27FC236}">
                  <a16:creationId xmlns:a16="http://schemas.microsoft.com/office/drawing/2014/main" id="{82C38698-B3C4-0CE4-EF93-DB31A0CFC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8" name="Rectangle 114">
              <a:extLst>
                <a:ext uri="{FF2B5EF4-FFF2-40B4-BE49-F238E27FC236}">
                  <a16:creationId xmlns:a16="http://schemas.microsoft.com/office/drawing/2014/main" id="{3D1A6F1B-4CF4-1665-A4DC-AE6DF62A2C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9" name="Freeform 115">
              <a:extLst>
                <a:ext uri="{FF2B5EF4-FFF2-40B4-BE49-F238E27FC236}">
                  <a16:creationId xmlns:a16="http://schemas.microsoft.com/office/drawing/2014/main" id="{C6A7C695-5B03-58B9-E33E-6C812E58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0" name="Freeform 116">
              <a:extLst>
                <a:ext uri="{FF2B5EF4-FFF2-40B4-BE49-F238E27FC236}">
                  <a16:creationId xmlns:a16="http://schemas.microsoft.com/office/drawing/2014/main" id="{AF8EC077-4B38-B693-B1EF-DDAB9DC42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1" name="Rectangle 117">
              <a:extLst>
                <a:ext uri="{FF2B5EF4-FFF2-40B4-BE49-F238E27FC236}">
                  <a16:creationId xmlns:a16="http://schemas.microsoft.com/office/drawing/2014/main" id="{E1EA2BB6-8E20-804E-8E54-39F68397C4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2" name="Freeform 118">
              <a:extLst>
                <a:ext uri="{FF2B5EF4-FFF2-40B4-BE49-F238E27FC236}">
                  <a16:creationId xmlns:a16="http://schemas.microsoft.com/office/drawing/2014/main" id="{DF071D69-A6FD-7C8D-85B0-AF7C0DF44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3" name="Freeform 119">
              <a:extLst>
                <a:ext uri="{FF2B5EF4-FFF2-40B4-BE49-F238E27FC236}">
                  <a16:creationId xmlns:a16="http://schemas.microsoft.com/office/drawing/2014/main" id="{418B3D55-2ADF-90B6-1BED-7FFADA61E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4" name="Rectangle 120">
              <a:extLst>
                <a:ext uri="{FF2B5EF4-FFF2-40B4-BE49-F238E27FC236}">
                  <a16:creationId xmlns:a16="http://schemas.microsoft.com/office/drawing/2014/main" id="{96759EC2-7A2A-5B54-DE02-4FC8CF9D7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5" name="Freeform 121">
              <a:extLst>
                <a:ext uri="{FF2B5EF4-FFF2-40B4-BE49-F238E27FC236}">
                  <a16:creationId xmlns:a16="http://schemas.microsoft.com/office/drawing/2014/main" id="{FA1BA69A-BF58-2076-F026-0A0F391D0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6" name="Freeform 122">
              <a:extLst>
                <a:ext uri="{FF2B5EF4-FFF2-40B4-BE49-F238E27FC236}">
                  <a16:creationId xmlns:a16="http://schemas.microsoft.com/office/drawing/2014/main" id="{BB105622-C85C-F491-D200-9A2D408FB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7" name="Rectangle 123">
              <a:extLst>
                <a:ext uri="{FF2B5EF4-FFF2-40B4-BE49-F238E27FC236}">
                  <a16:creationId xmlns:a16="http://schemas.microsoft.com/office/drawing/2014/main" id="{BC35F46F-1BF3-8E5F-E800-382E7222C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8" name="Rectangle 124">
              <a:extLst>
                <a:ext uri="{FF2B5EF4-FFF2-40B4-BE49-F238E27FC236}">
                  <a16:creationId xmlns:a16="http://schemas.microsoft.com/office/drawing/2014/main" id="{715A98C5-366F-5450-8238-1ED7EA4BD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9" name="Freeform 125">
              <a:extLst>
                <a:ext uri="{FF2B5EF4-FFF2-40B4-BE49-F238E27FC236}">
                  <a16:creationId xmlns:a16="http://schemas.microsoft.com/office/drawing/2014/main" id="{F306FE37-7E8B-0298-3BCF-92F0E64FE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10" name="Group 134">
            <a:extLst>
              <a:ext uri="{FF2B5EF4-FFF2-40B4-BE49-F238E27FC236}">
                <a16:creationId xmlns:a16="http://schemas.microsoft.com/office/drawing/2014/main" id="{0C92B606-038D-26F6-7EA2-1114D59472D9}"/>
              </a:ext>
            </a:extLst>
          </p:cNvPr>
          <p:cNvGrpSpPr/>
          <p:nvPr/>
        </p:nvGrpSpPr>
        <p:grpSpPr>
          <a:xfrm flipH="1">
            <a:off x="777203" y="2096093"/>
            <a:ext cx="434637" cy="223399"/>
            <a:chOff x="2636069" y="5558352"/>
            <a:chExt cx="1341416" cy="64778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611" name="Rectangle 129">
              <a:extLst>
                <a:ext uri="{FF2B5EF4-FFF2-40B4-BE49-F238E27FC236}">
                  <a16:creationId xmlns:a16="http://schemas.microsoft.com/office/drawing/2014/main" id="{171EBEEA-EAFB-D9C9-4365-F07D62A39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12" name="Rectangle 129">
              <a:extLst>
                <a:ext uri="{FF2B5EF4-FFF2-40B4-BE49-F238E27FC236}">
                  <a16:creationId xmlns:a16="http://schemas.microsoft.com/office/drawing/2014/main" id="{8E390F69-97BE-5309-75B6-3F36BF0C3B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3" name="Rectangle 129">
              <a:extLst>
                <a:ext uri="{FF2B5EF4-FFF2-40B4-BE49-F238E27FC236}">
                  <a16:creationId xmlns:a16="http://schemas.microsoft.com/office/drawing/2014/main" id="{C883A408-007B-BB3C-42EF-DEB873C4F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69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4" name="Rectangle 129">
              <a:extLst>
                <a:ext uri="{FF2B5EF4-FFF2-40B4-BE49-F238E27FC236}">
                  <a16:creationId xmlns:a16="http://schemas.microsoft.com/office/drawing/2014/main" id="{37390E68-31BE-452A-25FC-45A1B1BD0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15" name="Group 139">
            <a:extLst>
              <a:ext uri="{FF2B5EF4-FFF2-40B4-BE49-F238E27FC236}">
                <a16:creationId xmlns:a16="http://schemas.microsoft.com/office/drawing/2014/main" id="{69DEE0FA-5F74-FC19-2BEC-1507D45310B6}"/>
              </a:ext>
            </a:extLst>
          </p:cNvPr>
          <p:cNvGrpSpPr/>
          <p:nvPr/>
        </p:nvGrpSpPr>
        <p:grpSpPr>
          <a:xfrm>
            <a:off x="1230006" y="2096093"/>
            <a:ext cx="434636" cy="223399"/>
            <a:chOff x="2633799" y="5558352"/>
            <a:chExt cx="1341414" cy="64778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616" name="Rectangle 129">
              <a:extLst>
                <a:ext uri="{FF2B5EF4-FFF2-40B4-BE49-F238E27FC236}">
                  <a16:creationId xmlns:a16="http://schemas.microsoft.com/office/drawing/2014/main" id="{A3250F39-ECAF-6612-A0EE-A163713E9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7" name="Rectangle 129">
              <a:extLst>
                <a:ext uri="{FF2B5EF4-FFF2-40B4-BE49-F238E27FC236}">
                  <a16:creationId xmlns:a16="http://schemas.microsoft.com/office/drawing/2014/main" id="{243902AF-0645-7F7A-9260-B48840CF0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8" name="Rectangle 129">
              <a:extLst>
                <a:ext uri="{FF2B5EF4-FFF2-40B4-BE49-F238E27FC236}">
                  <a16:creationId xmlns:a16="http://schemas.microsoft.com/office/drawing/2014/main" id="{32605659-73F5-3F5F-DB6A-CFD61B1D8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19" name="Group 144">
            <a:extLst>
              <a:ext uri="{FF2B5EF4-FFF2-40B4-BE49-F238E27FC236}">
                <a16:creationId xmlns:a16="http://schemas.microsoft.com/office/drawing/2014/main" id="{DDA2BF70-A80E-5F39-D7A4-2D8349AA2A5B}"/>
              </a:ext>
            </a:extLst>
          </p:cNvPr>
          <p:cNvGrpSpPr/>
          <p:nvPr/>
        </p:nvGrpSpPr>
        <p:grpSpPr>
          <a:xfrm flipH="1">
            <a:off x="2099981" y="1315184"/>
            <a:ext cx="738814" cy="827144"/>
            <a:chOff x="3175" y="1588"/>
            <a:chExt cx="4408488" cy="4637087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620" name="Rectangle 5">
              <a:extLst>
                <a:ext uri="{FF2B5EF4-FFF2-40B4-BE49-F238E27FC236}">
                  <a16:creationId xmlns:a16="http://schemas.microsoft.com/office/drawing/2014/main" id="{37E0BD70-9FD2-B6A8-E39F-510E41F66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1" name="Rectangle 6">
              <a:extLst>
                <a:ext uri="{FF2B5EF4-FFF2-40B4-BE49-F238E27FC236}">
                  <a16:creationId xmlns:a16="http://schemas.microsoft.com/office/drawing/2014/main" id="{429199E7-8C48-7C7E-E231-FEFFB49BA5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2" name="Rectangle 7">
              <a:extLst>
                <a:ext uri="{FF2B5EF4-FFF2-40B4-BE49-F238E27FC236}">
                  <a16:creationId xmlns:a16="http://schemas.microsoft.com/office/drawing/2014/main" id="{9FB30C89-6C85-C236-F651-5D43CDD87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3" name="Freeform 8">
              <a:extLst>
                <a:ext uri="{FF2B5EF4-FFF2-40B4-BE49-F238E27FC236}">
                  <a16:creationId xmlns:a16="http://schemas.microsoft.com/office/drawing/2014/main" id="{9A0D8ADF-F879-E223-66F0-356F554FA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4" name="Freeform 9">
              <a:extLst>
                <a:ext uri="{FF2B5EF4-FFF2-40B4-BE49-F238E27FC236}">
                  <a16:creationId xmlns:a16="http://schemas.microsoft.com/office/drawing/2014/main" id="{A1F12364-210B-2700-4957-826677572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5" name="Rectangle 10">
              <a:extLst>
                <a:ext uri="{FF2B5EF4-FFF2-40B4-BE49-F238E27FC236}">
                  <a16:creationId xmlns:a16="http://schemas.microsoft.com/office/drawing/2014/main" id="{260910DC-E973-FD4C-427E-D4F2B8208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6" name="Freeform 11">
              <a:extLst>
                <a:ext uri="{FF2B5EF4-FFF2-40B4-BE49-F238E27FC236}">
                  <a16:creationId xmlns:a16="http://schemas.microsoft.com/office/drawing/2014/main" id="{31D76430-18E2-EC2A-7481-FE0A26D52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7" name="Freeform 12">
              <a:extLst>
                <a:ext uri="{FF2B5EF4-FFF2-40B4-BE49-F238E27FC236}">
                  <a16:creationId xmlns:a16="http://schemas.microsoft.com/office/drawing/2014/main" id="{5A234933-5A22-15FE-3E97-981DB0B38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8" name="Rectangle 13">
              <a:extLst>
                <a:ext uri="{FF2B5EF4-FFF2-40B4-BE49-F238E27FC236}">
                  <a16:creationId xmlns:a16="http://schemas.microsoft.com/office/drawing/2014/main" id="{7DE1A2C7-C2CD-11A8-4718-8E92CCF9A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9" name="Freeform 14">
              <a:extLst>
                <a:ext uri="{FF2B5EF4-FFF2-40B4-BE49-F238E27FC236}">
                  <a16:creationId xmlns:a16="http://schemas.microsoft.com/office/drawing/2014/main" id="{988F7ADB-6439-0AA0-1EA8-AE833C50F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0" name="Freeform 15">
              <a:extLst>
                <a:ext uri="{FF2B5EF4-FFF2-40B4-BE49-F238E27FC236}">
                  <a16:creationId xmlns:a16="http://schemas.microsoft.com/office/drawing/2014/main" id="{BFA639E4-04AB-43A3-9D6F-F475CF7D5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1" name="Rectangle 16">
              <a:extLst>
                <a:ext uri="{FF2B5EF4-FFF2-40B4-BE49-F238E27FC236}">
                  <a16:creationId xmlns:a16="http://schemas.microsoft.com/office/drawing/2014/main" id="{6CEF6307-82AD-6D51-74E2-D335C62AE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2" name="Freeform 17">
              <a:extLst>
                <a:ext uri="{FF2B5EF4-FFF2-40B4-BE49-F238E27FC236}">
                  <a16:creationId xmlns:a16="http://schemas.microsoft.com/office/drawing/2014/main" id="{350D3214-31E2-699A-1932-1BF6EE0EE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3" name="Freeform 18">
              <a:extLst>
                <a:ext uri="{FF2B5EF4-FFF2-40B4-BE49-F238E27FC236}">
                  <a16:creationId xmlns:a16="http://schemas.microsoft.com/office/drawing/2014/main" id="{0FBD005A-694A-4D6D-1E1C-99CF29045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4" name="Rectangle 19">
              <a:extLst>
                <a:ext uri="{FF2B5EF4-FFF2-40B4-BE49-F238E27FC236}">
                  <a16:creationId xmlns:a16="http://schemas.microsoft.com/office/drawing/2014/main" id="{639341DF-4852-B689-E6F4-D80C89E04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5" name="Rectangle 20">
              <a:extLst>
                <a:ext uri="{FF2B5EF4-FFF2-40B4-BE49-F238E27FC236}">
                  <a16:creationId xmlns:a16="http://schemas.microsoft.com/office/drawing/2014/main" id="{D90E03A9-E270-338F-AD6B-5D8E2CDBC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6" name="Rectangle 21">
              <a:extLst>
                <a:ext uri="{FF2B5EF4-FFF2-40B4-BE49-F238E27FC236}">
                  <a16:creationId xmlns:a16="http://schemas.microsoft.com/office/drawing/2014/main" id="{C278553E-545D-7CCE-7849-884CA10B1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7" name="Freeform 22">
              <a:extLst>
                <a:ext uri="{FF2B5EF4-FFF2-40B4-BE49-F238E27FC236}">
                  <a16:creationId xmlns:a16="http://schemas.microsoft.com/office/drawing/2014/main" id="{5FD62659-790C-C915-54B5-274576F21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8" name="Freeform 23">
              <a:extLst>
                <a:ext uri="{FF2B5EF4-FFF2-40B4-BE49-F238E27FC236}">
                  <a16:creationId xmlns:a16="http://schemas.microsoft.com/office/drawing/2014/main" id="{9830DC3C-3F98-1E5D-7A3C-9B5E3F15E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9" name="Rectangle 24">
              <a:extLst>
                <a:ext uri="{FF2B5EF4-FFF2-40B4-BE49-F238E27FC236}">
                  <a16:creationId xmlns:a16="http://schemas.microsoft.com/office/drawing/2014/main" id="{6A26BF3B-F288-BA53-FE35-B4C39C1C4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0" name="Freeform 25">
              <a:extLst>
                <a:ext uri="{FF2B5EF4-FFF2-40B4-BE49-F238E27FC236}">
                  <a16:creationId xmlns:a16="http://schemas.microsoft.com/office/drawing/2014/main" id="{322742F9-448A-0752-9A43-2F5BBF74A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1" name="Freeform 26">
              <a:extLst>
                <a:ext uri="{FF2B5EF4-FFF2-40B4-BE49-F238E27FC236}">
                  <a16:creationId xmlns:a16="http://schemas.microsoft.com/office/drawing/2014/main" id="{B3A9601C-A92B-FE3D-6DF3-C9A78160B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2" name="Rectangle 27">
              <a:extLst>
                <a:ext uri="{FF2B5EF4-FFF2-40B4-BE49-F238E27FC236}">
                  <a16:creationId xmlns:a16="http://schemas.microsoft.com/office/drawing/2014/main" id="{128B1421-5C9B-1231-4C63-739935B470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3" name="Freeform 28">
              <a:extLst>
                <a:ext uri="{FF2B5EF4-FFF2-40B4-BE49-F238E27FC236}">
                  <a16:creationId xmlns:a16="http://schemas.microsoft.com/office/drawing/2014/main" id="{52968CA0-14A3-3BA5-CE36-7B7D6D4D5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4" name="Freeform 29">
              <a:extLst>
                <a:ext uri="{FF2B5EF4-FFF2-40B4-BE49-F238E27FC236}">
                  <a16:creationId xmlns:a16="http://schemas.microsoft.com/office/drawing/2014/main" id="{FB43E6D1-EA72-A648-B77F-F9D2E950E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5" name="Rectangle 30">
              <a:extLst>
                <a:ext uri="{FF2B5EF4-FFF2-40B4-BE49-F238E27FC236}">
                  <a16:creationId xmlns:a16="http://schemas.microsoft.com/office/drawing/2014/main" id="{2CD4F87E-FEA7-74F1-1867-AE954C097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6" name="Freeform 31">
              <a:extLst>
                <a:ext uri="{FF2B5EF4-FFF2-40B4-BE49-F238E27FC236}">
                  <a16:creationId xmlns:a16="http://schemas.microsoft.com/office/drawing/2014/main" id="{5A61CA41-266F-DDA0-F9D7-C902F2AC5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7" name="Freeform 32">
              <a:extLst>
                <a:ext uri="{FF2B5EF4-FFF2-40B4-BE49-F238E27FC236}">
                  <a16:creationId xmlns:a16="http://schemas.microsoft.com/office/drawing/2014/main" id="{2BE2704F-07D4-A556-9D10-CCD24581B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8" name="Rectangle 33">
              <a:extLst>
                <a:ext uri="{FF2B5EF4-FFF2-40B4-BE49-F238E27FC236}">
                  <a16:creationId xmlns:a16="http://schemas.microsoft.com/office/drawing/2014/main" id="{049FA0ED-CBD0-8AF7-2CDF-8C76DE7CD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9" name="Rectangle 34">
              <a:extLst>
                <a:ext uri="{FF2B5EF4-FFF2-40B4-BE49-F238E27FC236}">
                  <a16:creationId xmlns:a16="http://schemas.microsoft.com/office/drawing/2014/main" id="{6C84E18A-86FB-89CA-CD5E-1E663CF9A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0" name="Rectangle 35">
              <a:extLst>
                <a:ext uri="{FF2B5EF4-FFF2-40B4-BE49-F238E27FC236}">
                  <a16:creationId xmlns:a16="http://schemas.microsoft.com/office/drawing/2014/main" id="{8B9DBC65-E153-A6BF-FA1B-3C56F6CA9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1" name="Freeform 36">
              <a:extLst>
                <a:ext uri="{FF2B5EF4-FFF2-40B4-BE49-F238E27FC236}">
                  <a16:creationId xmlns:a16="http://schemas.microsoft.com/office/drawing/2014/main" id="{184D82BF-767B-A9A7-D536-CA23BEB3E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2" name="Freeform 37">
              <a:extLst>
                <a:ext uri="{FF2B5EF4-FFF2-40B4-BE49-F238E27FC236}">
                  <a16:creationId xmlns:a16="http://schemas.microsoft.com/office/drawing/2014/main" id="{B552E7D2-5E93-191A-F971-79DFECB29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3" name="Rectangle 38">
              <a:extLst>
                <a:ext uri="{FF2B5EF4-FFF2-40B4-BE49-F238E27FC236}">
                  <a16:creationId xmlns:a16="http://schemas.microsoft.com/office/drawing/2014/main" id="{E11B7BF5-F781-EBBB-99CA-2FDB70483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4" name="Freeform 39">
              <a:extLst>
                <a:ext uri="{FF2B5EF4-FFF2-40B4-BE49-F238E27FC236}">
                  <a16:creationId xmlns:a16="http://schemas.microsoft.com/office/drawing/2014/main" id="{F182EDE3-0E6C-228E-19DF-11F5D39BB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5" name="Freeform 40">
              <a:extLst>
                <a:ext uri="{FF2B5EF4-FFF2-40B4-BE49-F238E27FC236}">
                  <a16:creationId xmlns:a16="http://schemas.microsoft.com/office/drawing/2014/main" id="{3FB6B7EE-84F4-B603-8DC6-8ADAA183A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6" name="Rectangle 41">
              <a:extLst>
                <a:ext uri="{FF2B5EF4-FFF2-40B4-BE49-F238E27FC236}">
                  <a16:creationId xmlns:a16="http://schemas.microsoft.com/office/drawing/2014/main" id="{FF3A5739-A762-EC57-55C7-44D88C049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7" name="Freeform 42">
              <a:extLst>
                <a:ext uri="{FF2B5EF4-FFF2-40B4-BE49-F238E27FC236}">
                  <a16:creationId xmlns:a16="http://schemas.microsoft.com/office/drawing/2014/main" id="{BBCA1A3F-4299-845D-3B8A-3270888E8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8" name="Freeform 43">
              <a:extLst>
                <a:ext uri="{FF2B5EF4-FFF2-40B4-BE49-F238E27FC236}">
                  <a16:creationId xmlns:a16="http://schemas.microsoft.com/office/drawing/2014/main" id="{6D60F500-6D29-3BD9-5A0A-A06FD0C59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9" name="Rectangle 44">
              <a:extLst>
                <a:ext uri="{FF2B5EF4-FFF2-40B4-BE49-F238E27FC236}">
                  <a16:creationId xmlns:a16="http://schemas.microsoft.com/office/drawing/2014/main" id="{C0D136E2-3968-49F5-6DFD-272FB933F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0" name="Freeform 45">
              <a:extLst>
                <a:ext uri="{FF2B5EF4-FFF2-40B4-BE49-F238E27FC236}">
                  <a16:creationId xmlns:a16="http://schemas.microsoft.com/office/drawing/2014/main" id="{7E31B0E1-EB26-0013-22C9-417C89E8A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1" name="Freeform 46">
              <a:extLst>
                <a:ext uri="{FF2B5EF4-FFF2-40B4-BE49-F238E27FC236}">
                  <a16:creationId xmlns:a16="http://schemas.microsoft.com/office/drawing/2014/main" id="{B9D2A072-1089-14E0-6B45-7C2899DA3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2" name="Rectangle 47">
              <a:extLst>
                <a:ext uri="{FF2B5EF4-FFF2-40B4-BE49-F238E27FC236}">
                  <a16:creationId xmlns:a16="http://schemas.microsoft.com/office/drawing/2014/main" id="{259C4744-B111-9A72-3B78-64EEF5488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3" name="Rectangle 48">
              <a:extLst>
                <a:ext uri="{FF2B5EF4-FFF2-40B4-BE49-F238E27FC236}">
                  <a16:creationId xmlns:a16="http://schemas.microsoft.com/office/drawing/2014/main" id="{810F83EC-3979-B3AE-7BBB-82F8E309B9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4" name="Freeform 49">
              <a:extLst>
                <a:ext uri="{FF2B5EF4-FFF2-40B4-BE49-F238E27FC236}">
                  <a16:creationId xmlns:a16="http://schemas.microsoft.com/office/drawing/2014/main" id="{2221FB51-D6CF-E313-DC80-EFCBE6039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5" name="Freeform 50">
              <a:extLst>
                <a:ext uri="{FF2B5EF4-FFF2-40B4-BE49-F238E27FC236}">
                  <a16:creationId xmlns:a16="http://schemas.microsoft.com/office/drawing/2014/main" id="{6F533313-59FB-D2A4-9810-B9432B757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6" name="Freeform 51">
              <a:extLst>
                <a:ext uri="{FF2B5EF4-FFF2-40B4-BE49-F238E27FC236}">
                  <a16:creationId xmlns:a16="http://schemas.microsoft.com/office/drawing/2014/main" id="{240A3527-693D-8E85-B48A-1067C72C5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7" name="Rectangle 52">
              <a:extLst>
                <a:ext uri="{FF2B5EF4-FFF2-40B4-BE49-F238E27FC236}">
                  <a16:creationId xmlns:a16="http://schemas.microsoft.com/office/drawing/2014/main" id="{45E9533E-49DC-E8E4-88CF-FDB1FDB7E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8" name="Freeform 53">
              <a:extLst>
                <a:ext uri="{FF2B5EF4-FFF2-40B4-BE49-F238E27FC236}">
                  <a16:creationId xmlns:a16="http://schemas.microsoft.com/office/drawing/2014/main" id="{DFFFBED0-E326-3F70-7298-5DF66446E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9" name="Freeform 54">
              <a:extLst>
                <a:ext uri="{FF2B5EF4-FFF2-40B4-BE49-F238E27FC236}">
                  <a16:creationId xmlns:a16="http://schemas.microsoft.com/office/drawing/2014/main" id="{AEF5AB49-18AE-B42D-5C01-F8033FA7A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0" name="Rectangle 55">
              <a:extLst>
                <a:ext uri="{FF2B5EF4-FFF2-40B4-BE49-F238E27FC236}">
                  <a16:creationId xmlns:a16="http://schemas.microsoft.com/office/drawing/2014/main" id="{AC1D36F7-9751-BB6E-8A3F-CC331C5B0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1" name="Freeform 56">
              <a:extLst>
                <a:ext uri="{FF2B5EF4-FFF2-40B4-BE49-F238E27FC236}">
                  <a16:creationId xmlns:a16="http://schemas.microsoft.com/office/drawing/2014/main" id="{1D609EE9-6072-97A0-F86F-9E3963F54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2" name="Freeform 57">
              <a:extLst>
                <a:ext uri="{FF2B5EF4-FFF2-40B4-BE49-F238E27FC236}">
                  <a16:creationId xmlns:a16="http://schemas.microsoft.com/office/drawing/2014/main" id="{7D20C806-47B5-F4FC-06F2-957A16540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3" name="Rectangle 58">
              <a:extLst>
                <a:ext uri="{FF2B5EF4-FFF2-40B4-BE49-F238E27FC236}">
                  <a16:creationId xmlns:a16="http://schemas.microsoft.com/office/drawing/2014/main" id="{CA5F75EF-315A-1753-5885-ACC396B41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4" name="Rectangle 59">
              <a:extLst>
                <a:ext uri="{FF2B5EF4-FFF2-40B4-BE49-F238E27FC236}">
                  <a16:creationId xmlns:a16="http://schemas.microsoft.com/office/drawing/2014/main" id="{28C44CDB-210C-28CB-D315-52EF6788C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5" name="Rectangle 60">
              <a:extLst>
                <a:ext uri="{FF2B5EF4-FFF2-40B4-BE49-F238E27FC236}">
                  <a16:creationId xmlns:a16="http://schemas.microsoft.com/office/drawing/2014/main" id="{9AD354E4-4B27-CAD8-E5E0-2F8002FCAF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6" name="Freeform 61">
              <a:extLst>
                <a:ext uri="{FF2B5EF4-FFF2-40B4-BE49-F238E27FC236}">
                  <a16:creationId xmlns:a16="http://schemas.microsoft.com/office/drawing/2014/main" id="{80094317-069E-D6B2-F383-F39F96DA6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7" name="Freeform 62">
              <a:extLst>
                <a:ext uri="{FF2B5EF4-FFF2-40B4-BE49-F238E27FC236}">
                  <a16:creationId xmlns:a16="http://schemas.microsoft.com/office/drawing/2014/main" id="{F5E9C4D5-2731-5E42-9F18-986B2AB65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8" name="Rectangle 63">
              <a:extLst>
                <a:ext uri="{FF2B5EF4-FFF2-40B4-BE49-F238E27FC236}">
                  <a16:creationId xmlns:a16="http://schemas.microsoft.com/office/drawing/2014/main" id="{1E70D67D-F2F5-1CDA-CF68-A85DCA04E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9" name="Freeform 64">
              <a:extLst>
                <a:ext uri="{FF2B5EF4-FFF2-40B4-BE49-F238E27FC236}">
                  <a16:creationId xmlns:a16="http://schemas.microsoft.com/office/drawing/2014/main" id="{710BDEA4-277F-F5F7-A78A-C81A2466D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0" name="Freeform 65">
              <a:extLst>
                <a:ext uri="{FF2B5EF4-FFF2-40B4-BE49-F238E27FC236}">
                  <a16:creationId xmlns:a16="http://schemas.microsoft.com/office/drawing/2014/main" id="{0C9CFD00-80AB-1D8F-E894-BFE4A276B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1" name="Rectangle 66">
              <a:extLst>
                <a:ext uri="{FF2B5EF4-FFF2-40B4-BE49-F238E27FC236}">
                  <a16:creationId xmlns:a16="http://schemas.microsoft.com/office/drawing/2014/main" id="{FF62E872-EAF3-F617-5C18-B14FF8614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2" name="Freeform 67">
              <a:extLst>
                <a:ext uri="{FF2B5EF4-FFF2-40B4-BE49-F238E27FC236}">
                  <a16:creationId xmlns:a16="http://schemas.microsoft.com/office/drawing/2014/main" id="{515139E0-BA3D-ECC9-1DC8-4631E4C41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3" name="Freeform 68">
              <a:extLst>
                <a:ext uri="{FF2B5EF4-FFF2-40B4-BE49-F238E27FC236}">
                  <a16:creationId xmlns:a16="http://schemas.microsoft.com/office/drawing/2014/main" id="{0593EAAA-83DE-5152-B600-59096FEDA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4" name="Rectangle 69">
              <a:extLst>
                <a:ext uri="{FF2B5EF4-FFF2-40B4-BE49-F238E27FC236}">
                  <a16:creationId xmlns:a16="http://schemas.microsoft.com/office/drawing/2014/main" id="{65F69C73-CA05-A4D4-F22F-43395C03F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5" name="Freeform 70">
              <a:extLst>
                <a:ext uri="{FF2B5EF4-FFF2-40B4-BE49-F238E27FC236}">
                  <a16:creationId xmlns:a16="http://schemas.microsoft.com/office/drawing/2014/main" id="{1B20EE68-85B6-FB69-4D10-A413A62A2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6" name="Freeform 71">
              <a:extLst>
                <a:ext uri="{FF2B5EF4-FFF2-40B4-BE49-F238E27FC236}">
                  <a16:creationId xmlns:a16="http://schemas.microsoft.com/office/drawing/2014/main" id="{80354BD3-AA3A-834D-2DF7-506AE7A69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7" name="Rectangle 72">
              <a:extLst>
                <a:ext uri="{FF2B5EF4-FFF2-40B4-BE49-F238E27FC236}">
                  <a16:creationId xmlns:a16="http://schemas.microsoft.com/office/drawing/2014/main" id="{7C218E87-FE26-E8EA-8AE3-B76930AF9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8" name="Rectangle 73">
              <a:extLst>
                <a:ext uri="{FF2B5EF4-FFF2-40B4-BE49-F238E27FC236}">
                  <a16:creationId xmlns:a16="http://schemas.microsoft.com/office/drawing/2014/main" id="{C753C822-783F-DD0D-7315-B3C922A3D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9" name="Rectangle 74">
              <a:extLst>
                <a:ext uri="{FF2B5EF4-FFF2-40B4-BE49-F238E27FC236}">
                  <a16:creationId xmlns:a16="http://schemas.microsoft.com/office/drawing/2014/main" id="{1AB0C52E-C094-3673-71A6-2A769BFE7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0" name="Freeform 75">
              <a:extLst>
                <a:ext uri="{FF2B5EF4-FFF2-40B4-BE49-F238E27FC236}">
                  <a16:creationId xmlns:a16="http://schemas.microsoft.com/office/drawing/2014/main" id="{B9C1D506-900E-77AE-7EE4-060A34FBA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1" name="Freeform 76">
              <a:extLst>
                <a:ext uri="{FF2B5EF4-FFF2-40B4-BE49-F238E27FC236}">
                  <a16:creationId xmlns:a16="http://schemas.microsoft.com/office/drawing/2014/main" id="{2D8B69E6-F1F2-96CE-5E3F-548B50E7F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2" name="Rectangle 77">
              <a:extLst>
                <a:ext uri="{FF2B5EF4-FFF2-40B4-BE49-F238E27FC236}">
                  <a16:creationId xmlns:a16="http://schemas.microsoft.com/office/drawing/2014/main" id="{4891F3F3-0553-4CB1-86D2-380B741ED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3" name="Freeform 78">
              <a:extLst>
                <a:ext uri="{FF2B5EF4-FFF2-40B4-BE49-F238E27FC236}">
                  <a16:creationId xmlns:a16="http://schemas.microsoft.com/office/drawing/2014/main" id="{B3A834C9-C5E2-B6A4-E3CC-A53954E3F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4" name="Freeform 79">
              <a:extLst>
                <a:ext uri="{FF2B5EF4-FFF2-40B4-BE49-F238E27FC236}">
                  <a16:creationId xmlns:a16="http://schemas.microsoft.com/office/drawing/2014/main" id="{4F4B9162-A1A6-7255-6790-68842B91C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5" name="Rectangle 80">
              <a:extLst>
                <a:ext uri="{FF2B5EF4-FFF2-40B4-BE49-F238E27FC236}">
                  <a16:creationId xmlns:a16="http://schemas.microsoft.com/office/drawing/2014/main" id="{03303672-30E0-B8CB-E790-D1FEC8902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6" name="Freeform 81">
              <a:extLst>
                <a:ext uri="{FF2B5EF4-FFF2-40B4-BE49-F238E27FC236}">
                  <a16:creationId xmlns:a16="http://schemas.microsoft.com/office/drawing/2014/main" id="{5447D16F-248C-166D-5C67-DB4783EA6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7" name="Freeform 82">
              <a:extLst>
                <a:ext uri="{FF2B5EF4-FFF2-40B4-BE49-F238E27FC236}">
                  <a16:creationId xmlns:a16="http://schemas.microsoft.com/office/drawing/2014/main" id="{0D984B60-DCF4-08BB-AE2A-5A356D0FC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8" name="Rectangle 83">
              <a:extLst>
                <a:ext uri="{FF2B5EF4-FFF2-40B4-BE49-F238E27FC236}">
                  <a16:creationId xmlns:a16="http://schemas.microsoft.com/office/drawing/2014/main" id="{C1FD27F5-D543-0626-35F0-BE933A1B6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9" name="Freeform 84">
              <a:extLst>
                <a:ext uri="{FF2B5EF4-FFF2-40B4-BE49-F238E27FC236}">
                  <a16:creationId xmlns:a16="http://schemas.microsoft.com/office/drawing/2014/main" id="{B4571339-FE6A-A276-64D7-10047C1AC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0" name="Freeform 85">
              <a:extLst>
                <a:ext uri="{FF2B5EF4-FFF2-40B4-BE49-F238E27FC236}">
                  <a16:creationId xmlns:a16="http://schemas.microsoft.com/office/drawing/2014/main" id="{12A5A4A5-97A3-15C7-5D98-AD29074FC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1" name="Rectangle 86">
              <a:extLst>
                <a:ext uri="{FF2B5EF4-FFF2-40B4-BE49-F238E27FC236}">
                  <a16:creationId xmlns:a16="http://schemas.microsoft.com/office/drawing/2014/main" id="{0D5C9CF8-6D0D-2F64-1F98-F516038B28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2" name="Freeform 87">
              <a:extLst>
                <a:ext uri="{FF2B5EF4-FFF2-40B4-BE49-F238E27FC236}">
                  <a16:creationId xmlns:a16="http://schemas.microsoft.com/office/drawing/2014/main" id="{17B56180-7C38-48E3-EDD7-82701FB85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3" name="Freeform 88">
              <a:extLst>
                <a:ext uri="{FF2B5EF4-FFF2-40B4-BE49-F238E27FC236}">
                  <a16:creationId xmlns:a16="http://schemas.microsoft.com/office/drawing/2014/main" id="{239280F1-60B7-FB2C-826B-87BC45A7F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4" name="Rectangle 89">
              <a:extLst>
                <a:ext uri="{FF2B5EF4-FFF2-40B4-BE49-F238E27FC236}">
                  <a16:creationId xmlns:a16="http://schemas.microsoft.com/office/drawing/2014/main" id="{BCDB1D9C-B7AC-C96D-5C41-80E1587B6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5" name="Freeform 90">
              <a:extLst>
                <a:ext uri="{FF2B5EF4-FFF2-40B4-BE49-F238E27FC236}">
                  <a16:creationId xmlns:a16="http://schemas.microsoft.com/office/drawing/2014/main" id="{3A4DC3D5-8B68-FA2E-8836-710BCB710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6" name="Freeform 91">
              <a:extLst>
                <a:ext uri="{FF2B5EF4-FFF2-40B4-BE49-F238E27FC236}">
                  <a16:creationId xmlns:a16="http://schemas.microsoft.com/office/drawing/2014/main" id="{BD959369-C058-DB9C-69F2-2D29DF6CE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7" name="Rectangle 92">
              <a:extLst>
                <a:ext uri="{FF2B5EF4-FFF2-40B4-BE49-F238E27FC236}">
                  <a16:creationId xmlns:a16="http://schemas.microsoft.com/office/drawing/2014/main" id="{81976F74-16A6-E75D-27E9-9F2DF1EDC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8" name="Freeform 93">
              <a:extLst>
                <a:ext uri="{FF2B5EF4-FFF2-40B4-BE49-F238E27FC236}">
                  <a16:creationId xmlns:a16="http://schemas.microsoft.com/office/drawing/2014/main" id="{BD2D4FF6-7CAD-06F3-27FA-10B291B04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9" name="Freeform 94">
              <a:extLst>
                <a:ext uri="{FF2B5EF4-FFF2-40B4-BE49-F238E27FC236}">
                  <a16:creationId xmlns:a16="http://schemas.microsoft.com/office/drawing/2014/main" id="{18502363-4906-398F-7B97-53674D05F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0" name="Rectangle 95">
              <a:extLst>
                <a:ext uri="{FF2B5EF4-FFF2-40B4-BE49-F238E27FC236}">
                  <a16:creationId xmlns:a16="http://schemas.microsoft.com/office/drawing/2014/main" id="{80992263-1094-D7DF-5D8E-C4462CDFA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1" name="Freeform 96">
              <a:extLst>
                <a:ext uri="{FF2B5EF4-FFF2-40B4-BE49-F238E27FC236}">
                  <a16:creationId xmlns:a16="http://schemas.microsoft.com/office/drawing/2014/main" id="{827BE0F0-86BE-82A6-BF84-59F5DEB08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2" name="Freeform 97">
              <a:extLst>
                <a:ext uri="{FF2B5EF4-FFF2-40B4-BE49-F238E27FC236}">
                  <a16:creationId xmlns:a16="http://schemas.microsoft.com/office/drawing/2014/main" id="{554FF24F-6325-A504-4686-5472960FB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3" name="Rectangle 98">
              <a:extLst>
                <a:ext uri="{FF2B5EF4-FFF2-40B4-BE49-F238E27FC236}">
                  <a16:creationId xmlns:a16="http://schemas.microsoft.com/office/drawing/2014/main" id="{34EDBA38-35BB-8B21-524E-2CA08EC1A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4" name="Freeform 99">
              <a:extLst>
                <a:ext uri="{FF2B5EF4-FFF2-40B4-BE49-F238E27FC236}">
                  <a16:creationId xmlns:a16="http://schemas.microsoft.com/office/drawing/2014/main" id="{DB397336-B249-4E43-42BD-0F64C5631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5" name="Freeform 100">
              <a:extLst>
                <a:ext uri="{FF2B5EF4-FFF2-40B4-BE49-F238E27FC236}">
                  <a16:creationId xmlns:a16="http://schemas.microsoft.com/office/drawing/2014/main" id="{C2E14096-04F3-21B8-DEA7-EF08EB918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6" name="Freeform 101">
              <a:extLst>
                <a:ext uri="{FF2B5EF4-FFF2-40B4-BE49-F238E27FC236}">
                  <a16:creationId xmlns:a16="http://schemas.microsoft.com/office/drawing/2014/main" id="{7F3BBBB4-26CC-1E3B-664A-BFF075C24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7" name="Rectangle 102">
              <a:extLst>
                <a:ext uri="{FF2B5EF4-FFF2-40B4-BE49-F238E27FC236}">
                  <a16:creationId xmlns:a16="http://schemas.microsoft.com/office/drawing/2014/main" id="{1629943A-CDBC-8F5E-30D9-799BF8A62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8" name="Freeform 103">
              <a:extLst>
                <a:ext uri="{FF2B5EF4-FFF2-40B4-BE49-F238E27FC236}">
                  <a16:creationId xmlns:a16="http://schemas.microsoft.com/office/drawing/2014/main" id="{1CDCE2E3-0210-732A-6BF4-4E7D48FC3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9" name="Rectangle 104">
              <a:extLst>
                <a:ext uri="{FF2B5EF4-FFF2-40B4-BE49-F238E27FC236}">
                  <a16:creationId xmlns:a16="http://schemas.microsoft.com/office/drawing/2014/main" id="{C59E080C-DBBD-5F96-16A9-9526F8D9A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0" name="Rectangle 106">
              <a:extLst>
                <a:ext uri="{FF2B5EF4-FFF2-40B4-BE49-F238E27FC236}">
                  <a16:creationId xmlns:a16="http://schemas.microsoft.com/office/drawing/2014/main" id="{0C6A815F-0D78-557A-07D5-F9FF72D9B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1" name="Rectangle 107">
              <a:extLst>
                <a:ext uri="{FF2B5EF4-FFF2-40B4-BE49-F238E27FC236}">
                  <a16:creationId xmlns:a16="http://schemas.microsoft.com/office/drawing/2014/main" id="{62C70536-3F74-1530-3071-4BD844E19E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2" name="Freeform 108">
              <a:extLst>
                <a:ext uri="{FF2B5EF4-FFF2-40B4-BE49-F238E27FC236}">
                  <a16:creationId xmlns:a16="http://schemas.microsoft.com/office/drawing/2014/main" id="{E0932256-B124-8058-3AAD-9483F9F8D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3" name="Rectangle 109">
              <a:extLst>
                <a:ext uri="{FF2B5EF4-FFF2-40B4-BE49-F238E27FC236}">
                  <a16:creationId xmlns:a16="http://schemas.microsoft.com/office/drawing/2014/main" id="{93BACBD4-2939-65CF-D107-2343C3CAF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4" name="Rectangle 110">
              <a:extLst>
                <a:ext uri="{FF2B5EF4-FFF2-40B4-BE49-F238E27FC236}">
                  <a16:creationId xmlns:a16="http://schemas.microsoft.com/office/drawing/2014/main" id="{6B78BE73-40BF-81CB-CA4A-CFC70938E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5" name="Freeform 111">
              <a:extLst>
                <a:ext uri="{FF2B5EF4-FFF2-40B4-BE49-F238E27FC236}">
                  <a16:creationId xmlns:a16="http://schemas.microsoft.com/office/drawing/2014/main" id="{BF6F257C-16E5-83F1-E624-B2C963204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6" name="Freeform 112">
              <a:extLst>
                <a:ext uri="{FF2B5EF4-FFF2-40B4-BE49-F238E27FC236}">
                  <a16:creationId xmlns:a16="http://schemas.microsoft.com/office/drawing/2014/main" id="{84F58500-0878-31E3-4879-50BCA7A64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7" name="Freeform 113">
              <a:extLst>
                <a:ext uri="{FF2B5EF4-FFF2-40B4-BE49-F238E27FC236}">
                  <a16:creationId xmlns:a16="http://schemas.microsoft.com/office/drawing/2014/main" id="{2E1574F1-4B65-E6B9-5ED7-EFF7C78C7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8" name="Rectangle 114">
              <a:extLst>
                <a:ext uri="{FF2B5EF4-FFF2-40B4-BE49-F238E27FC236}">
                  <a16:creationId xmlns:a16="http://schemas.microsoft.com/office/drawing/2014/main" id="{FA8868F4-6FF3-0D77-5E35-010138E8F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9" name="Freeform 115">
              <a:extLst>
                <a:ext uri="{FF2B5EF4-FFF2-40B4-BE49-F238E27FC236}">
                  <a16:creationId xmlns:a16="http://schemas.microsoft.com/office/drawing/2014/main" id="{97F6DBB5-54B0-ABFF-D465-E3BDF0F36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0" name="Freeform 116">
              <a:extLst>
                <a:ext uri="{FF2B5EF4-FFF2-40B4-BE49-F238E27FC236}">
                  <a16:creationId xmlns:a16="http://schemas.microsoft.com/office/drawing/2014/main" id="{A5677498-507C-D4BB-097C-260A3C501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1" name="Rectangle 117">
              <a:extLst>
                <a:ext uri="{FF2B5EF4-FFF2-40B4-BE49-F238E27FC236}">
                  <a16:creationId xmlns:a16="http://schemas.microsoft.com/office/drawing/2014/main" id="{436A9219-8584-016D-9A3B-3F58D34A4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2" name="Freeform 118">
              <a:extLst>
                <a:ext uri="{FF2B5EF4-FFF2-40B4-BE49-F238E27FC236}">
                  <a16:creationId xmlns:a16="http://schemas.microsoft.com/office/drawing/2014/main" id="{F7994DBB-2BF3-9ECF-ED4A-D4589EE41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3" name="Freeform 119">
              <a:extLst>
                <a:ext uri="{FF2B5EF4-FFF2-40B4-BE49-F238E27FC236}">
                  <a16:creationId xmlns:a16="http://schemas.microsoft.com/office/drawing/2014/main" id="{B389230E-C2A5-8525-A90D-7FBD6208C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4" name="Rectangle 120">
              <a:extLst>
                <a:ext uri="{FF2B5EF4-FFF2-40B4-BE49-F238E27FC236}">
                  <a16:creationId xmlns:a16="http://schemas.microsoft.com/office/drawing/2014/main" id="{52D4B3FA-4B63-7F69-F74D-FFB449C5E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5" name="Freeform 121">
              <a:extLst>
                <a:ext uri="{FF2B5EF4-FFF2-40B4-BE49-F238E27FC236}">
                  <a16:creationId xmlns:a16="http://schemas.microsoft.com/office/drawing/2014/main" id="{64D89B7A-8152-0D2D-D629-C5E14F0CB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6" name="Freeform 122">
              <a:extLst>
                <a:ext uri="{FF2B5EF4-FFF2-40B4-BE49-F238E27FC236}">
                  <a16:creationId xmlns:a16="http://schemas.microsoft.com/office/drawing/2014/main" id="{E6A5474B-66C8-3C5C-8162-11AE0BEC6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7" name="Rectangle 124">
              <a:extLst>
                <a:ext uri="{FF2B5EF4-FFF2-40B4-BE49-F238E27FC236}">
                  <a16:creationId xmlns:a16="http://schemas.microsoft.com/office/drawing/2014/main" id="{AA425EFD-8CFF-96A5-FEF1-FC7C1238D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8" name="Freeform 125">
              <a:extLst>
                <a:ext uri="{FF2B5EF4-FFF2-40B4-BE49-F238E27FC236}">
                  <a16:creationId xmlns:a16="http://schemas.microsoft.com/office/drawing/2014/main" id="{B10B5872-0AB9-DE25-CAC1-61D4DC324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39" name="Group 266">
            <a:extLst>
              <a:ext uri="{FF2B5EF4-FFF2-40B4-BE49-F238E27FC236}">
                <a16:creationId xmlns:a16="http://schemas.microsoft.com/office/drawing/2014/main" id="{3AE67C0C-C27C-01F7-6D6B-A10BDA9E95EB}"/>
              </a:ext>
            </a:extLst>
          </p:cNvPr>
          <p:cNvGrpSpPr/>
          <p:nvPr/>
        </p:nvGrpSpPr>
        <p:grpSpPr>
          <a:xfrm flipH="1">
            <a:off x="1546700" y="1579286"/>
            <a:ext cx="417697" cy="467636"/>
            <a:chOff x="3175" y="1588"/>
            <a:chExt cx="4408488" cy="4637087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740" name="Rectangle 5">
              <a:extLst>
                <a:ext uri="{FF2B5EF4-FFF2-40B4-BE49-F238E27FC236}">
                  <a16:creationId xmlns:a16="http://schemas.microsoft.com/office/drawing/2014/main" id="{A791B066-E0B0-169C-7694-EBE9760F0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1" name="Rectangle 6">
              <a:extLst>
                <a:ext uri="{FF2B5EF4-FFF2-40B4-BE49-F238E27FC236}">
                  <a16:creationId xmlns:a16="http://schemas.microsoft.com/office/drawing/2014/main" id="{F03DA149-9FBD-E404-F490-A8894BEE7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2" name="Rectangle 7">
              <a:extLst>
                <a:ext uri="{FF2B5EF4-FFF2-40B4-BE49-F238E27FC236}">
                  <a16:creationId xmlns:a16="http://schemas.microsoft.com/office/drawing/2014/main" id="{98EB40E0-0918-FF78-907A-A5E9887A3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3" name="Freeform 8">
              <a:extLst>
                <a:ext uri="{FF2B5EF4-FFF2-40B4-BE49-F238E27FC236}">
                  <a16:creationId xmlns:a16="http://schemas.microsoft.com/office/drawing/2014/main" id="{C49AA65B-5FBD-742C-5E8E-FB1861AD7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4" name="Freeform 9">
              <a:extLst>
                <a:ext uri="{FF2B5EF4-FFF2-40B4-BE49-F238E27FC236}">
                  <a16:creationId xmlns:a16="http://schemas.microsoft.com/office/drawing/2014/main" id="{F6D11C28-BEFB-2C3A-3E10-4E0DC346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5" name="Rectangle 10">
              <a:extLst>
                <a:ext uri="{FF2B5EF4-FFF2-40B4-BE49-F238E27FC236}">
                  <a16:creationId xmlns:a16="http://schemas.microsoft.com/office/drawing/2014/main" id="{4327C6E0-FEFE-624E-730B-C47D8871F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6" name="Freeform 11">
              <a:extLst>
                <a:ext uri="{FF2B5EF4-FFF2-40B4-BE49-F238E27FC236}">
                  <a16:creationId xmlns:a16="http://schemas.microsoft.com/office/drawing/2014/main" id="{09A7EDFF-D1E7-504C-2276-8D98C6859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" name="Freeform 12">
              <a:extLst>
                <a:ext uri="{FF2B5EF4-FFF2-40B4-BE49-F238E27FC236}">
                  <a16:creationId xmlns:a16="http://schemas.microsoft.com/office/drawing/2014/main" id="{A078CA99-4945-B396-69A6-C23DB7DB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8" name="Rectangle 13">
              <a:extLst>
                <a:ext uri="{FF2B5EF4-FFF2-40B4-BE49-F238E27FC236}">
                  <a16:creationId xmlns:a16="http://schemas.microsoft.com/office/drawing/2014/main" id="{AC0B4692-3580-B615-B735-1158D0FA1F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9" name="Freeform 14">
              <a:extLst>
                <a:ext uri="{FF2B5EF4-FFF2-40B4-BE49-F238E27FC236}">
                  <a16:creationId xmlns:a16="http://schemas.microsoft.com/office/drawing/2014/main" id="{96C7D554-84F2-17FD-FC11-440B63879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0" name="Freeform 15">
              <a:extLst>
                <a:ext uri="{FF2B5EF4-FFF2-40B4-BE49-F238E27FC236}">
                  <a16:creationId xmlns:a16="http://schemas.microsoft.com/office/drawing/2014/main" id="{A7798FF7-9E25-8788-E45E-017CBF7B3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1" name="Rectangle 16">
              <a:extLst>
                <a:ext uri="{FF2B5EF4-FFF2-40B4-BE49-F238E27FC236}">
                  <a16:creationId xmlns:a16="http://schemas.microsoft.com/office/drawing/2014/main" id="{E670E8CD-1CF5-278D-8F07-A5591F1FD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2" name="Freeform 17">
              <a:extLst>
                <a:ext uri="{FF2B5EF4-FFF2-40B4-BE49-F238E27FC236}">
                  <a16:creationId xmlns:a16="http://schemas.microsoft.com/office/drawing/2014/main" id="{21BC955F-8B61-22B8-9542-A96BA5946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3" name="Freeform 18">
              <a:extLst>
                <a:ext uri="{FF2B5EF4-FFF2-40B4-BE49-F238E27FC236}">
                  <a16:creationId xmlns:a16="http://schemas.microsoft.com/office/drawing/2014/main" id="{C2223453-31D8-6E1B-94A1-653FDFE39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4" name="Rectangle 19">
              <a:extLst>
                <a:ext uri="{FF2B5EF4-FFF2-40B4-BE49-F238E27FC236}">
                  <a16:creationId xmlns:a16="http://schemas.microsoft.com/office/drawing/2014/main" id="{42D39898-1C12-DB68-EED4-78827BA24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5" name="Rectangle 20">
              <a:extLst>
                <a:ext uri="{FF2B5EF4-FFF2-40B4-BE49-F238E27FC236}">
                  <a16:creationId xmlns:a16="http://schemas.microsoft.com/office/drawing/2014/main" id="{12DF2B66-4474-9205-6455-19CC308C6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6" name="Rectangle 21">
              <a:extLst>
                <a:ext uri="{FF2B5EF4-FFF2-40B4-BE49-F238E27FC236}">
                  <a16:creationId xmlns:a16="http://schemas.microsoft.com/office/drawing/2014/main" id="{C03C6EB4-072F-97CC-E742-9466D825F7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7" name="Freeform 22">
              <a:extLst>
                <a:ext uri="{FF2B5EF4-FFF2-40B4-BE49-F238E27FC236}">
                  <a16:creationId xmlns:a16="http://schemas.microsoft.com/office/drawing/2014/main" id="{99EFA04F-54EA-9E18-022B-936C70315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8" name="Freeform 23">
              <a:extLst>
                <a:ext uri="{FF2B5EF4-FFF2-40B4-BE49-F238E27FC236}">
                  <a16:creationId xmlns:a16="http://schemas.microsoft.com/office/drawing/2014/main" id="{EBD6D4D0-7CB1-532B-208B-5FF53F3B6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9" name="Rectangle 24">
              <a:extLst>
                <a:ext uri="{FF2B5EF4-FFF2-40B4-BE49-F238E27FC236}">
                  <a16:creationId xmlns:a16="http://schemas.microsoft.com/office/drawing/2014/main" id="{DEE81B66-5D85-8FAD-C25D-44F52EF9E8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0" name="Freeform 25">
              <a:extLst>
                <a:ext uri="{FF2B5EF4-FFF2-40B4-BE49-F238E27FC236}">
                  <a16:creationId xmlns:a16="http://schemas.microsoft.com/office/drawing/2014/main" id="{02270365-5CF1-6601-AD78-B1CF4DD1A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1" name="Freeform 26">
              <a:extLst>
                <a:ext uri="{FF2B5EF4-FFF2-40B4-BE49-F238E27FC236}">
                  <a16:creationId xmlns:a16="http://schemas.microsoft.com/office/drawing/2014/main" id="{4CF54306-2741-8820-88FE-380041B36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2" name="Rectangle 27">
              <a:extLst>
                <a:ext uri="{FF2B5EF4-FFF2-40B4-BE49-F238E27FC236}">
                  <a16:creationId xmlns:a16="http://schemas.microsoft.com/office/drawing/2014/main" id="{7E998263-D415-5A78-F0F5-284CE330C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3" name="Freeform 28">
              <a:extLst>
                <a:ext uri="{FF2B5EF4-FFF2-40B4-BE49-F238E27FC236}">
                  <a16:creationId xmlns:a16="http://schemas.microsoft.com/office/drawing/2014/main" id="{7A1DD7BC-28F0-2045-69F9-AB092642A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4" name="Freeform 29">
              <a:extLst>
                <a:ext uri="{FF2B5EF4-FFF2-40B4-BE49-F238E27FC236}">
                  <a16:creationId xmlns:a16="http://schemas.microsoft.com/office/drawing/2014/main" id="{65D0DDEE-E344-5B9D-CEFD-0020C0B95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5" name="Rectangle 30">
              <a:extLst>
                <a:ext uri="{FF2B5EF4-FFF2-40B4-BE49-F238E27FC236}">
                  <a16:creationId xmlns:a16="http://schemas.microsoft.com/office/drawing/2014/main" id="{7A7BDF1F-93C6-DDAF-EBF3-93CD6633E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6" name="Freeform 31">
              <a:extLst>
                <a:ext uri="{FF2B5EF4-FFF2-40B4-BE49-F238E27FC236}">
                  <a16:creationId xmlns:a16="http://schemas.microsoft.com/office/drawing/2014/main" id="{E63A9455-5E35-BA29-0E1F-9E1338547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7" name="Freeform 32">
              <a:extLst>
                <a:ext uri="{FF2B5EF4-FFF2-40B4-BE49-F238E27FC236}">
                  <a16:creationId xmlns:a16="http://schemas.microsoft.com/office/drawing/2014/main" id="{E7C67827-E153-2561-0ED9-64CD0150F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8" name="Rectangle 33">
              <a:extLst>
                <a:ext uri="{FF2B5EF4-FFF2-40B4-BE49-F238E27FC236}">
                  <a16:creationId xmlns:a16="http://schemas.microsoft.com/office/drawing/2014/main" id="{CB3073FB-2CB5-6781-6F2D-F9D425A61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9" name="Rectangle 34">
              <a:extLst>
                <a:ext uri="{FF2B5EF4-FFF2-40B4-BE49-F238E27FC236}">
                  <a16:creationId xmlns:a16="http://schemas.microsoft.com/office/drawing/2014/main" id="{BDEF9DF0-6E5A-CD6F-0BC0-561FDC6A8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0" name="Rectangle 35">
              <a:extLst>
                <a:ext uri="{FF2B5EF4-FFF2-40B4-BE49-F238E27FC236}">
                  <a16:creationId xmlns:a16="http://schemas.microsoft.com/office/drawing/2014/main" id="{89C01EF6-DAA0-5F4E-44C9-E9510DCAB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1" name="Freeform 36">
              <a:extLst>
                <a:ext uri="{FF2B5EF4-FFF2-40B4-BE49-F238E27FC236}">
                  <a16:creationId xmlns:a16="http://schemas.microsoft.com/office/drawing/2014/main" id="{7724C77F-7C97-04B0-BC0E-0C409F6E6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2" name="Freeform 37">
              <a:extLst>
                <a:ext uri="{FF2B5EF4-FFF2-40B4-BE49-F238E27FC236}">
                  <a16:creationId xmlns:a16="http://schemas.microsoft.com/office/drawing/2014/main" id="{19665B26-27FB-1BA2-E650-44FC1887F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3" name="Rectangle 38">
              <a:extLst>
                <a:ext uri="{FF2B5EF4-FFF2-40B4-BE49-F238E27FC236}">
                  <a16:creationId xmlns:a16="http://schemas.microsoft.com/office/drawing/2014/main" id="{7C011B81-BF3B-0B4E-0782-DB03722F0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4" name="Freeform 39">
              <a:extLst>
                <a:ext uri="{FF2B5EF4-FFF2-40B4-BE49-F238E27FC236}">
                  <a16:creationId xmlns:a16="http://schemas.microsoft.com/office/drawing/2014/main" id="{25F6AB02-08CB-0952-C552-AC331713C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5" name="Freeform 40">
              <a:extLst>
                <a:ext uri="{FF2B5EF4-FFF2-40B4-BE49-F238E27FC236}">
                  <a16:creationId xmlns:a16="http://schemas.microsoft.com/office/drawing/2014/main" id="{28B2F8BB-52CE-1BBD-E422-E677787CF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6" name="Rectangle 41">
              <a:extLst>
                <a:ext uri="{FF2B5EF4-FFF2-40B4-BE49-F238E27FC236}">
                  <a16:creationId xmlns:a16="http://schemas.microsoft.com/office/drawing/2014/main" id="{318E31FE-FC0E-42C1-BE39-BA56663D08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7" name="Freeform 42">
              <a:extLst>
                <a:ext uri="{FF2B5EF4-FFF2-40B4-BE49-F238E27FC236}">
                  <a16:creationId xmlns:a16="http://schemas.microsoft.com/office/drawing/2014/main" id="{90561F57-4E4D-879D-ED5E-7F2DD4154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8" name="Freeform 43">
              <a:extLst>
                <a:ext uri="{FF2B5EF4-FFF2-40B4-BE49-F238E27FC236}">
                  <a16:creationId xmlns:a16="http://schemas.microsoft.com/office/drawing/2014/main" id="{38F3EF49-8DB1-2FB9-A3AE-59019EE62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9" name="Rectangle 44">
              <a:extLst>
                <a:ext uri="{FF2B5EF4-FFF2-40B4-BE49-F238E27FC236}">
                  <a16:creationId xmlns:a16="http://schemas.microsoft.com/office/drawing/2014/main" id="{2938AA6F-3994-15B6-1F07-F41117608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0" name="Freeform 45">
              <a:extLst>
                <a:ext uri="{FF2B5EF4-FFF2-40B4-BE49-F238E27FC236}">
                  <a16:creationId xmlns:a16="http://schemas.microsoft.com/office/drawing/2014/main" id="{26DDB94D-63CA-C5F7-975A-39B8F050D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1" name="Freeform 46">
              <a:extLst>
                <a:ext uri="{FF2B5EF4-FFF2-40B4-BE49-F238E27FC236}">
                  <a16:creationId xmlns:a16="http://schemas.microsoft.com/office/drawing/2014/main" id="{0A6D3558-DEF3-0801-5620-8E7DED1F1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2" name="Rectangle 47">
              <a:extLst>
                <a:ext uri="{FF2B5EF4-FFF2-40B4-BE49-F238E27FC236}">
                  <a16:creationId xmlns:a16="http://schemas.microsoft.com/office/drawing/2014/main" id="{DA4289A2-E470-D0E4-6729-517ACC969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3" name="Rectangle 48">
              <a:extLst>
                <a:ext uri="{FF2B5EF4-FFF2-40B4-BE49-F238E27FC236}">
                  <a16:creationId xmlns:a16="http://schemas.microsoft.com/office/drawing/2014/main" id="{D18827CF-EFE3-154C-7AB8-59D37F944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4" name="Freeform 49">
              <a:extLst>
                <a:ext uri="{FF2B5EF4-FFF2-40B4-BE49-F238E27FC236}">
                  <a16:creationId xmlns:a16="http://schemas.microsoft.com/office/drawing/2014/main" id="{5C9238CB-F68F-004F-ABAA-D5A2DBC16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5" name="Freeform 50">
              <a:extLst>
                <a:ext uri="{FF2B5EF4-FFF2-40B4-BE49-F238E27FC236}">
                  <a16:creationId xmlns:a16="http://schemas.microsoft.com/office/drawing/2014/main" id="{BB1DF851-CACC-A0D6-161B-DDC4C2587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6" name="Freeform 51">
              <a:extLst>
                <a:ext uri="{FF2B5EF4-FFF2-40B4-BE49-F238E27FC236}">
                  <a16:creationId xmlns:a16="http://schemas.microsoft.com/office/drawing/2014/main" id="{3547C0CD-B30F-12C6-DCEC-699F847A3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7" name="Rectangle 52">
              <a:extLst>
                <a:ext uri="{FF2B5EF4-FFF2-40B4-BE49-F238E27FC236}">
                  <a16:creationId xmlns:a16="http://schemas.microsoft.com/office/drawing/2014/main" id="{CD8591C0-C644-6CB7-66F4-141CE75AD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8" name="Freeform 53">
              <a:extLst>
                <a:ext uri="{FF2B5EF4-FFF2-40B4-BE49-F238E27FC236}">
                  <a16:creationId xmlns:a16="http://schemas.microsoft.com/office/drawing/2014/main" id="{1D9A71A8-E3F1-9401-133A-7A698753D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9" name="Freeform 54">
              <a:extLst>
                <a:ext uri="{FF2B5EF4-FFF2-40B4-BE49-F238E27FC236}">
                  <a16:creationId xmlns:a16="http://schemas.microsoft.com/office/drawing/2014/main" id="{17CB2397-9C68-E1AB-682F-7A33103D0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0" name="Rectangle 55">
              <a:extLst>
                <a:ext uri="{FF2B5EF4-FFF2-40B4-BE49-F238E27FC236}">
                  <a16:creationId xmlns:a16="http://schemas.microsoft.com/office/drawing/2014/main" id="{ACE19678-F52C-5AEB-A46B-9B73E4A26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1" name="Freeform 56">
              <a:extLst>
                <a:ext uri="{FF2B5EF4-FFF2-40B4-BE49-F238E27FC236}">
                  <a16:creationId xmlns:a16="http://schemas.microsoft.com/office/drawing/2014/main" id="{52796BE7-03F4-797A-8307-0107F9432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2" name="Freeform 57">
              <a:extLst>
                <a:ext uri="{FF2B5EF4-FFF2-40B4-BE49-F238E27FC236}">
                  <a16:creationId xmlns:a16="http://schemas.microsoft.com/office/drawing/2014/main" id="{BAF3C65C-C53E-AA39-84E9-F18F8CA33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3" name="Rectangle 58">
              <a:extLst>
                <a:ext uri="{FF2B5EF4-FFF2-40B4-BE49-F238E27FC236}">
                  <a16:creationId xmlns:a16="http://schemas.microsoft.com/office/drawing/2014/main" id="{F2AF3996-B4B1-8CEB-27B3-D19000DC2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4" name="Rectangle 59">
              <a:extLst>
                <a:ext uri="{FF2B5EF4-FFF2-40B4-BE49-F238E27FC236}">
                  <a16:creationId xmlns:a16="http://schemas.microsoft.com/office/drawing/2014/main" id="{257ED2E0-0001-89F9-B181-27412F14A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5" name="Rectangle 60">
              <a:extLst>
                <a:ext uri="{FF2B5EF4-FFF2-40B4-BE49-F238E27FC236}">
                  <a16:creationId xmlns:a16="http://schemas.microsoft.com/office/drawing/2014/main" id="{B263B645-120F-95B5-41B9-A12BAFB79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6" name="Freeform 61">
              <a:extLst>
                <a:ext uri="{FF2B5EF4-FFF2-40B4-BE49-F238E27FC236}">
                  <a16:creationId xmlns:a16="http://schemas.microsoft.com/office/drawing/2014/main" id="{4EAAD005-21F4-E84E-72C2-20FB520F5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7" name="Freeform 62">
              <a:extLst>
                <a:ext uri="{FF2B5EF4-FFF2-40B4-BE49-F238E27FC236}">
                  <a16:creationId xmlns:a16="http://schemas.microsoft.com/office/drawing/2014/main" id="{108B013B-B72A-EEE3-CA5F-7C06C21C6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8" name="Rectangle 63">
              <a:extLst>
                <a:ext uri="{FF2B5EF4-FFF2-40B4-BE49-F238E27FC236}">
                  <a16:creationId xmlns:a16="http://schemas.microsoft.com/office/drawing/2014/main" id="{78E431DA-C66B-2673-BEE3-415297B55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9" name="Freeform 64">
              <a:extLst>
                <a:ext uri="{FF2B5EF4-FFF2-40B4-BE49-F238E27FC236}">
                  <a16:creationId xmlns:a16="http://schemas.microsoft.com/office/drawing/2014/main" id="{0FD8D687-420F-2653-C1B7-66B64BA26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0" name="Freeform 65">
              <a:extLst>
                <a:ext uri="{FF2B5EF4-FFF2-40B4-BE49-F238E27FC236}">
                  <a16:creationId xmlns:a16="http://schemas.microsoft.com/office/drawing/2014/main" id="{4AE55AB9-3FB2-068B-C1A1-EBCCC3CAF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1" name="Rectangle 66">
              <a:extLst>
                <a:ext uri="{FF2B5EF4-FFF2-40B4-BE49-F238E27FC236}">
                  <a16:creationId xmlns:a16="http://schemas.microsoft.com/office/drawing/2014/main" id="{1BB8E206-9A8A-93A6-B809-A22A10729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2" name="Freeform 67">
              <a:extLst>
                <a:ext uri="{FF2B5EF4-FFF2-40B4-BE49-F238E27FC236}">
                  <a16:creationId xmlns:a16="http://schemas.microsoft.com/office/drawing/2014/main" id="{FB3A90AE-22E4-023E-63B5-8C8381EE9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3" name="Freeform 68">
              <a:extLst>
                <a:ext uri="{FF2B5EF4-FFF2-40B4-BE49-F238E27FC236}">
                  <a16:creationId xmlns:a16="http://schemas.microsoft.com/office/drawing/2014/main" id="{775D4BEA-4322-08A9-3452-3A87C9E13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4" name="Rectangle 69">
              <a:extLst>
                <a:ext uri="{FF2B5EF4-FFF2-40B4-BE49-F238E27FC236}">
                  <a16:creationId xmlns:a16="http://schemas.microsoft.com/office/drawing/2014/main" id="{4A802A10-4E6F-5BF6-CA05-6CE724AD6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5" name="Freeform 70">
              <a:extLst>
                <a:ext uri="{FF2B5EF4-FFF2-40B4-BE49-F238E27FC236}">
                  <a16:creationId xmlns:a16="http://schemas.microsoft.com/office/drawing/2014/main" id="{B7A7AADC-4F37-D7E5-7409-895132D5A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6" name="Freeform 71">
              <a:extLst>
                <a:ext uri="{FF2B5EF4-FFF2-40B4-BE49-F238E27FC236}">
                  <a16:creationId xmlns:a16="http://schemas.microsoft.com/office/drawing/2014/main" id="{A48165BB-EE9F-0A10-7B52-CDFD2927F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7" name="Rectangle 72">
              <a:extLst>
                <a:ext uri="{FF2B5EF4-FFF2-40B4-BE49-F238E27FC236}">
                  <a16:creationId xmlns:a16="http://schemas.microsoft.com/office/drawing/2014/main" id="{D6627FA6-523B-AB80-4A58-1D164187B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8" name="Rectangle 73">
              <a:extLst>
                <a:ext uri="{FF2B5EF4-FFF2-40B4-BE49-F238E27FC236}">
                  <a16:creationId xmlns:a16="http://schemas.microsoft.com/office/drawing/2014/main" id="{6CDCE795-132A-C779-ACD1-3F4AF428D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9" name="Rectangle 74">
              <a:extLst>
                <a:ext uri="{FF2B5EF4-FFF2-40B4-BE49-F238E27FC236}">
                  <a16:creationId xmlns:a16="http://schemas.microsoft.com/office/drawing/2014/main" id="{9F72F5BF-4861-35F7-BE1C-97CC145E3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0" name="Freeform 75">
              <a:extLst>
                <a:ext uri="{FF2B5EF4-FFF2-40B4-BE49-F238E27FC236}">
                  <a16:creationId xmlns:a16="http://schemas.microsoft.com/office/drawing/2014/main" id="{6AA6A94B-B7A1-A012-6C10-D82F78EF2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1" name="Freeform 76">
              <a:extLst>
                <a:ext uri="{FF2B5EF4-FFF2-40B4-BE49-F238E27FC236}">
                  <a16:creationId xmlns:a16="http://schemas.microsoft.com/office/drawing/2014/main" id="{59A1E1E7-1DA4-EE99-1D4D-7738990FA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2" name="Rectangle 77">
              <a:extLst>
                <a:ext uri="{FF2B5EF4-FFF2-40B4-BE49-F238E27FC236}">
                  <a16:creationId xmlns:a16="http://schemas.microsoft.com/office/drawing/2014/main" id="{00C1D5DB-6E96-EE4D-B691-D927AC0D1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3" name="Freeform 78">
              <a:extLst>
                <a:ext uri="{FF2B5EF4-FFF2-40B4-BE49-F238E27FC236}">
                  <a16:creationId xmlns:a16="http://schemas.microsoft.com/office/drawing/2014/main" id="{CA6510AC-ABF0-C237-D5D0-A3FAE511B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4" name="Freeform 79">
              <a:extLst>
                <a:ext uri="{FF2B5EF4-FFF2-40B4-BE49-F238E27FC236}">
                  <a16:creationId xmlns:a16="http://schemas.microsoft.com/office/drawing/2014/main" id="{CD3A85ED-A14A-03ED-2B26-158FF148D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5" name="Rectangle 80">
              <a:extLst>
                <a:ext uri="{FF2B5EF4-FFF2-40B4-BE49-F238E27FC236}">
                  <a16:creationId xmlns:a16="http://schemas.microsoft.com/office/drawing/2014/main" id="{25082183-D771-EA69-AE1B-5D7EA782B7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6" name="Freeform 81">
              <a:extLst>
                <a:ext uri="{FF2B5EF4-FFF2-40B4-BE49-F238E27FC236}">
                  <a16:creationId xmlns:a16="http://schemas.microsoft.com/office/drawing/2014/main" id="{1CC3967D-1B91-AB49-BD26-909038043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7" name="Freeform 82">
              <a:extLst>
                <a:ext uri="{FF2B5EF4-FFF2-40B4-BE49-F238E27FC236}">
                  <a16:creationId xmlns:a16="http://schemas.microsoft.com/office/drawing/2014/main" id="{5EE0EEB6-6F42-5DBA-2A70-1AA2933D4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8" name="Rectangle 83">
              <a:extLst>
                <a:ext uri="{FF2B5EF4-FFF2-40B4-BE49-F238E27FC236}">
                  <a16:creationId xmlns:a16="http://schemas.microsoft.com/office/drawing/2014/main" id="{3BE0616A-7BF6-31B3-7ADD-54D0979AC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9" name="Freeform 84">
              <a:extLst>
                <a:ext uri="{FF2B5EF4-FFF2-40B4-BE49-F238E27FC236}">
                  <a16:creationId xmlns:a16="http://schemas.microsoft.com/office/drawing/2014/main" id="{844E1202-53CD-77C6-2BDF-1F05535C6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0" name="Freeform 85">
              <a:extLst>
                <a:ext uri="{FF2B5EF4-FFF2-40B4-BE49-F238E27FC236}">
                  <a16:creationId xmlns:a16="http://schemas.microsoft.com/office/drawing/2014/main" id="{59041FBC-EC80-659E-5DC0-F1C299F33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1" name="Rectangle 86">
              <a:extLst>
                <a:ext uri="{FF2B5EF4-FFF2-40B4-BE49-F238E27FC236}">
                  <a16:creationId xmlns:a16="http://schemas.microsoft.com/office/drawing/2014/main" id="{4913A2AE-EE1D-5846-CC6D-9CBE05C710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2" name="Freeform 87">
              <a:extLst>
                <a:ext uri="{FF2B5EF4-FFF2-40B4-BE49-F238E27FC236}">
                  <a16:creationId xmlns:a16="http://schemas.microsoft.com/office/drawing/2014/main" id="{1BE1DABE-C963-A0E1-8A86-4A2E36F59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3" name="Freeform 88">
              <a:extLst>
                <a:ext uri="{FF2B5EF4-FFF2-40B4-BE49-F238E27FC236}">
                  <a16:creationId xmlns:a16="http://schemas.microsoft.com/office/drawing/2014/main" id="{61DB3029-C5C1-0002-21E7-D0E9ED17A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4" name="Rectangle 89">
              <a:extLst>
                <a:ext uri="{FF2B5EF4-FFF2-40B4-BE49-F238E27FC236}">
                  <a16:creationId xmlns:a16="http://schemas.microsoft.com/office/drawing/2014/main" id="{525C6814-D5E5-E18E-A29C-5899D35A6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5" name="Freeform 90">
              <a:extLst>
                <a:ext uri="{FF2B5EF4-FFF2-40B4-BE49-F238E27FC236}">
                  <a16:creationId xmlns:a16="http://schemas.microsoft.com/office/drawing/2014/main" id="{DF6B83DD-45C4-A317-346F-010882526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6" name="Freeform 91">
              <a:extLst>
                <a:ext uri="{FF2B5EF4-FFF2-40B4-BE49-F238E27FC236}">
                  <a16:creationId xmlns:a16="http://schemas.microsoft.com/office/drawing/2014/main" id="{B617989B-2437-0FEA-DE20-C0A973113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7" name="Rectangle 92">
              <a:extLst>
                <a:ext uri="{FF2B5EF4-FFF2-40B4-BE49-F238E27FC236}">
                  <a16:creationId xmlns:a16="http://schemas.microsoft.com/office/drawing/2014/main" id="{DCD01DB9-DB08-7619-6757-3978354A2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8" name="Freeform 93">
              <a:extLst>
                <a:ext uri="{FF2B5EF4-FFF2-40B4-BE49-F238E27FC236}">
                  <a16:creationId xmlns:a16="http://schemas.microsoft.com/office/drawing/2014/main" id="{B2BA6D94-0371-D98B-5020-9C0C3D4766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9" name="Freeform 94">
              <a:extLst>
                <a:ext uri="{FF2B5EF4-FFF2-40B4-BE49-F238E27FC236}">
                  <a16:creationId xmlns:a16="http://schemas.microsoft.com/office/drawing/2014/main" id="{A999434D-9B62-F872-858E-FCAAE21F3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0" name="Rectangle 95">
              <a:extLst>
                <a:ext uri="{FF2B5EF4-FFF2-40B4-BE49-F238E27FC236}">
                  <a16:creationId xmlns:a16="http://schemas.microsoft.com/office/drawing/2014/main" id="{17E051E1-B4B0-C7BE-A45F-450DA008E2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1" name="Freeform 96">
              <a:extLst>
                <a:ext uri="{FF2B5EF4-FFF2-40B4-BE49-F238E27FC236}">
                  <a16:creationId xmlns:a16="http://schemas.microsoft.com/office/drawing/2014/main" id="{F8D7D88D-C439-E5C6-9F1E-FE2329478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2" name="Freeform 97">
              <a:extLst>
                <a:ext uri="{FF2B5EF4-FFF2-40B4-BE49-F238E27FC236}">
                  <a16:creationId xmlns:a16="http://schemas.microsoft.com/office/drawing/2014/main" id="{6350A9A7-96C0-A7C1-8940-E3DE8F011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3" name="Rectangle 98">
              <a:extLst>
                <a:ext uri="{FF2B5EF4-FFF2-40B4-BE49-F238E27FC236}">
                  <a16:creationId xmlns:a16="http://schemas.microsoft.com/office/drawing/2014/main" id="{B7023D85-5B8F-7B28-07D3-22FEF44039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4" name="Freeform 99">
              <a:extLst>
                <a:ext uri="{FF2B5EF4-FFF2-40B4-BE49-F238E27FC236}">
                  <a16:creationId xmlns:a16="http://schemas.microsoft.com/office/drawing/2014/main" id="{811D7303-351E-3F50-CD9E-B21E2583A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5" name="Freeform 100">
              <a:extLst>
                <a:ext uri="{FF2B5EF4-FFF2-40B4-BE49-F238E27FC236}">
                  <a16:creationId xmlns:a16="http://schemas.microsoft.com/office/drawing/2014/main" id="{1DD5945D-8DFB-D585-212F-3CE4C014E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6" name="Freeform 101">
              <a:extLst>
                <a:ext uri="{FF2B5EF4-FFF2-40B4-BE49-F238E27FC236}">
                  <a16:creationId xmlns:a16="http://schemas.microsoft.com/office/drawing/2014/main" id="{FCFBC458-A3C3-0BF1-1FC8-C4BEA3275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7" name="Rectangle 102">
              <a:extLst>
                <a:ext uri="{FF2B5EF4-FFF2-40B4-BE49-F238E27FC236}">
                  <a16:creationId xmlns:a16="http://schemas.microsoft.com/office/drawing/2014/main" id="{8D617479-61E8-2EB5-6C80-D3D35E17B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8" name="Freeform 103">
              <a:extLst>
                <a:ext uri="{FF2B5EF4-FFF2-40B4-BE49-F238E27FC236}">
                  <a16:creationId xmlns:a16="http://schemas.microsoft.com/office/drawing/2014/main" id="{6304B5DE-2C14-3724-4B6D-32B25E273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9" name="Rectangle 104">
              <a:extLst>
                <a:ext uri="{FF2B5EF4-FFF2-40B4-BE49-F238E27FC236}">
                  <a16:creationId xmlns:a16="http://schemas.microsoft.com/office/drawing/2014/main" id="{AF80450C-208D-7E8D-FB5E-ED8DB7011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0" name="Rectangle 106">
              <a:extLst>
                <a:ext uri="{FF2B5EF4-FFF2-40B4-BE49-F238E27FC236}">
                  <a16:creationId xmlns:a16="http://schemas.microsoft.com/office/drawing/2014/main" id="{8C52BBB4-A7A9-87D8-D2FA-B5EB1DB4A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1" name="Rectangle 107">
              <a:extLst>
                <a:ext uri="{FF2B5EF4-FFF2-40B4-BE49-F238E27FC236}">
                  <a16:creationId xmlns:a16="http://schemas.microsoft.com/office/drawing/2014/main" id="{C371CF1B-6A1A-4F25-91B7-B7F0203B72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2" name="Freeform 108">
              <a:extLst>
                <a:ext uri="{FF2B5EF4-FFF2-40B4-BE49-F238E27FC236}">
                  <a16:creationId xmlns:a16="http://schemas.microsoft.com/office/drawing/2014/main" id="{ABD410DF-D66E-4DEA-29C6-A819540FA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" name="Rectangle 109">
              <a:extLst>
                <a:ext uri="{FF2B5EF4-FFF2-40B4-BE49-F238E27FC236}">
                  <a16:creationId xmlns:a16="http://schemas.microsoft.com/office/drawing/2014/main" id="{DBECB617-59FF-EB36-61E4-2D5BC17AD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4" name="Rectangle 110">
              <a:extLst>
                <a:ext uri="{FF2B5EF4-FFF2-40B4-BE49-F238E27FC236}">
                  <a16:creationId xmlns:a16="http://schemas.microsoft.com/office/drawing/2014/main" id="{70FE6B81-4020-0073-A298-E26BB53C8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5" name="Freeform 111">
              <a:extLst>
                <a:ext uri="{FF2B5EF4-FFF2-40B4-BE49-F238E27FC236}">
                  <a16:creationId xmlns:a16="http://schemas.microsoft.com/office/drawing/2014/main" id="{CB5D132B-34C6-549C-8540-53261B5F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6" name="Freeform 112">
              <a:extLst>
                <a:ext uri="{FF2B5EF4-FFF2-40B4-BE49-F238E27FC236}">
                  <a16:creationId xmlns:a16="http://schemas.microsoft.com/office/drawing/2014/main" id="{EF9094AE-0D58-26E9-0379-71681B7A3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7" name="Freeform 113">
              <a:extLst>
                <a:ext uri="{FF2B5EF4-FFF2-40B4-BE49-F238E27FC236}">
                  <a16:creationId xmlns:a16="http://schemas.microsoft.com/office/drawing/2014/main" id="{DD44023A-D1B2-9B7E-5AC2-4D15372AC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" name="Rectangle 114">
              <a:extLst>
                <a:ext uri="{FF2B5EF4-FFF2-40B4-BE49-F238E27FC236}">
                  <a16:creationId xmlns:a16="http://schemas.microsoft.com/office/drawing/2014/main" id="{40FF1DDB-5A66-34D6-A51D-B4AE56FCAB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" name="Freeform 115">
              <a:extLst>
                <a:ext uri="{FF2B5EF4-FFF2-40B4-BE49-F238E27FC236}">
                  <a16:creationId xmlns:a16="http://schemas.microsoft.com/office/drawing/2014/main" id="{A30E1055-ADA2-0FB0-7EEF-A71CACCC8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" name="Freeform 116">
              <a:extLst>
                <a:ext uri="{FF2B5EF4-FFF2-40B4-BE49-F238E27FC236}">
                  <a16:creationId xmlns:a16="http://schemas.microsoft.com/office/drawing/2014/main" id="{638D912A-61FC-7AAA-BEF6-D4A72C6A7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1" name="Rectangle 117">
              <a:extLst>
                <a:ext uri="{FF2B5EF4-FFF2-40B4-BE49-F238E27FC236}">
                  <a16:creationId xmlns:a16="http://schemas.microsoft.com/office/drawing/2014/main" id="{120E451F-6E28-E0B5-6376-0E763FBCC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2" name="Freeform 118">
              <a:extLst>
                <a:ext uri="{FF2B5EF4-FFF2-40B4-BE49-F238E27FC236}">
                  <a16:creationId xmlns:a16="http://schemas.microsoft.com/office/drawing/2014/main" id="{5A316A6E-F5C2-AF9F-7984-2DF6BED54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" name="Freeform 119">
              <a:extLst>
                <a:ext uri="{FF2B5EF4-FFF2-40B4-BE49-F238E27FC236}">
                  <a16:creationId xmlns:a16="http://schemas.microsoft.com/office/drawing/2014/main" id="{B94EBBBF-9E93-5E4F-F563-E4E6A31E4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" name="Rectangle 120">
              <a:extLst>
                <a:ext uri="{FF2B5EF4-FFF2-40B4-BE49-F238E27FC236}">
                  <a16:creationId xmlns:a16="http://schemas.microsoft.com/office/drawing/2014/main" id="{5881D7C1-FE26-00A3-955E-8EDFAB6B0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5" name="Freeform 121">
              <a:extLst>
                <a:ext uri="{FF2B5EF4-FFF2-40B4-BE49-F238E27FC236}">
                  <a16:creationId xmlns:a16="http://schemas.microsoft.com/office/drawing/2014/main" id="{A2987A70-11BA-C64F-0E36-DAFCA07FE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6" name="Freeform 122">
              <a:extLst>
                <a:ext uri="{FF2B5EF4-FFF2-40B4-BE49-F238E27FC236}">
                  <a16:creationId xmlns:a16="http://schemas.microsoft.com/office/drawing/2014/main" id="{AFB181C7-8CD5-2F5F-69C2-C4537BC7A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7" name="Rectangle 124">
              <a:extLst>
                <a:ext uri="{FF2B5EF4-FFF2-40B4-BE49-F238E27FC236}">
                  <a16:creationId xmlns:a16="http://schemas.microsoft.com/office/drawing/2014/main" id="{03DF41C0-9613-769F-5BD8-08D8CC32E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8" name="Freeform 125">
              <a:extLst>
                <a:ext uri="{FF2B5EF4-FFF2-40B4-BE49-F238E27FC236}">
                  <a16:creationId xmlns:a16="http://schemas.microsoft.com/office/drawing/2014/main" id="{7652226E-74E3-18F0-0B4D-D2760AD79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59" name="Group 386">
            <a:extLst>
              <a:ext uri="{FF2B5EF4-FFF2-40B4-BE49-F238E27FC236}">
                <a16:creationId xmlns:a16="http://schemas.microsoft.com/office/drawing/2014/main" id="{A659BD77-43A2-742B-7FAE-0DAEC350167C}"/>
              </a:ext>
            </a:extLst>
          </p:cNvPr>
          <p:cNvGrpSpPr/>
          <p:nvPr/>
        </p:nvGrpSpPr>
        <p:grpSpPr>
          <a:xfrm>
            <a:off x="1064065" y="1602347"/>
            <a:ext cx="426692" cy="477705"/>
            <a:chOff x="3175" y="1588"/>
            <a:chExt cx="4408488" cy="4637087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860" name="Rectangle 5">
              <a:extLst>
                <a:ext uri="{FF2B5EF4-FFF2-40B4-BE49-F238E27FC236}">
                  <a16:creationId xmlns:a16="http://schemas.microsoft.com/office/drawing/2014/main" id="{C89725E6-3835-0492-1615-DF311C47F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1" name="Rectangle 6">
              <a:extLst>
                <a:ext uri="{FF2B5EF4-FFF2-40B4-BE49-F238E27FC236}">
                  <a16:creationId xmlns:a16="http://schemas.microsoft.com/office/drawing/2014/main" id="{8DCD83B8-081C-7C56-B987-CA57F70AF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2" name="Rectangle 7">
              <a:extLst>
                <a:ext uri="{FF2B5EF4-FFF2-40B4-BE49-F238E27FC236}">
                  <a16:creationId xmlns:a16="http://schemas.microsoft.com/office/drawing/2014/main" id="{FC0D4A85-97FE-EC86-1EC4-230AE23E2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" name="Freeform 8">
              <a:extLst>
                <a:ext uri="{FF2B5EF4-FFF2-40B4-BE49-F238E27FC236}">
                  <a16:creationId xmlns:a16="http://schemas.microsoft.com/office/drawing/2014/main" id="{190672F9-CE1F-9546-7BD0-888C93906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" name="Freeform 9">
              <a:extLst>
                <a:ext uri="{FF2B5EF4-FFF2-40B4-BE49-F238E27FC236}">
                  <a16:creationId xmlns:a16="http://schemas.microsoft.com/office/drawing/2014/main" id="{21D0356F-18AA-DB82-014C-B44878757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5" name="Rectangle 10">
              <a:extLst>
                <a:ext uri="{FF2B5EF4-FFF2-40B4-BE49-F238E27FC236}">
                  <a16:creationId xmlns:a16="http://schemas.microsoft.com/office/drawing/2014/main" id="{9EB229ED-2C74-A5ED-9F4C-F0871165C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6" name="Freeform 11">
              <a:extLst>
                <a:ext uri="{FF2B5EF4-FFF2-40B4-BE49-F238E27FC236}">
                  <a16:creationId xmlns:a16="http://schemas.microsoft.com/office/drawing/2014/main" id="{03298811-CCEE-462C-1329-1ED39693F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7" name="Freeform 12">
              <a:extLst>
                <a:ext uri="{FF2B5EF4-FFF2-40B4-BE49-F238E27FC236}">
                  <a16:creationId xmlns:a16="http://schemas.microsoft.com/office/drawing/2014/main" id="{90696BFC-92A7-3E5D-877E-00F67B683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8" name="Rectangle 13">
              <a:extLst>
                <a:ext uri="{FF2B5EF4-FFF2-40B4-BE49-F238E27FC236}">
                  <a16:creationId xmlns:a16="http://schemas.microsoft.com/office/drawing/2014/main" id="{2885756D-82A0-76B9-49F4-5F33A85C6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9" name="Freeform 14">
              <a:extLst>
                <a:ext uri="{FF2B5EF4-FFF2-40B4-BE49-F238E27FC236}">
                  <a16:creationId xmlns:a16="http://schemas.microsoft.com/office/drawing/2014/main" id="{F070984B-A093-0507-7663-54829F24F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0" name="Freeform 15">
              <a:extLst>
                <a:ext uri="{FF2B5EF4-FFF2-40B4-BE49-F238E27FC236}">
                  <a16:creationId xmlns:a16="http://schemas.microsoft.com/office/drawing/2014/main" id="{2F6F9EB8-D844-A530-02E2-700F870F7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1" name="Rectangle 16">
              <a:extLst>
                <a:ext uri="{FF2B5EF4-FFF2-40B4-BE49-F238E27FC236}">
                  <a16:creationId xmlns:a16="http://schemas.microsoft.com/office/drawing/2014/main" id="{BB8390F7-5FB3-507B-B22D-DAB082345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2" name="Freeform 17">
              <a:extLst>
                <a:ext uri="{FF2B5EF4-FFF2-40B4-BE49-F238E27FC236}">
                  <a16:creationId xmlns:a16="http://schemas.microsoft.com/office/drawing/2014/main" id="{113B8ED4-A4AE-D9F8-F715-614E3C9F6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3" name="Freeform 18">
              <a:extLst>
                <a:ext uri="{FF2B5EF4-FFF2-40B4-BE49-F238E27FC236}">
                  <a16:creationId xmlns:a16="http://schemas.microsoft.com/office/drawing/2014/main" id="{00AAFA95-2CB0-90F1-6249-9BB37D2DF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4" name="Rectangle 19">
              <a:extLst>
                <a:ext uri="{FF2B5EF4-FFF2-40B4-BE49-F238E27FC236}">
                  <a16:creationId xmlns:a16="http://schemas.microsoft.com/office/drawing/2014/main" id="{127E9C23-DE8A-D83B-8E5D-7FA96E07D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5" name="Rectangle 20">
              <a:extLst>
                <a:ext uri="{FF2B5EF4-FFF2-40B4-BE49-F238E27FC236}">
                  <a16:creationId xmlns:a16="http://schemas.microsoft.com/office/drawing/2014/main" id="{A7866EB1-C711-E084-DA23-7B2B12A6AE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6" name="Rectangle 21">
              <a:extLst>
                <a:ext uri="{FF2B5EF4-FFF2-40B4-BE49-F238E27FC236}">
                  <a16:creationId xmlns:a16="http://schemas.microsoft.com/office/drawing/2014/main" id="{9DD86F4D-E4CB-7304-5C02-F7AEBFFB4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7" name="Freeform 22">
              <a:extLst>
                <a:ext uri="{FF2B5EF4-FFF2-40B4-BE49-F238E27FC236}">
                  <a16:creationId xmlns:a16="http://schemas.microsoft.com/office/drawing/2014/main" id="{5500735B-1C0D-B7E1-BE28-4CED6E5F4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8" name="Freeform 23">
              <a:extLst>
                <a:ext uri="{FF2B5EF4-FFF2-40B4-BE49-F238E27FC236}">
                  <a16:creationId xmlns:a16="http://schemas.microsoft.com/office/drawing/2014/main" id="{B405BABF-0196-7526-B7EF-EECF34C09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9" name="Rectangle 24">
              <a:extLst>
                <a:ext uri="{FF2B5EF4-FFF2-40B4-BE49-F238E27FC236}">
                  <a16:creationId xmlns:a16="http://schemas.microsoft.com/office/drawing/2014/main" id="{0F2C5124-8ED5-28C8-02AD-35DB90B550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0" name="Freeform 25">
              <a:extLst>
                <a:ext uri="{FF2B5EF4-FFF2-40B4-BE49-F238E27FC236}">
                  <a16:creationId xmlns:a16="http://schemas.microsoft.com/office/drawing/2014/main" id="{1E34BB9E-6CE8-EA29-D65F-E74BEBE53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1" name="Freeform 26">
              <a:extLst>
                <a:ext uri="{FF2B5EF4-FFF2-40B4-BE49-F238E27FC236}">
                  <a16:creationId xmlns:a16="http://schemas.microsoft.com/office/drawing/2014/main" id="{B8F58365-061C-1C40-0F77-377B71C77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2" name="Rectangle 27">
              <a:extLst>
                <a:ext uri="{FF2B5EF4-FFF2-40B4-BE49-F238E27FC236}">
                  <a16:creationId xmlns:a16="http://schemas.microsoft.com/office/drawing/2014/main" id="{6E14F8A3-C373-A16F-C43A-D5DAD7239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3" name="Freeform 28">
              <a:extLst>
                <a:ext uri="{FF2B5EF4-FFF2-40B4-BE49-F238E27FC236}">
                  <a16:creationId xmlns:a16="http://schemas.microsoft.com/office/drawing/2014/main" id="{181BB7EB-F1BB-7187-3158-A7C46F7E7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" name="Freeform 29">
              <a:extLst>
                <a:ext uri="{FF2B5EF4-FFF2-40B4-BE49-F238E27FC236}">
                  <a16:creationId xmlns:a16="http://schemas.microsoft.com/office/drawing/2014/main" id="{47B836A5-1B04-7E64-B304-912C43111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5" name="Rectangle 30">
              <a:extLst>
                <a:ext uri="{FF2B5EF4-FFF2-40B4-BE49-F238E27FC236}">
                  <a16:creationId xmlns:a16="http://schemas.microsoft.com/office/drawing/2014/main" id="{C1609BA6-99C6-3EA3-0015-4857F843A3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6" name="Freeform 31">
              <a:extLst>
                <a:ext uri="{FF2B5EF4-FFF2-40B4-BE49-F238E27FC236}">
                  <a16:creationId xmlns:a16="http://schemas.microsoft.com/office/drawing/2014/main" id="{CEBAB6E2-76E8-3BBB-4014-D85322498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7" name="Freeform 32">
              <a:extLst>
                <a:ext uri="{FF2B5EF4-FFF2-40B4-BE49-F238E27FC236}">
                  <a16:creationId xmlns:a16="http://schemas.microsoft.com/office/drawing/2014/main" id="{F492995A-3A09-3905-FDA9-9BA252E9C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8" name="Rectangle 33">
              <a:extLst>
                <a:ext uri="{FF2B5EF4-FFF2-40B4-BE49-F238E27FC236}">
                  <a16:creationId xmlns:a16="http://schemas.microsoft.com/office/drawing/2014/main" id="{210AC9BA-9391-3C77-5F45-FA019D6F0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9" name="Rectangle 34">
              <a:extLst>
                <a:ext uri="{FF2B5EF4-FFF2-40B4-BE49-F238E27FC236}">
                  <a16:creationId xmlns:a16="http://schemas.microsoft.com/office/drawing/2014/main" id="{4BC246C6-292F-CC3E-70BB-B8B1B016F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0" name="Rectangle 35">
              <a:extLst>
                <a:ext uri="{FF2B5EF4-FFF2-40B4-BE49-F238E27FC236}">
                  <a16:creationId xmlns:a16="http://schemas.microsoft.com/office/drawing/2014/main" id="{E9BE11DA-BB33-86BA-B58B-B16EEEF8A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1" name="Freeform 36">
              <a:extLst>
                <a:ext uri="{FF2B5EF4-FFF2-40B4-BE49-F238E27FC236}">
                  <a16:creationId xmlns:a16="http://schemas.microsoft.com/office/drawing/2014/main" id="{A4C52768-D3B2-9239-E56A-C10E53B29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2" name="Freeform 37">
              <a:extLst>
                <a:ext uri="{FF2B5EF4-FFF2-40B4-BE49-F238E27FC236}">
                  <a16:creationId xmlns:a16="http://schemas.microsoft.com/office/drawing/2014/main" id="{5DD6383E-9130-018E-33C3-C86A45F4F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3" name="Rectangle 38">
              <a:extLst>
                <a:ext uri="{FF2B5EF4-FFF2-40B4-BE49-F238E27FC236}">
                  <a16:creationId xmlns:a16="http://schemas.microsoft.com/office/drawing/2014/main" id="{37EFAC7B-118A-27B8-DF33-E2D5E22B52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4" name="Freeform 39">
              <a:extLst>
                <a:ext uri="{FF2B5EF4-FFF2-40B4-BE49-F238E27FC236}">
                  <a16:creationId xmlns:a16="http://schemas.microsoft.com/office/drawing/2014/main" id="{4F4D9041-B777-E168-08F5-D75A0A79F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5" name="Freeform 40">
              <a:extLst>
                <a:ext uri="{FF2B5EF4-FFF2-40B4-BE49-F238E27FC236}">
                  <a16:creationId xmlns:a16="http://schemas.microsoft.com/office/drawing/2014/main" id="{73971894-6243-74AB-4120-BE7F9E91D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6" name="Rectangle 41">
              <a:extLst>
                <a:ext uri="{FF2B5EF4-FFF2-40B4-BE49-F238E27FC236}">
                  <a16:creationId xmlns:a16="http://schemas.microsoft.com/office/drawing/2014/main" id="{969B0428-9D66-32B2-D1D9-D3F986907E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7" name="Freeform 42">
              <a:extLst>
                <a:ext uri="{FF2B5EF4-FFF2-40B4-BE49-F238E27FC236}">
                  <a16:creationId xmlns:a16="http://schemas.microsoft.com/office/drawing/2014/main" id="{095586B1-E702-7B68-7DCA-6916C113B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8" name="Freeform 43">
              <a:extLst>
                <a:ext uri="{FF2B5EF4-FFF2-40B4-BE49-F238E27FC236}">
                  <a16:creationId xmlns:a16="http://schemas.microsoft.com/office/drawing/2014/main" id="{932AA01C-3B62-396B-D61C-50A0F3708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9" name="Rectangle 44">
              <a:extLst>
                <a:ext uri="{FF2B5EF4-FFF2-40B4-BE49-F238E27FC236}">
                  <a16:creationId xmlns:a16="http://schemas.microsoft.com/office/drawing/2014/main" id="{E38468E2-6A33-609F-1A7D-ED8988F1EE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0" name="Freeform 45">
              <a:extLst>
                <a:ext uri="{FF2B5EF4-FFF2-40B4-BE49-F238E27FC236}">
                  <a16:creationId xmlns:a16="http://schemas.microsoft.com/office/drawing/2014/main" id="{D6DB9CDC-31E3-9F5C-4AC0-CAD0808BC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1" name="Freeform 46">
              <a:extLst>
                <a:ext uri="{FF2B5EF4-FFF2-40B4-BE49-F238E27FC236}">
                  <a16:creationId xmlns:a16="http://schemas.microsoft.com/office/drawing/2014/main" id="{66A8415A-D0A2-4095-C90A-D24BCA390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2" name="Rectangle 47">
              <a:extLst>
                <a:ext uri="{FF2B5EF4-FFF2-40B4-BE49-F238E27FC236}">
                  <a16:creationId xmlns:a16="http://schemas.microsoft.com/office/drawing/2014/main" id="{66DF41AF-52D5-05F5-1485-74E15A525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3" name="Rectangle 48">
              <a:extLst>
                <a:ext uri="{FF2B5EF4-FFF2-40B4-BE49-F238E27FC236}">
                  <a16:creationId xmlns:a16="http://schemas.microsoft.com/office/drawing/2014/main" id="{70E9AD7F-74DA-306E-B1F4-626196B119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" name="Freeform 49">
              <a:extLst>
                <a:ext uri="{FF2B5EF4-FFF2-40B4-BE49-F238E27FC236}">
                  <a16:creationId xmlns:a16="http://schemas.microsoft.com/office/drawing/2014/main" id="{8565A53F-606D-B601-D7F6-8E7D256CD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" name="Freeform 50">
              <a:extLst>
                <a:ext uri="{FF2B5EF4-FFF2-40B4-BE49-F238E27FC236}">
                  <a16:creationId xmlns:a16="http://schemas.microsoft.com/office/drawing/2014/main" id="{292EDB83-9393-3A4D-2A29-1130E1C58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6" name="Freeform 51">
              <a:extLst>
                <a:ext uri="{FF2B5EF4-FFF2-40B4-BE49-F238E27FC236}">
                  <a16:creationId xmlns:a16="http://schemas.microsoft.com/office/drawing/2014/main" id="{BAAA679C-BC86-7CE4-A52A-6DAFEF71E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7" name="Rectangle 52">
              <a:extLst>
                <a:ext uri="{FF2B5EF4-FFF2-40B4-BE49-F238E27FC236}">
                  <a16:creationId xmlns:a16="http://schemas.microsoft.com/office/drawing/2014/main" id="{732BDAB4-74B1-1574-A37D-633C491D1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8" name="Freeform 53">
              <a:extLst>
                <a:ext uri="{FF2B5EF4-FFF2-40B4-BE49-F238E27FC236}">
                  <a16:creationId xmlns:a16="http://schemas.microsoft.com/office/drawing/2014/main" id="{B1773C0D-07E6-0FDC-BC23-88A49E659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9" name="Freeform 54">
              <a:extLst>
                <a:ext uri="{FF2B5EF4-FFF2-40B4-BE49-F238E27FC236}">
                  <a16:creationId xmlns:a16="http://schemas.microsoft.com/office/drawing/2014/main" id="{D8D262FD-8E87-E755-583E-3B7314C98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0" name="Rectangle 55">
              <a:extLst>
                <a:ext uri="{FF2B5EF4-FFF2-40B4-BE49-F238E27FC236}">
                  <a16:creationId xmlns:a16="http://schemas.microsoft.com/office/drawing/2014/main" id="{89793026-E035-1855-86E5-249DC523B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1" name="Freeform 56">
              <a:extLst>
                <a:ext uri="{FF2B5EF4-FFF2-40B4-BE49-F238E27FC236}">
                  <a16:creationId xmlns:a16="http://schemas.microsoft.com/office/drawing/2014/main" id="{139C39A0-83AF-540A-D9B7-7C09EB468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2" name="Freeform 57">
              <a:extLst>
                <a:ext uri="{FF2B5EF4-FFF2-40B4-BE49-F238E27FC236}">
                  <a16:creationId xmlns:a16="http://schemas.microsoft.com/office/drawing/2014/main" id="{AA1BC571-75B7-2963-A376-243AA625F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3" name="Rectangle 58">
              <a:extLst>
                <a:ext uri="{FF2B5EF4-FFF2-40B4-BE49-F238E27FC236}">
                  <a16:creationId xmlns:a16="http://schemas.microsoft.com/office/drawing/2014/main" id="{FC8BA455-3375-A177-C8A0-F5E3A18FF8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4" name="Rectangle 59">
              <a:extLst>
                <a:ext uri="{FF2B5EF4-FFF2-40B4-BE49-F238E27FC236}">
                  <a16:creationId xmlns:a16="http://schemas.microsoft.com/office/drawing/2014/main" id="{15DB8A62-32DE-A939-CBFD-A1E469BDD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5" name="Rectangle 60">
              <a:extLst>
                <a:ext uri="{FF2B5EF4-FFF2-40B4-BE49-F238E27FC236}">
                  <a16:creationId xmlns:a16="http://schemas.microsoft.com/office/drawing/2014/main" id="{0F5C0FF6-3C46-AAD7-EEA4-C4C332FD4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6" name="Freeform 61">
              <a:extLst>
                <a:ext uri="{FF2B5EF4-FFF2-40B4-BE49-F238E27FC236}">
                  <a16:creationId xmlns:a16="http://schemas.microsoft.com/office/drawing/2014/main" id="{E2BED2DC-6B22-E155-7F72-87FF6E619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7" name="Freeform 62">
              <a:extLst>
                <a:ext uri="{FF2B5EF4-FFF2-40B4-BE49-F238E27FC236}">
                  <a16:creationId xmlns:a16="http://schemas.microsoft.com/office/drawing/2014/main" id="{FC953DCA-0A2A-0CBF-2337-C43C7A019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8" name="Rectangle 63">
              <a:extLst>
                <a:ext uri="{FF2B5EF4-FFF2-40B4-BE49-F238E27FC236}">
                  <a16:creationId xmlns:a16="http://schemas.microsoft.com/office/drawing/2014/main" id="{0A1D9442-6E6D-F195-31DC-45D7449FCE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9" name="Freeform 64">
              <a:extLst>
                <a:ext uri="{FF2B5EF4-FFF2-40B4-BE49-F238E27FC236}">
                  <a16:creationId xmlns:a16="http://schemas.microsoft.com/office/drawing/2014/main" id="{25E184E0-3C69-D338-DECD-B47F0EE7F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0" name="Freeform 65">
              <a:extLst>
                <a:ext uri="{FF2B5EF4-FFF2-40B4-BE49-F238E27FC236}">
                  <a16:creationId xmlns:a16="http://schemas.microsoft.com/office/drawing/2014/main" id="{AEE9EFB2-31C0-D610-D0F6-07B3D6BE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1" name="Rectangle 66">
              <a:extLst>
                <a:ext uri="{FF2B5EF4-FFF2-40B4-BE49-F238E27FC236}">
                  <a16:creationId xmlns:a16="http://schemas.microsoft.com/office/drawing/2014/main" id="{C49AE3F5-AA96-A181-3C96-1FD41C817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2" name="Freeform 67">
              <a:extLst>
                <a:ext uri="{FF2B5EF4-FFF2-40B4-BE49-F238E27FC236}">
                  <a16:creationId xmlns:a16="http://schemas.microsoft.com/office/drawing/2014/main" id="{0AD7047B-3AD5-2714-F604-B885AA98B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3" name="Freeform 68">
              <a:extLst>
                <a:ext uri="{FF2B5EF4-FFF2-40B4-BE49-F238E27FC236}">
                  <a16:creationId xmlns:a16="http://schemas.microsoft.com/office/drawing/2014/main" id="{F18B2D8D-128D-D54B-7F4F-637FCEC0B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4" name="Rectangle 69">
              <a:extLst>
                <a:ext uri="{FF2B5EF4-FFF2-40B4-BE49-F238E27FC236}">
                  <a16:creationId xmlns:a16="http://schemas.microsoft.com/office/drawing/2014/main" id="{6083CD31-0903-654A-52DA-ACDD7F3B7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5" name="Freeform 70">
              <a:extLst>
                <a:ext uri="{FF2B5EF4-FFF2-40B4-BE49-F238E27FC236}">
                  <a16:creationId xmlns:a16="http://schemas.microsoft.com/office/drawing/2014/main" id="{A58DF395-76D8-5FE0-C864-224FE50A5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6" name="Freeform 71">
              <a:extLst>
                <a:ext uri="{FF2B5EF4-FFF2-40B4-BE49-F238E27FC236}">
                  <a16:creationId xmlns:a16="http://schemas.microsoft.com/office/drawing/2014/main" id="{8E23D2CE-7A03-9650-6659-EEB527241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7" name="Rectangle 72">
              <a:extLst>
                <a:ext uri="{FF2B5EF4-FFF2-40B4-BE49-F238E27FC236}">
                  <a16:creationId xmlns:a16="http://schemas.microsoft.com/office/drawing/2014/main" id="{E41D6785-B1AD-570D-23BB-1720501C4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8" name="Rectangle 73">
              <a:extLst>
                <a:ext uri="{FF2B5EF4-FFF2-40B4-BE49-F238E27FC236}">
                  <a16:creationId xmlns:a16="http://schemas.microsoft.com/office/drawing/2014/main" id="{54DCFCDC-C5D2-B4BE-4EC5-E52FD0A82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9" name="Rectangle 74">
              <a:extLst>
                <a:ext uri="{FF2B5EF4-FFF2-40B4-BE49-F238E27FC236}">
                  <a16:creationId xmlns:a16="http://schemas.microsoft.com/office/drawing/2014/main" id="{00A3264F-3021-6173-B0C3-3AA2CA4C2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0" name="Freeform 75">
              <a:extLst>
                <a:ext uri="{FF2B5EF4-FFF2-40B4-BE49-F238E27FC236}">
                  <a16:creationId xmlns:a16="http://schemas.microsoft.com/office/drawing/2014/main" id="{7EB62164-2572-7E44-A923-BA80E819F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1" name="Freeform 76">
              <a:extLst>
                <a:ext uri="{FF2B5EF4-FFF2-40B4-BE49-F238E27FC236}">
                  <a16:creationId xmlns:a16="http://schemas.microsoft.com/office/drawing/2014/main" id="{C89D3F0C-F672-506C-2D97-FDFA48E83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2" name="Rectangle 77">
              <a:extLst>
                <a:ext uri="{FF2B5EF4-FFF2-40B4-BE49-F238E27FC236}">
                  <a16:creationId xmlns:a16="http://schemas.microsoft.com/office/drawing/2014/main" id="{198F59A1-28BF-5F63-A3FE-B906AEC6C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3" name="Freeform 78">
              <a:extLst>
                <a:ext uri="{FF2B5EF4-FFF2-40B4-BE49-F238E27FC236}">
                  <a16:creationId xmlns:a16="http://schemas.microsoft.com/office/drawing/2014/main" id="{70013621-1455-E29C-80AB-1E5F0E4E8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4" name="Freeform 79">
              <a:extLst>
                <a:ext uri="{FF2B5EF4-FFF2-40B4-BE49-F238E27FC236}">
                  <a16:creationId xmlns:a16="http://schemas.microsoft.com/office/drawing/2014/main" id="{56850DCE-9462-5198-FB83-187C7BAB1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5" name="Rectangle 80">
              <a:extLst>
                <a:ext uri="{FF2B5EF4-FFF2-40B4-BE49-F238E27FC236}">
                  <a16:creationId xmlns:a16="http://schemas.microsoft.com/office/drawing/2014/main" id="{22507C45-7E8D-1C12-7A2E-1188D4AC69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6" name="Freeform 81">
              <a:extLst>
                <a:ext uri="{FF2B5EF4-FFF2-40B4-BE49-F238E27FC236}">
                  <a16:creationId xmlns:a16="http://schemas.microsoft.com/office/drawing/2014/main" id="{8D390942-2EC8-C1D8-B254-D83758CF3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7" name="Freeform 82">
              <a:extLst>
                <a:ext uri="{FF2B5EF4-FFF2-40B4-BE49-F238E27FC236}">
                  <a16:creationId xmlns:a16="http://schemas.microsoft.com/office/drawing/2014/main" id="{6F51F7C7-27DC-9185-F96F-C7C6EB615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8" name="Rectangle 83">
              <a:extLst>
                <a:ext uri="{FF2B5EF4-FFF2-40B4-BE49-F238E27FC236}">
                  <a16:creationId xmlns:a16="http://schemas.microsoft.com/office/drawing/2014/main" id="{9113BCEE-CABB-C389-C93C-C97AA18189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9" name="Freeform 84">
              <a:extLst>
                <a:ext uri="{FF2B5EF4-FFF2-40B4-BE49-F238E27FC236}">
                  <a16:creationId xmlns:a16="http://schemas.microsoft.com/office/drawing/2014/main" id="{342E4B53-FE1D-8D15-D5A1-94D859B8C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0" name="Freeform 85">
              <a:extLst>
                <a:ext uri="{FF2B5EF4-FFF2-40B4-BE49-F238E27FC236}">
                  <a16:creationId xmlns:a16="http://schemas.microsoft.com/office/drawing/2014/main" id="{ED83BADC-899B-3E77-AD57-7B79671AD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1" name="Rectangle 86">
              <a:extLst>
                <a:ext uri="{FF2B5EF4-FFF2-40B4-BE49-F238E27FC236}">
                  <a16:creationId xmlns:a16="http://schemas.microsoft.com/office/drawing/2014/main" id="{71C4F9E2-2E8F-710A-3733-AE5836772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2" name="Freeform 87">
              <a:extLst>
                <a:ext uri="{FF2B5EF4-FFF2-40B4-BE49-F238E27FC236}">
                  <a16:creationId xmlns:a16="http://schemas.microsoft.com/office/drawing/2014/main" id="{C242B818-E782-43C7-277D-AF2FFAD82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3" name="Freeform 88">
              <a:extLst>
                <a:ext uri="{FF2B5EF4-FFF2-40B4-BE49-F238E27FC236}">
                  <a16:creationId xmlns:a16="http://schemas.microsoft.com/office/drawing/2014/main" id="{A9C11609-A15A-3A91-84ED-B191578F4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4" name="Rectangle 89">
              <a:extLst>
                <a:ext uri="{FF2B5EF4-FFF2-40B4-BE49-F238E27FC236}">
                  <a16:creationId xmlns:a16="http://schemas.microsoft.com/office/drawing/2014/main" id="{73813698-62A7-2D80-BE8E-731C8381A5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5" name="Freeform 90">
              <a:extLst>
                <a:ext uri="{FF2B5EF4-FFF2-40B4-BE49-F238E27FC236}">
                  <a16:creationId xmlns:a16="http://schemas.microsoft.com/office/drawing/2014/main" id="{879F081E-2AF0-59C2-DCEE-03F75C67A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" name="Freeform 91">
              <a:extLst>
                <a:ext uri="{FF2B5EF4-FFF2-40B4-BE49-F238E27FC236}">
                  <a16:creationId xmlns:a16="http://schemas.microsoft.com/office/drawing/2014/main" id="{ED29BAEB-45B1-21FB-6C66-F964A0404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" name="Rectangle 92">
              <a:extLst>
                <a:ext uri="{FF2B5EF4-FFF2-40B4-BE49-F238E27FC236}">
                  <a16:creationId xmlns:a16="http://schemas.microsoft.com/office/drawing/2014/main" id="{005D84E0-2048-60CE-69E2-251A63900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" name="Freeform 93">
              <a:extLst>
                <a:ext uri="{FF2B5EF4-FFF2-40B4-BE49-F238E27FC236}">
                  <a16:creationId xmlns:a16="http://schemas.microsoft.com/office/drawing/2014/main" id="{752BDB34-CA15-E8CC-6C93-572F741EB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" name="Freeform 94">
              <a:extLst>
                <a:ext uri="{FF2B5EF4-FFF2-40B4-BE49-F238E27FC236}">
                  <a16:creationId xmlns:a16="http://schemas.microsoft.com/office/drawing/2014/main" id="{CF332584-00F1-D4B4-FD0F-9ED38CC89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" name="Rectangle 95">
              <a:extLst>
                <a:ext uri="{FF2B5EF4-FFF2-40B4-BE49-F238E27FC236}">
                  <a16:creationId xmlns:a16="http://schemas.microsoft.com/office/drawing/2014/main" id="{8490A237-5E0D-403E-B256-47DE01C53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" name="Freeform 96">
              <a:extLst>
                <a:ext uri="{FF2B5EF4-FFF2-40B4-BE49-F238E27FC236}">
                  <a16:creationId xmlns:a16="http://schemas.microsoft.com/office/drawing/2014/main" id="{6F5506B9-7309-79BF-0FAB-64888415E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" name="Freeform 97">
              <a:extLst>
                <a:ext uri="{FF2B5EF4-FFF2-40B4-BE49-F238E27FC236}">
                  <a16:creationId xmlns:a16="http://schemas.microsoft.com/office/drawing/2014/main" id="{ED88555E-A07C-B333-4EED-14090F44B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" name="Rectangle 98">
              <a:extLst>
                <a:ext uri="{FF2B5EF4-FFF2-40B4-BE49-F238E27FC236}">
                  <a16:creationId xmlns:a16="http://schemas.microsoft.com/office/drawing/2014/main" id="{0357C486-B3E5-A15B-2E55-AD00FA3BD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4" name="Freeform 99">
              <a:extLst>
                <a:ext uri="{FF2B5EF4-FFF2-40B4-BE49-F238E27FC236}">
                  <a16:creationId xmlns:a16="http://schemas.microsoft.com/office/drawing/2014/main" id="{3B0A419D-03A7-2501-5864-86271E541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5" name="Freeform 100">
              <a:extLst>
                <a:ext uri="{FF2B5EF4-FFF2-40B4-BE49-F238E27FC236}">
                  <a16:creationId xmlns:a16="http://schemas.microsoft.com/office/drawing/2014/main" id="{821C5589-91E7-3A37-9799-2E6267BE5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6" name="Freeform 101">
              <a:extLst>
                <a:ext uri="{FF2B5EF4-FFF2-40B4-BE49-F238E27FC236}">
                  <a16:creationId xmlns:a16="http://schemas.microsoft.com/office/drawing/2014/main" id="{957F0E14-FD62-991B-B590-49260C04A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57" name="Rectangle 102">
              <a:extLst>
                <a:ext uri="{FF2B5EF4-FFF2-40B4-BE49-F238E27FC236}">
                  <a16:creationId xmlns:a16="http://schemas.microsoft.com/office/drawing/2014/main" id="{4A7350FF-AF50-5420-0C61-A8BA4436E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8" name="Freeform 103">
              <a:extLst>
                <a:ext uri="{FF2B5EF4-FFF2-40B4-BE49-F238E27FC236}">
                  <a16:creationId xmlns:a16="http://schemas.microsoft.com/office/drawing/2014/main" id="{26259CCA-F9A3-5B65-4D25-1754956AB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9" name="Rectangle 104">
              <a:extLst>
                <a:ext uri="{FF2B5EF4-FFF2-40B4-BE49-F238E27FC236}">
                  <a16:creationId xmlns:a16="http://schemas.microsoft.com/office/drawing/2014/main" id="{2CF4B5BC-D1FC-34C3-8A98-1D18E4696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0" name="Rectangle 106">
              <a:extLst>
                <a:ext uri="{FF2B5EF4-FFF2-40B4-BE49-F238E27FC236}">
                  <a16:creationId xmlns:a16="http://schemas.microsoft.com/office/drawing/2014/main" id="{514947E9-97DA-1DC9-60B7-C6683490D5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1" name="Rectangle 107">
              <a:extLst>
                <a:ext uri="{FF2B5EF4-FFF2-40B4-BE49-F238E27FC236}">
                  <a16:creationId xmlns:a16="http://schemas.microsoft.com/office/drawing/2014/main" id="{44B3DDA6-D3A2-34D5-83E5-29E3FFF147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2" name="Freeform 108">
              <a:extLst>
                <a:ext uri="{FF2B5EF4-FFF2-40B4-BE49-F238E27FC236}">
                  <a16:creationId xmlns:a16="http://schemas.microsoft.com/office/drawing/2014/main" id="{E2B6F66C-2D68-1C05-2332-572527064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3" name="Rectangle 109">
              <a:extLst>
                <a:ext uri="{FF2B5EF4-FFF2-40B4-BE49-F238E27FC236}">
                  <a16:creationId xmlns:a16="http://schemas.microsoft.com/office/drawing/2014/main" id="{FD258728-C398-2515-85D3-38125DCCA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4" name="Rectangle 110">
              <a:extLst>
                <a:ext uri="{FF2B5EF4-FFF2-40B4-BE49-F238E27FC236}">
                  <a16:creationId xmlns:a16="http://schemas.microsoft.com/office/drawing/2014/main" id="{977BA562-405C-6EE0-2B5D-0AC4E4F0A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5" name="Freeform 111">
              <a:extLst>
                <a:ext uri="{FF2B5EF4-FFF2-40B4-BE49-F238E27FC236}">
                  <a16:creationId xmlns:a16="http://schemas.microsoft.com/office/drawing/2014/main" id="{EFA246D5-BFB4-DDB2-03A1-963D2EB45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" name="Freeform 112">
              <a:extLst>
                <a:ext uri="{FF2B5EF4-FFF2-40B4-BE49-F238E27FC236}">
                  <a16:creationId xmlns:a16="http://schemas.microsoft.com/office/drawing/2014/main" id="{F057C2A4-E1FF-3CDC-161A-A583FE55F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7" name="Freeform 113">
              <a:extLst>
                <a:ext uri="{FF2B5EF4-FFF2-40B4-BE49-F238E27FC236}">
                  <a16:creationId xmlns:a16="http://schemas.microsoft.com/office/drawing/2014/main" id="{8ADF8D35-10E6-74CD-F368-2ABA05F1D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8" name="Rectangle 114">
              <a:extLst>
                <a:ext uri="{FF2B5EF4-FFF2-40B4-BE49-F238E27FC236}">
                  <a16:creationId xmlns:a16="http://schemas.microsoft.com/office/drawing/2014/main" id="{FBC738BB-6A23-BB86-3FF5-40DD211EBB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9" name="Freeform 115">
              <a:extLst>
                <a:ext uri="{FF2B5EF4-FFF2-40B4-BE49-F238E27FC236}">
                  <a16:creationId xmlns:a16="http://schemas.microsoft.com/office/drawing/2014/main" id="{6D0552D7-132E-A08B-BA9A-98427C5AF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0" name="Freeform 116">
              <a:extLst>
                <a:ext uri="{FF2B5EF4-FFF2-40B4-BE49-F238E27FC236}">
                  <a16:creationId xmlns:a16="http://schemas.microsoft.com/office/drawing/2014/main" id="{4B91311A-B4F1-9558-0DD0-1D564E481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1" name="Rectangle 117">
              <a:extLst>
                <a:ext uri="{FF2B5EF4-FFF2-40B4-BE49-F238E27FC236}">
                  <a16:creationId xmlns:a16="http://schemas.microsoft.com/office/drawing/2014/main" id="{935E1BBE-5B85-57FD-E06B-726834AC4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2" name="Freeform 118">
              <a:extLst>
                <a:ext uri="{FF2B5EF4-FFF2-40B4-BE49-F238E27FC236}">
                  <a16:creationId xmlns:a16="http://schemas.microsoft.com/office/drawing/2014/main" id="{2655A45A-F18C-61A2-C070-2FF7B5543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3" name="Freeform 119">
              <a:extLst>
                <a:ext uri="{FF2B5EF4-FFF2-40B4-BE49-F238E27FC236}">
                  <a16:creationId xmlns:a16="http://schemas.microsoft.com/office/drawing/2014/main" id="{938B8908-9401-A6E2-BC58-BEBE182CA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4" name="Rectangle 120">
              <a:extLst>
                <a:ext uri="{FF2B5EF4-FFF2-40B4-BE49-F238E27FC236}">
                  <a16:creationId xmlns:a16="http://schemas.microsoft.com/office/drawing/2014/main" id="{5CEC9E32-0348-0B12-C698-38D744842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5" name="Freeform 121">
              <a:extLst>
                <a:ext uri="{FF2B5EF4-FFF2-40B4-BE49-F238E27FC236}">
                  <a16:creationId xmlns:a16="http://schemas.microsoft.com/office/drawing/2014/main" id="{AD65C7CB-C02C-8EFF-BB61-D92A7C38E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6" name="Freeform 122">
              <a:extLst>
                <a:ext uri="{FF2B5EF4-FFF2-40B4-BE49-F238E27FC236}">
                  <a16:creationId xmlns:a16="http://schemas.microsoft.com/office/drawing/2014/main" id="{7EB87A12-257E-E7B4-398D-3D78B46E1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7" name="Rectangle 124">
              <a:extLst>
                <a:ext uri="{FF2B5EF4-FFF2-40B4-BE49-F238E27FC236}">
                  <a16:creationId xmlns:a16="http://schemas.microsoft.com/office/drawing/2014/main" id="{75032184-2D53-80F9-E095-FC0837B1A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8" name="Freeform 125">
              <a:extLst>
                <a:ext uri="{FF2B5EF4-FFF2-40B4-BE49-F238E27FC236}">
                  <a16:creationId xmlns:a16="http://schemas.microsoft.com/office/drawing/2014/main" id="{6AB97224-1641-4D9F-4B12-C240488F9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82" name="Text Placeholder 1">
            <a:extLst>
              <a:ext uri="{FF2B5EF4-FFF2-40B4-BE49-F238E27FC236}">
                <a16:creationId xmlns:a16="http://schemas.microsoft.com/office/drawing/2014/main" id="{0ADFE9AF-BFFE-D832-1C7E-7C8448961472}"/>
              </a:ext>
            </a:extLst>
          </p:cNvPr>
          <p:cNvSpPr txBox="1">
            <a:spLocks/>
          </p:cNvSpPr>
          <p:nvPr/>
        </p:nvSpPr>
        <p:spPr>
          <a:xfrm>
            <a:off x="688367" y="2527852"/>
            <a:ext cx="2566192" cy="724247"/>
          </a:xfrm>
          <a:prstGeom prst="rect">
            <a:avLst/>
          </a:prstGeom>
        </p:spPr>
        <p:txBody>
          <a:bodyPr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2800" b="1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Problemática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1983" name="Group 72">
            <a:extLst>
              <a:ext uri="{FF2B5EF4-FFF2-40B4-BE49-F238E27FC236}">
                <a16:creationId xmlns:a16="http://schemas.microsoft.com/office/drawing/2014/main" id="{AE7C5F35-5663-D2BE-5F7C-4C506A20E98C}"/>
              </a:ext>
            </a:extLst>
          </p:cNvPr>
          <p:cNvGrpSpPr/>
          <p:nvPr/>
        </p:nvGrpSpPr>
        <p:grpSpPr>
          <a:xfrm>
            <a:off x="1567575" y="454359"/>
            <a:ext cx="5098327" cy="5098327"/>
            <a:chOff x="2817898" y="2640907"/>
            <a:chExt cx="3960000" cy="3960000"/>
          </a:xfrm>
        </p:grpSpPr>
        <p:grpSp>
          <p:nvGrpSpPr>
            <p:cNvPr id="1984" name="Group 73">
              <a:extLst>
                <a:ext uri="{FF2B5EF4-FFF2-40B4-BE49-F238E27FC236}">
                  <a16:creationId xmlns:a16="http://schemas.microsoft.com/office/drawing/2014/main" id="{318B0A15-301C-AFE9-2BE2-68B3BFACDD9A}"/>
                </a:ext>
              </a:extLst>
            </p:cNvPr>
            <p:cNvGrpSpPr/>
            <p:nvPr/>
          </p:nvGrpSpPr>
          <p:grpSpPr>
            <a:xfrm>
              <a:off x="2817898" y="2640907"/>
              <a:ext cx="3960000" cy="3960000"/>
              <a:chOff x="2817898" y="2640907"/>
              <a:chExt cx="3960000" cy="3960000"/>
            </a:xfrm>
          </p:grpSpPr>
          <p:sp>
            <p:nvSpPr>
              <p:cNvPr id="1986" name="Pie 55">
                <a:extLst>
                  <a:ext uri="{FF2B5EF4-FFF2-40B4-BE49-F238E27FC236}">
                    <a16:creationId xmlns:a16="http://schemas.microsoft.com/office/drawing/2014/main" id="{2831BA5A-7056-4F4B-54B5-7E72FA3B3B78}"/>
                  </a:ext>
                </a:extLst>
              </p:cNvPr>
              <p:cNvSpPr/>
              <p:nvPr/>
            </p:nvSpPr>
            <p:spPr>
              <a:xfrm rot="11953466">
                <a:off x="3897899" y="3720907"/>
                <a:ext cx="1800000" cy="180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987" name="Pie 56">
                <a:extLst>
                  <a:ext uri="{FF2B5EF4-FFF2-40B4-BE49-F238E27FC236}">
                    <a16:creationId xmlns:a16="http://schemas.microsoft.com/office/drawing/2014/main" id="{51B291B6-BB6B-95A0-6368-39A7E2EE7443}"/>
                  </a:ext>
                </a:extLst>
              </p:cNvPr>
              <p:cNvSpPr/>
              <p:nvPr/>
            </p:nvSpPr>
            <p:spPr>
              <a:xfrm rot="9731289">
                <a:off x="3627898" y="3450907"/>
                <a:ext cx="2340000" cy="234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988" name="Pie 57">
                <a:extLst>
                  <a:ext uri="{FF2B5EF4-FFF2-40B4-BE49-F238E27FC236}">
                    <a16:creationId xmlns:a16="http://schemas.microsoft.com/office/drawing/2014/main" id="{7C2914D2-2834-019D-BE01-744182153789}"/>
                  </a:ext>
                </a:extLst>
              </p:cNvPr>
              <p:cNvSpPr/>
              <p:nvPr/>
            </p:nvSpPr>
            <p:spPr>
              <a:xfrm rot="7294677">
                <a:off x="3345371" y="3185469"/>
                <a:ext cx="2880000" cy="288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989" name="Pie 58">
                <a:extLst>
                  <a:ext uri="{FF2B5EF4-FFF2-40B4-BE49-F238E27FC236}">
                    <a16:creationId xmlns:a16="http://schemas.microsoft.com/office/drawing/2014/main" id="{5C20EDA2-D381-ABEB-B7F7-876046578062}"/>
                  </a:ext>
                </a:extLst>
              </p:cNvPr>
              <p:cNvSpPr/>
              <p:nvPr/>
            </p:nvSpPr>
            <p:spPr>
              <a:xfrm rot="4918033">
                <a:off x="3075371" y="2915469"/>
                <a:ext cx="3420000" cy="342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90" name="Pie 59">
                <a:extLst>
                  <a:ext uri="{FF2B5EF4-FFF2-40B4-BE49-F238E27FC236}">
                    <a16:creationId xmlns:a16="http://schemas.microsoft.com/office/drawing/2014/main" id="{0AB9EB18-E395-8AB0-9AB8-2594D2355BCA}"/>
                  </a:ext>
                </a:extLst>
              </p:cNvPr>
              <p:cNvSpPr/>
              <p:nvPr/>
            </p:nvSpPr>
            <p:spPr>
              <a:xfrm rot="2490880">
                <a:off x="2817898" y="2640907"/>
                <a:ext cx="3960000" cy="396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85" name="Oval 74">
              <a:extLst>
                <a:ext uri="{FF2B5EF4-FFF2-40B4-BE49-F238E27FC236}">
                  <a16:creationId xmlns:a16="http://schemas.microsoft.com/office/drawing/2014/main" id="{9143E59C-0711-975F-C451-F2A2CEC09303}"/>
                </a:ext>
              </a:extLst>
            </p:cNvPr>
            <p:cNvSpPr/>
            <p:nvPr/>
          </p:nvSpPr>
          <p:spPr>
            <a:xfrm>
              <a:off x="4340698" y="41637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1991" name="Straight Arrow Connector 41">
            <a:extLst>
              <a:ext uri="{FF2B5EF4-FFF2-40B4-BE49-F238E27FC236}">
                <a16:creationId xmlns:a16="http://schemas.microsoft.com/office/drawing/2014/main" id="{59E71B6B-455B-6330-2F16-66D7561BED42}"/>
              </a:ext>
            </a:extLst>
          </p:cNvPr>
          <p:cNvCxnSpPr/>
          <p:nvPr/>
        </p:nvCxnSpPr>
        <p:spPr>
          <a:xfrm>
            <a:off x="5849529" y="1542175"/>
            <a:ext cx="1080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2" name="Straight Arrow Connector 42">
            <a:extLst>
              <a:ext uri="{FF2B5EF4-FFF2-40B4-BE49-F238E27FC236}">
                <a16:creationId xmlns:a16="http://schemas.microsoft.com/office/drawing/2014/main" id="{E6630AC5-1C52-C1CD-8B5F-350A8D046246}"/>
              </a:ext>
            </a:extLst>
          </p:cNvPr>
          <p:cNvCxnSpPr/>
          <p:nvPr/>
        </p:nvCxnSpPr>
        <p:spPr>
          <a:xfrm>
            <a:off x="6369962" y="2532937"/>
            <a:ext cx="1080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3" name="Straight Arrow Connector 43">
            <a:extLst>
              <a:ext uri="{FF2B5EF4-FFF2-40B4-BE49-F238E27FC236}">
                <a16:creationId xmlns:a16="http://schemas.microsoft.com/office/drawing/2014/main" id="{988D7AA6-4678-4812-C4BE-257E263CC097}"/>
              </a:ext>
            </a:extLst>
          </p:cNvPr>
          <p:cNvCxnSpPr/>
          <p:nvPr/>
        </p:nvCxnSpPr>
        <p:spPr>
          <a:xfrm>
            <a:off x="6011632" y="3592147"/>
            <a:ext cx="1080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4" name="Straight Arrow Connector 44">
            <a:extLst>
              <a:ext uri="{FF2B5EF4-FFF2-40B4-BE49-F238E27FC236}">
                <a16:creationId xmlns:a16="http://schemas.microsoft.com/office/drawing/2014/main" id="{98106BA2-4FDF-2F05-1D55-57C9606967FD}"/>
              </a:ext>
            </a:extLst>
          </p:cNvPr>
          <p:cNvCxnSpPr/>
          <p:nvPr/>
        </p:nvCxnSpPr>
        <p:spPr>
          <a:xfrm>
            <a:off x="5204872" y="4286560"/>
            <a:ext cx="1080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5" name="Straight Arrow Connector 45">
            <a:extLst>
              <a:ext uri="{FF2B5EF4-FFF2-40B4-BE49-F238E27FC236}">
                <a16:creationId xmlns:a16="http://schemas.microsoft.com/office/drawing/2014/main" id="{7D4179F9-D3F4-AAEC-638B-C80A0C585A45}"/>
              </a:ext>
            </a:extLst>
          </p:cNvPr>
          <p:cNvCxnSpPr/>
          <p:nvPr/>
        </p:nvCxnSpPr>
        <p:spPr>
          <a:xfrm>
            <a:off x="5159482" y="563557"/>
            <a:ext cx="1080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8" name="Text Placeholder 12">
            <a:extLst>
              <a:ext uri="{FF2B5EF4-FFF2-40B4-BE49-F238E27FC236}">
                <a16:creationId xmlns:a16="http://schemas.microsoft.com/office/drawing/2014/main" id="{5C01D867-503D-47EB-42C1-CE6C483C92C9}"/>
              </a:ext>
            </a:extLst>
          </p:cNvPr>
          <p:cNvSpPr txBox="1">
            <a:spLocks/>
          </p:cNvSpPr>
          <p:nvPr/>
        </p:nvSpPr>
        <p:spPr>
          <a:xfrm>
            <a:off x="6526187" y="341962"/>
            <a:ext cx="2386921" cy="56313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Falta de estandarización de procesos</a:t>
            </a:r>
          </a:p>
        </p:txBody>
      </p:sp>
      <p:sp>
        <p:nvSpPr>
          <p:cNvPr id="2001" name="Text Placeholder 12">
            <a:extLst>
              <a:ext uri="{FF2B5EF4-FFF2-40B4-BE49-F238E27FC236}">
                <a16:creationId xmlns:a16="http://schemas.microsoft.com/office/drawing/2014/main" id="{C3A8535D-99B0-35F6-7413-F4777A656186}"/>
              </a:ext>
            </a:extLst>
          </p:cNvPr>
          <p:cNvSpPr txBox="1">
            <a:spLocks/>
          </p:cNvSpPr>
          <p:nvPr/>
        </p:nvSpPr>
        <p:spPr>
          <a:xfrm>
            <a:off x="6993100" y="1274929"/>
            <a:ext cx="2150900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Inflación y recesión económica</a:t>
            </a:r>
          </a:p>
        </p:txBody>
      </p:sp>
      <p:sp>
        <p:nvSpPr>
          <p:cNvPr id="2007" name="Text Placeholder 12">
            <a:extLst>
              <a:ext uri="{FF2B5EF4-FFF2-40B4-BE49-F238E27FC236}">
                <a16:creationId xmlns:a16="http://schemas.microsoft.com/office/drawing/2014/main" id="{D1F87D93-6DB3-9073-5B24-F0D4AE999B45}"/>
              </a:ext>
            </a:extLst>
          </p:cNvPr>
          <p:cNvSpPr txBox="1">
            <a:spLocks/>
          </p:cNvSpPr>
          <p:nvPr/>
        </p:nvSpPr>
        <p:spPr>
          <a:xfrm>
            <a:off x="6389344" y="4096926"/>
            <a:ext cx="20120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Rezago de pandemia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10" name="Text Placeholder 12">
            <a:extLst>
              <a:ext uri="{FF2B5EF4-FFF2-40B4-BE49-F238E27FC236}">
                <a16:creationId xmlns:a16="http://schemas.microsoft.com/office/drawing/2014/main" id="{0052C9A5-A836-198E-E4E4-D276828FD461}"/>
              </a:ext>
            </a:extLst>
          </p:cNvPr>
          <p:cNvSpPr txBox="1">
            <a:spLocks/>
          </p:cNvSpPr>
          <p:nvPr/>
        </p:nvSpPr>
        <p:spPr>
          <a:xfrm>
            <a:off x="7131957" y="3302078"/>
            <a:ext cx="20120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Obligaciones financieras elevadas</a:t>
            </a:r>
          </a:p>
        </p:txBody>
      </p:sp>
      <p:sp>
        <p:nvSpPr>
          <p:cNvPr id="2011" name="Donut 8">
            <a:extLst>
              <a:ext uri="{FF2B5EF4-FFF2-40B4-BE49-F238E27FC236}">
                <a16:creationId xmlns:a16="http://schemas.microsoft.com/office/drawing/2014/main" id="{460BE74E-C970-1531-0803-EE9544E5B98B}"/>
              </a:ext>
            </a:extLst>
          </p:cNvPr>
          <p:cNvSpPr/>
          <p:nvPr/>
        </p:nvSpPr>
        <p:spPr>
          <a:xfrm>
            <a:off x="3827861" y="2640304"/>
            <a:ext cx="607736" cy="726439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012" name="Group 80">
            <a:extLst>
              <a:ext uri="{FF2B5EF4-FFF2-40B4-BE49-F238E27FC236}">
                <a16:creationId xmlns:a16="http://schemas.microsoft.com/office/drawing/2014/main" id="{694D2DB8-995A-8B94-57A3-0AFE21A5611D}"/>
              </a:ext>
            </a:extLst>
          </p:cNvPr>
          <p:cNvGrpSpPr/>
          <p:nvPr/>
        </p:nvGrpSpPr>
        <p:grpSpPr>
          <a:xfrm rot="2722666">
            <a:off x="4013074" y="3663529"/>
            <a:ext cx="216706" cy="355483"/>
            <a:chOff x="7997054" y="1606357"/>
            <a:chExt cx="796901" cy="1307232"/>
          </a:xfrm>
          <a:solidFill>
            <a:schemeClr val="bg1"/>
          </a:solidFill>
        </p:grpSpPr>
        <p:sp>
          <p:nvSpPr>
            <p:cNvPr id="2013" name="Freeform: Shape 81">
              <a:extLst>
                <a:ext uri="{FF2B5EF4-FFF2-40B4-BE49-F238E27FC236}">
                  <a16:creationId xmlns:a16="http://schemas.microsoft.com/office/drawing/2014/main" id="{2A3BAECA-E852-2F5A-5587-019C1DB98D0E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4" name="Freeform: Shape 82">
              <a:extLst>
                <a:ext uri="{FF2B5EF4-FFF2-40B4-BE49-F238E27FC236}">
                  <a16:creationId xmlns:a16="http://schemas.microsoft.com/office/drawing/2014/main" id="{A3F3787A-184A-7B91-DA1A-2AA39753573D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5" name="Freeform: Shape 83">
              <a:extLst>
                <a:ext uri="{FF2B5EF4-FFF2-40B4-BE49-F238E27FC236}">
                  <a16:creationId xmlns:a16="http://schemas.microsoft.com/office/drawing/2014/main" id="{3F2ECC44-02B7-DAD2-C71D-E30199E82F9B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6" name="Freeform: Shape 84">
              <a:extLst>
                <a:ext uri="{FF2B5EF4-FFF2-40B4-BE49-F238E27FC236}">
                  <a16:creationId xmlns:a16="http://schemas.microsoft.com/office/drawing/2014/main" id="{F1668AE2-2F32-3785-7B6B-F4B01A7690EB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7" name="Freeform: Shape 85">
              <a:extLst>
                <a:ext uri="{FF2B5EF4-FFF2-40B4-BE49-F238E27FC236}">
                  <a16:creationId xmlns:a16="http://schemas.microsoft.com/office/drawing/2014/main" id="{BDDF9960-D2FB-7AD2-2801-8F35CF932C6E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28" name="Group 96">
            <a:extLst>
              <a:ext uri="{FF2B5EF4-FFF2-40B4-BE49-F238E27FC236}">
                <a16:creationId xmlns:a16="http://schemas.microsoft.com/office/drawing/2014/main" id="{63EB635C-0F83-047D-82E4-1BC1D9738F99}"/>
              </a:ext>
            </a:extLst>
          </p:cNvPr>
          <p:cNvGrpSpPr/>
          <p:nvPr/>
        </p:nvGrpSpPr>
        <p:grpSpPr>
          <a:xfrm rot="3120492">
            <a:off x="8626522" y="6283579"/>
            <a:ext cx="65051" cy="110210"/>
            <a:chOff x="4877940" y="1698632"/>
            <a:chExt cx="711288" cy="1213035"/>
          </a:xfrm>
          <a:solidFill>
            <a:schemeClr val="bg1"/>
          </a:solidFill>
        </p:grpSpPr>
        <p:sp>
          <p:nvSpPr>
            <p:cNvPr id="2029" name="Freeform: Shape 97">
              <a:extLst>
                <a:ext uri="{FF2B5EF4-FFF2-40B4-BE49-F238E27FC236}">
                  <a16:creationId xmlns:a16="http://schemas.microsoft.com/office/drawing/2014/main" id="{32C81022-8495-664D-2540-E2C03D700128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0" name="Freeform: Shape 98">
              <a:extLst>
                <a:ext uri="{FF2B5EF4-FFF2-40B4-BE49-F238E27FC236}">
                  <a16:creationId xmlns:a16="http://schemas.microsoft.com/office/drawing/2014/main" id="{BCC912D2-EA0A-BCD5-D092-68BD5A38C51C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074" name="Picture 2" descr="Icono De Proceso PNG, Vectores, PSD, e Clipart Para Descarga Gratuita -  Pngtree">
            <a:extLst>
              <a:ext uri="{FF2B5EF4-FFF2-40B4-BE49-F238E27FC236}">
                <a16:creationId xmlns:a16="http://schemas.microsoft.com/office/drawing/2014/main" id="{1C3598D2-70E1-9003-B1E0-38521EC2B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597" y="810544"/>
            <a:ext cx="646225" cy="6462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cono de la inflación ilustración del vector. Ilustración de financiero -  130937678">
            <a:extLst>
              <a:ext uri="{FF2B5EF4-FFF2-40B4-BE49-F238E27FC236}">
                <a16:creationId xmlns:a16="http://schemas.microsoft.com/office/drawing/2014/main" id="{CBF1AC91-F155-BCFD-0396-B6F286053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8" t="11457" r="23318" b="33287"/>
          <a:stretch/>
        </p:blipFill>
        <p:spPr bwMode="auto">
          <a:xfrm>
            <a:off x="5191629" y="1914923"/>
            <a:ext cx="566959" cy="6874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F39ECEB-FE60-03A6-2198-431B4B9E6268}"/>
              </a:ext>
            </a:extLst>
          </p:cNvPr>
          <p:cNvSpPr txBox="1">
            <a:spLocks/>
          </p:cNvSpPr>
          <p:nvPr/>
        </p:nvSpPr>
        <p:spPr>
          <a:xfrm>
            <a:off x="7425062" y="2220880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Cuentas por cobrar elevadas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078" name="Picture 6" descr="Las Obligaciones Alinean Concepto Del Icono Símbolo Plano Del Vector De Las  Obligaciones, Muestra, Ejemplo Del Esquema Ilustración del Vector -  Ilustración de complicado, pago: 143506260">
            <a:extLst>
              <a:ext uri="{FF2B5EF4-FFF2-40B4-BE49-F238E27FC236}">
                <a16:creationId xmlns:a16="http://schemas.microsoft.com/office/drawing/2014/main" id="{90715CD8-355C-D7D3-5AA5-CEE020849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784" y="2862845"/>
            <a:ext cx="922693" cy="9226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covid 19 prevención de coronavirus virus patógeno lupa análisis propagación  brote pandemia icono de estilo de línea 2578890 Vector en Vecteezy">
            <a:extLst>
              <a:ext uri="{FF2B5EF4-FFF2-40B4-BE49-F238E27FC236}">
                <a16:creationId xmlns:a16="http://schemas.microsoft.com/office/drawing/2014/main" id="{E38F0988-CD93-D539-DAED-4E40CE17E0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06891" y="236365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8F012B-E0CC-393B-FDCB-D6D0AB9848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451" y="3578134"/>
            <a:ext cx="553221" cy="5532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793FA41-7532-C4E5-A220-4D67F9A613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5654" y="2584909"/>
            <a:ext cx="1153368" cy="8642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725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8" grpId="0"/>
      <p:bldP spid="2001" grpId="0"/>
      <p:bldP spid="2007" grpId="0"/>
      <p:bldP spid="201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08624DF-C574-EAB7-DCDB-716BD6EDA279}"/>
              </a:ext>
            </a:extLst>
          </p:cNvPr>
          <p:cNvSpPr/>
          <p:nvPr/>
        </p:nvSpPr>
        <p:spPr>
          <a:xfrm>
            <a:off x="3489533" y="759104"/>
            <a:ext cx="563180" cy="465657"/>
          </a:xfrm>
          <a:prstGeom prst="rect">
            <a:avLst/>
          </a:prstGeom>
          <a:solidFill>
            <a:schemeClr val="bg1"/>
          </a:solidFill>
          <a:ln w="63500">
            <a:solidFill>
              <a:srgbClr val="0070C0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5167665-75F7-DB44-B6E4-A5D18FE459DA}"/>
              </a:ext>
            </a:extLst>
          </p:cNvPr>
          <p:cNvSpPr/>
          <p:nvPr/>
        </p:nvSpPr>
        <p:spPr>
          <a:xfrm>
            <a:off x="3472440" y="1897069"/>
            <a:ext cx="563180" cy="465657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5">
                <a:lumMod val="60000"/>
                <a:lumOff val="40000"/>
              </a:schemeClr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E10CD1F-A7DE-2CA3-6189-B16E13A7BE06}"/>
              </a:ext>
            </a:extLst>
          </p:cNvPr>
          <p:cNvSpPr/>
          <p:nvPr/>
        </p:nvSpPr>
        <p:spPr>
          <a:xfrm>
            <a:off x="3466168" y="3016636"/>
            <a:ext cx="563180" cy="465657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5">
                <a:lumMod val="60000"/>
                <a:lumOff val="40000"/>
              </a:schemeClr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E4A08FE-1287-0235-4694-A31A1420FD10}"/>
              </a:ext>
            </a:extLst>
          </p:cNvPr>
          <p:cNvSpPr/>
          <p:nvPr/>
        </p:nvSpPr>
        <p:spPr>
          <a:xfrm>
            <a:off x="3472440" y="4136203"/>
            <a:ext cx="563180" cy="465657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5">
                <a:lumMod val="60000"/>
                <a:lumOff val="40000"/>
              </a:schemeClr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D1F1190F-EC4A-F0D9-AAF7-E523BF155B88}"/>
              </a:ext>
            </a:extLst>
          </p:cNvPr>
          <p:cNvSpPr/>
          <p:nvPr/>
        </p:nvSpPr>
        <p:spPr>
          <a:xfrm>
            <a:off x="2146504" y="1885129"/>
            <a:ext cx="1247181" cy="539197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FF0000"/>
              </a:solidFill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B504BE46-2054-F112-26CC-D42039492135}"/>
              </a:ext>
            </a:extLst>
          </p:cNvPr>
          <p:cNvSpPr/>
          <p:nvPr/>
        </p:nvSpPr>
        <p:spPr>
          <a:xfrm>
            <a:off x="2165304" y="746350"/>
            <a:ext cx="1247182" cy="117204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  <a:gd name="connsiteX0" fmla="*/ 1606584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606584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606584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8868" y="290117"/>
                  <a:pt x="1606584" y="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FF0000"/>
              </a:solidFill>
            </a:endParaRPr>
          </a:p>
        </p:txBody>
      </p:sp>
      <p:sp>
        <p:nvSpPr>
          <p:cNvPr id="10" name="Freeform 59">
            <a:extLst>
              <a:ext uri="{FF2B5EF4-FFF2-40B4-BE49-F238E27FC236}">
                <a16:creationId xmlns:a16="http://schemas.microsoft.com/office/drawing/2014/main" id="{31868338-62E4-A792-E4A0-B66474B597A4}"/>
              </a:ext>
            </a:extLst>
          </p:cNvPr>
          <p:cNvSpPr/>
          <p:nvPr/>
        </p:nvSpPr>
        <p:spPr>
          <a:xfrm flipV="1">
            <a:off x="2146504" y="2971930"/>
            <a:ext cx="1241606" cy="537857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F0000"/>
              </a:solidFill>
            </a:endParaRPr>
          </a:p>
        </p:txBody>
      </p:sp>
      <p:sp>
        <p:nvSpPr>
          <p:cNvPr id="11" name="Freeform 60">
            <a:extLst>
              <a:ext uri="{FF2B5EF4-FFF2-40B4-BE49-F238E27FC236}">
                <a16:creationId xmlns:a16="http://schemas.microsoft.com/office/drawing/2014/main" id="{BAF52DCF-06A2-756D-E495-CA6C3076E1A4}"/>
              </a:ext>
            </a:extLst>
          </p:cNvPr>
          <p:cNvSpPr/>
          <p:nvPr/>
        </p:nvSpPr>
        <p:spPr>
          <a:xfrm flipV="1">
            <a:off x="2173032" y="3443748"/>
            <a:ext cx="1220653" cy="1167884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F0000"/>
              </a:solidFill>
            </a:endParaRPr>
          </a:p>
        </p:txBody>
      </p:sp>
      <p:grpSp>
        <p:nvGrpSpPr>
          <p:cNvPr id="12" name="Group 10">
            <a:extLst>
              <a:ext uri="{FF2B5EF4-FFF2-40B4-BE49-F238E27FC236}">
                <a16:creationId xmlns:a16="http://schemas.microsoft.com/office/drawing/2014/main" id="{9F44C344-BA7A-7179-FBC3-1AE69D57D0FF}"/>
              </a:ext>
            </a:extLst>
          </p:cNvPr>
          <p:cNvGrpSpPr/>
          <p:nvPr/>
        </p:nvGrpSpPr>
        <p:grpSpPr>
          <a:xfrm>
            <a:off x="4129760" y="506142"/>
            <a:ext cx="4695960" cy="984885"/>
            <a:chOff x="1353016" y="1766707"/>
            <a:chExt cx="4320480" cy="984885"/>
          </a:xfrm>
        </p:grpSpPr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328C4618-E239-8E08-71A7-3D4F3790C34C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CO" altLang="ko-KR" sz="1400" dirty="0">
                  <a:cs typeface="Arial" pitchFamily="34" charset="0"/>
                </a:rPr>
                <a:t>Desarrollar </a:t>
              </a:r>
              <a:r>
                <a:rPr lang="es-CO" altLang="ko-KR" sz="1400" dirty="0">
                  <a:solidFill>
                    <a:srgbClr val="0070C0"/>
                  </a:solidFill>
                  <a:cs typeface="Arial" pitchFamily="34" charset="0"/>
                </a:rPr>
                <a:t>estrategias de planeación financiera que permitan la sostenibilidad  </a:t>
              </a:r>
              <a:r>
                <a:rPr lang="es-CO" altLang="ko-KR" sz="1400" dirty="0">
                  <a:cs typeface="Arial" pitchFamily="34" charset="0"/>
                </a:rPr>
                <a:t>de la compañía Alucristal Hernández Leiva Ltda., proyectado en un periodo de 5 años.</a:t>
              </a:r>
            </a:p>
          </p:txBody>
        </p:sp>
        <p:sp>
          <p:nvSpPr>
            <p:cNvPr id="14" name="TextBox 12">
              <a:extLst>
                <a:ext uri="{FF2B5EF4-FFF2-40B4-BE49-F238E27FC236}">
                  <a16:creationId xmlns:a16="http://schemas.microsoft.com/office/drawing/2014/main" id="{091080FB-9AF6-2D16-4D83-F8D67B003233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just"/>
              <a:r>
                <a:rPr lang="es-CO" altLang="ko-KR" sz="1600" b="1" dirty="0">
                  <a:cs typeface="Arial" pitchFamily="34" charset="0"/>
                </a:rPr>
                <a:t>Objetivo General</a:t>
              </a: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4BADD30F-F31D-A664-35C5-AD506A655889}"/>
              </a:ext>
            </a:extLst>
          </p:cNvPr>
          <p:cNvGrpSpPr/>
          <p:nvPr/>
        </p:nvGrpSpPr>
        <p:grpSpPr>
          <a:xfrm>
            <a:off x="4141769" y="1651586"/>
            <a:ext cx="4227708" cy="984885"/>
            <a:chOff x="1353016" y="1766707"/>
            <a:chExt cx="4320480" cy="984885"/>
          </a:xfrm>
        </p:grpSpPr>
        <p:sp>
          <p:nvSpPr>
            <p:cNvPr id="16" name="TextBox 14">
              <a:extLst>
                <a:ext uri="{FF2B5EF4-FFF2-40B4-BE49-F238E27FC236}">
                  <a16:creationId xmlns:a16="http://schemas.microsoft.com/office/drawing/2014/main" id="{D74E2302-C81C-0E9F-3570-82CBD561B00E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CO" altLang="ko-KR" sz="1400" dirty="0">
                  <a:solidFill>
                    <a:srgbClr val="0070C0"/>
                  </a:solidFill>
                  <a:cs typeface="Arial" pitchFamily="34" charset="0"/>
                </a:rPr>
                <a:t>Diagnosticar la situación financiera actual </a:t>
              </a:r>
              <a:r>
                <a:rPr lang="es-CO" altLang="ko-KR" sz="1400" dirty="0">
                  <a:cs typeface="Arial" pitchFamily="34" charset="0"/>
                </a:rPr>
                <a:t>de la compañía Alucristal Hernández Leiva Ltda., en un periodo de 5 años comprendido entre 2017 a 2021.</a:t>
              </a:r>
            </a:p>
          </p:txBody>
        </p: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F09DA028-8266-4C3C-FE7C-BC6A12680CBA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just"/>
              <a:r>
                <a:rPr lang="es-CO" altLang="ko-KR" sz="1600" b="1" dirty="0">
                  <a:cs typeface="Arial" pitchFamily="34" charset="0"/>
                </a:rPr>
                <a:t>Objetivo Especifico 1</a:t>
              </a: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3C881089-C13A-8056-7E09-EDEC07855C28}"/>
              </a:ext>
            </a:extLst>
          </p:cNvPr>
          <p:cNvGrpSpPr/>
          <p:nvPr/>
        </p:nvGrpSpPr>
        <p:grpSpPr>
          <a:xfrm>
            <a:off x="4052713" y="2781972"/>
            <a:ext cx="4227708" cy="984885"/>
            <a:chOff x="1353016" y="1766707"/>
            <a:chExt cx="4320480" cy="984885"/>
          </a:xfrm>
        </p:grpSpPr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AFFF0116-82FD-F94E-C345-EAAB247544E0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CO" altLang="ko-KR" sz="1400" dirty="0">
                  <a:solidFill>
                    <a:srgbClr val="0070C0"/>
                  </a:solidFill>
                  <a:cs typeface="Arial" pitchFamily="34" charset="0"/>
                </a:rPr>
                <a:t>Crear estrategias financieras enfocadas en generar sostenibilidad </a:t>
              </a:r>
              <a:r>
                <a:rPr lang="es-CO" altLang="ko-KR" sz="1400" dirty="0">
                  <a:cs typeface="Arial" pitchFamily="34" charset="0"/>
                </a:rPr>
                <a:t>a la compañía en una ventana de tiempo de 5 años.</a:t>
              </a:r>
            </a:p>
          </p:txBody>
        </p:sp>
        <p:sp>
          <p:nvSpPr>
            <p:cNvPr id="20" name="TextBox 18">
              <a:extLst>
                <a:ext uri="{FF2B5EF4-FFF2-40B4-BE49-F238E27FC236}">
                  <a16:creationId xmlns:a16="http://schemas.microsoft.com/office/drawing/2014/main" id="{F8F093A8-FA70-D75E-2C17-FCF49C982202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just"/>
              <a:r>
                <a:rPr lang="es-CO" altLang="ko-KR" sz="1600" b="1" dirty="0">
                  <a:cs typeface="Arial" pitchFamily="34" charset="0"/>
                </a:rPr>
                <a:t>Objetivo Especifico 2</a:t>
              </a: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B46C3593-E909-8DF1-A653-AA99F3675054}"/>
              </a:ext>
            </a:extLst>
          </p:cNvPr>
          <p:cNvGrpSpPr/>
          <p:nvPr/>
        </p:nvGrpSpPr>
        <p:grpSpPr>
          <a:xfrm>
            <a:off x="4129760" y="3955171"/>
            <a:ext cx="4227708" cy="769441"/>
            <a:chOff x="1353016" y="1766707"/>
            <a:chExt cx="4320480" cy="769441"/>
          </a:xfrm>
        </p:grpSpPr>
        <p:sp>
          <p:nvSpPr>
            <p:cNvPr id="22" name="TextBox 20">
              <a:extLst>
                <a:ext uri="{FF2B5EF4-FFF2-40B4-BE49-F238E27FC236}">
                  <a16:creationId xmlns:a16="http://schemas.microsoft.com/office/drawing/2014/main" id="{861D3EFE-0B2D-5E77-8D13-02A82C4687F2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CO" altLang="ko-KR" sz="1400" dirty="0">
                  <a:solidFill>
                    <a:srgbClr val="0070C0"/>
                  </a:solidFill>
                  <a:cs typeface="Arial" pitchFamily="34" charset="0"/>
                </a:rPr>
                <a:t>Medir los resultados en la aplicabilidad de las estrategias </a:t>
              </a:r>
              <a:r>
                <a:rPr lang="es-CO" altLang="ko-KR" sz="1400" dirty="0">
                  <a:cs typeface="Arial" pitchFamily="34" charset="0"/>
                </a:rPr>
                <a:t>diseñadas durante los años 2022 a 2026.</a:t>
              </a:r>
            </a:p>
          </p:txBody>
        </p:sp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BF814777-1000-4082-3E3A-0483BFD6DF1D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just"/>
              <a:r>
                <a:rPr lang="es-CO" altLang="ko-KR" sz="1600" b="1" dirty="0">
                  <a:cs typeface="Arial" pitchFamily="34" charset="0"/>
                </a:rPr>
                <a:t>Objetivo Especifico 3</a:t>
              </a:r>
            </a:p>
          </p:txBody>
        </p:sp>
      </p:grp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D0A8A711-AF2E-F983-A880-6AE7067B9003}"/>
              </a:ext>
            </a:extLst>
          </p:cNvPr>
          <p:cNvSpPr/>
          <p:nvPr/>
        </p:nvSpPr>
        <p:spPr>
          <a:xfrm>
            <a:off x="3657882" y="4258027"/>
            <a:ext cx="195694" cy="16853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8843ADC1-3A37-05C4-2201-03646F0C4016}"/>
              </a:ext>
            </a:extLst>
          </p:cNvPr>
          <p:cNvSpPr/>
          <p:nvPr/>
        </p:nvSpPr>
        <p:spPr>
          <a:xfrm rot="2700000">
            <a:off x="3669580" y="3114424"/>
            <a:ext cx="138905" cy="28916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AFF58ABD-C180-D697-F5D6-6BD4B2CD2E8A}"/>
              </a:ext>
            </a:extLst>
          </p:cNvPr>
          <p:cNvSpPr/>
          <p:nvPr/>
        </p:nvSpPr>
        <p:spPr>
          <a:xfrm flipH="1">
            <a:off x="3643611" y="2051307"/>
            <a:ext cx="237574" cy="168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7" name="Donut 39">
            <a:extLst>
              <a:ext uri="{FF2B5EF4-FFF2-40B4-BE49-F238E27FC236}">
                <a16:creationId xmlns:a16="http://schemas.microsoft.com/office/drawing/2014/main" id="{D77FCEDA-3FA9-8F48-1DDC-254177F87E82}"/>
              </a:ext>
            </a:extLst>
          </p:cNvPr>
          <p:cNvSpPr/>
          <p:nvPr/>
        </p:nvSpPr>
        <p:spPr>
          <a:xfrm>
            <a:off x="3657882" y="885473"/>
            <a:ext cx="247239" cy="2129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28" name="Group 28">
            <a:extLst>
              <a:ext uri="{FF2B5EF4-FFF2-40B4-BE49-F238E27FC236}">
                <a16:creationId xmlns:a16="http://schemas.microsoft.com/office/drawing/2014/main" id="{F805DED8-4BBD-A5C6-2E05-66A810E9BB60}"/>
              </a:ext>
            </a:extLst>
          </p:cNvPr>
          <p:cNvGrpSpPr/>
          <p:nvPr/>
        </p:nvGrpSpPr>
        <p:grpSpPr>
          <a:xfrm>
            <a:off x="318280" y="1658660"/>
            <a:ext cx="1769977" cy="2681232"/>
            <a:chOff x="433001" y="1399349"/>
            <a:chExt cx="2505075" cy="4618131"/>
          </a:xfrm>
          <a:solidFill>
            <a:schemeClr val="bg1">
              <a:lumMod val="65000"/>
            </a:schemeClr>
          </a:solidFill>
        </p:grpSpPr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B5E60DA6-BD95-3A62-9E84-25673B7F6FAA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50AB1446-105A-90F4-26C7-DA7A000117AB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rgbClr val="007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749DE34F-22E6-6EEA-87B4-8CA104A15E3C}"/>
              </a:ext>
            </a:extLst>
          </p:cNvPr>
          <p:cNvSpPr txBox="1">
            <a:spLocks/>
          </p:cNvSpPr>
          <p:nvPr/>
        </p:nvSpPr>
        <p:spPr>
          <a:xfrm>
            <a:off x="126768" y="97677"/>
            <a:ext cx="2414413" cy="724247"/>
          </a:xfrm>
          <a:prstGeom prst="rect">
            <a:avLst/>
          </a:prstGeom>
        </p:spPr>
        <p:txBody>
          <a:bodyPr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3800" b="0" i="0" u="none" strike="noStrike" kern="1200" cap="none" spc="0" normalizeH="0" baseline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Objetivos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27900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2" name="Marcador de número de diapositiva 6">
            <a:extLst>
              <a:ext uri="{FF2B5EF4-FFF2-40B4-BE49-F238E27FC236}">
                <a16:creationId xmlns:a16="http://schemas.microsoft.com/office/drawing/2014/main" id="{978529B0-14AA-CE12-86C9-FB5088C2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76" y="4729907"/>
            <a:ext cx="550928" cy="273844"/>
          </a:xfrm>
        </p:spPr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1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02586F-BCFA-47D0-A028-97F5C783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grpSp>
        <p:nvGrpSpPr>
          <p:cNvPr id="1983" name="Group 72">
            <a:extLst>
              <a:ext uri="{FF2B5EF4-FFF2-40B4-BE49-F238E27FC236}">
                <a16:creationId xmlns:a16="http://schemas.microsoft.com/office/drawing/2014/main" id="{AE7C5F35-5663-D2BE-5F7C-4C506A20E98C}"/>
              </a:ext>
            </a:extLst>
          </p:cNvPr>
          <p:cNvGrpSpPr/>
          <p:nvPr/>
        </p:nvGrpSpPr>
        <p:grpSpPr>
          <a:xfrm>
            <a:off x="-1333330" y="826855"/>
            <a:ext cx="5098327" cy="5098327"/>
            <a:chOff x="2817898" y="2640907"/>
            <a:chExt cx="3960000" cy="3960000"/>
          </a:xfrm>
        </p:grpSpPr>
        <p:grpSp>
          <p:nvGrpSpPr>
            <p:cNvPr id="1984" name="Group 73">
              <a:extLst>
                <a:ext uri="{FF2B5EF4-FFF2-40B4-BE49-F238E27FC236}">
                  <a16:creationId xmlns:a16="http://schemas.microsoft.com/office/drawing/2014/main" id="{318B0A15-301C-AFE9-2BE2-68B3BFACDD9A}"/>
                </a:ext>
              </a:extLst>
            </p:cNvPr>
            <p:cNvGrpSpPr/>
            <p:nvPr/>
          </p:nvGrpSpPr>
          <p:grpSpPr>
            <a:xfrm>
              <a:off x="2817898" y="2640907"/>
              <a:ext cx="3960000" cy="3960000"/>
              <a:chOff x="2817898" y="2640907"/>
              <a:chExt cx="3960000" cy="3960000"/>
            </a:xfrm>
          </p:grpSpPr>
          <p:sp>
            <p:nvSpPr>
              <p:cNvPr id="1986" name="Pie 55">
                <a:extLst>
                  <a:ext uri="{FF2B5EF4-FFF2-40B4-BE49-F238E27FC236}">
                    <a16:creationId xmlns:a16="http://schemas.microsoft.com/office/drawing/2014/main" id="{2831BA5A-7056-4F4B-54B5-7E72FA3B3B78}"/>
                  </a:ext>
                </a:extLst>
              </p:cNvPr>
              <p:cNvSpPr/>
              <p:nvPr/>
            </p:nvSpPr>
            <p:spPr>
              <a:xfrm rot="11953466">
                <a:off x="3897899" y="3720907"/>
                <a:ext cx="1800000" cy="180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987" name="Pie 56">
                <a:extLst>
                  <a:ext uri="{FF2B5EF4-FFF2-40B4-BE49-F238E27FC236}">
                    <a16:creationId xmlns:a16="http://schemas.microsoft.com/office/drawing/2014/main" id="{51B291B6-BB6B-95A0-6368-39A7E2EE7443}"/>
                  </a:ext>
                </a:extLst>
              </p:cNvPr>
              <p:cNvSpPr/>
              <p:nvPr/>
            </p:nvSpPr>
            <p:spPr>
              <a:xfrm rot="9731289">
                <a:off x="3627898" y="3450907"/>
                <a:ext cx="2340000" cy="234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988" name="Pie 57">
                <a:extLst>
                  <a:ext uri="{FF2B5EF4-FFF2-40B4-BE49-F238E27FC236}">
                    <a16:creationId xmlns:a16="http://schemas.microsoft.com/office/drawing/2014/main" id="{7C2914D2-2834-019D-BE01-744182153789}"/>
                  </a:ext>
                </a:extLst>
              </p:cNvPr>
              <p:cNvSpPr/>
              <p:nvPr/>
            </p:nvSpPr>
            <p:spPr>
              <a:xfrm rot="7294677">
                <a:off x="3345371" y="3185469"/>
                <a:ext cx="2880000" cy="288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989" name="Pie 58">
                <a:extLst>
                  <a:ext uri="{FF2B5EF4-FFF2-40B4-BE49-F238E27FC236}">
                    <a16:creationId xmlns:a16="http://schemas.microsoft.com/office/drawing/2014/main" id="{5C20EDA2-D381-ABEB-B7F7-876046578062}"/>
                  </a:ext>
                </a:extLst>
              </p:cNvPr>
              <p:cNvSpPr/>
              <p:nvPr/>
            </p:nvSpPr>
            <p:spPr>
              <a:xfrm rot="4918033">
                <a:off x="3075371" y="2915469"/>
                <a:ext cx="3420000" cy="342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90" name="Pie 59">
                <a:extLst>
                  <a:ext uri="{FF2B5EF4-FFF2-40B4-BE49-F238E27FC236}">
                    <a16:creationId xmlns:a16="http://schemas.microsoft.com/office/drawing/2014/main" id="{0AB9EB18-E395-8AB0-9AB8-2594D2355BCA}"/>
                  </a:ext>
                </a:extLst>
              </p:cNvPr>
              <p:cNvSpPr/>
              <p:nvPr/>
            </p:nvSpPr>
            <p:spPr>
              <a:xfrm rot="2490880">
                <a:off x="2817898" y="2640907"/>
                <a:ext cx="3960000" cy="396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85" name="Oval 74">
              <a:extLst>
                <a:ext uri="{FF2B5EF4-FFF2-40B4-BE49-F238E27FC236}">
                  <a16:creationId xmlns:a16="http://schemas.microsoft.com/office/drawing/2014/main" id="{9143E59C-0711-975F-C451-F2A2CEC09303}"/>
                </a:ext>
              </a:extLst>
            </p:cNvPr>
            <p:cNvSpPr/>
            <p:nvPr/>
          </p:nvSpPr>
          <p:spPr>
            <a:xfrm>
              <a:off x="4340698" y="41637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1991" name="Straight Arrow Connector 41">
            <a:extLst>
              <a:ext uri="{FF2B5EF4-FFF2-40B4-BE49-F238E27FC236}">
                <a16:creationId xmlns:a16="http://schemas.microsoft.com/office/drawing/2014/main" id="{59E71B6B-455B-6330-2F16-66D7561BED42}"/>
              </a:ext>
            </a:extLst>
          </p:cNvPr>
          <p:cNvCxnSpPr>
            <a:cxnSpLocks/>
          </p:cNvCxnSpPr>
          <p:nvPr/>
        </p:nvCxnSpPr>
        <p:spPr>
          <a:xfrm>
            <a:off x="2945850" y="1917603"/>
            <a:ext cx="1080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2" name="Straight Arrow Connector 42">
            <a:extLst>
              <a:ext uri="{FF2B5EF4-FFF2-40B4-BE49-F238E27FC236}">
                <a16:creationId xmlns:a16="http://schemas.microsoft.com/office/drawing/2014/main" id="{E6630AC5-1C52-C1CD-8B5F-350A8D046246}"/>
              </a:ext>
            </a:extLst>
          </p:cNvPr>
          <p:cNvCxnSpPr>
            <a:cxnSpLocks/>
          </p:cNvCxnSpPr>
          <p:nvPr/>
        </p:nvCxnSpPr>
        <p:spPr>
          <a:xfrm>
            <a:off x="3491653" y="2909917"/>
            <a:ext cx="1080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3" name="Straight Arrow Connector 43">
            <a:extLst>
              <a:ext uri="{FF2B5EF4-FFF2-40B4-BE49-F238E27FC236}">
                <a16:creationId xmlns:a16="http://schemas.microsoft.com/office/drawing/2014/main" id="{988D7AA6-4678-4812-C4BE-257E263CC097}"/>
              </a:ext>
            </a:extLst>
          </p:cNvPr>
          <p:cNvCxnSpPr>
            <a:cxnSpLocks/>
          </p:cNvCxnSpPr>
          <p:nvPr/>
        </p:nvCxnSpPr>
        <p:spPr>
          <a:xfrm>
            <a:off x="3147156" y="3736555"/>
            <a:ext cx="1080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4" name="Straight Arrow Connector 44">
            <a:extLst>
              <a:ext uri="{FF2B5EF4-FFF2-40B4-BE49-F238E27FC236}">
                <a16:creationId xmlns:a16="http://schemas.microsoft.com/office/drawing/2014/main" id="{98106BA2-4FDF-2F05-1D55-57C9606967FD}"/>
              </a:ext>
            </a:extLst>
          </p:cNvPr>
          <p:cNvCxnSpPr>
            <a:cxnSpLocks/>
          </p:cNvCxnSpPr>
          <p:nvPr/>
        </p:nvCxnSpPr>
        <p:spPr>
          <a:xfrm>
            <a:off x="2301193" y="4661988"/>
            <a:ext cx="1080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5" name="Straight Arrow Connector 45">
            <a:extLst>
              <a:ext uri="{FF2B5EF4-FFF2-40B4-BE49-F238E27FC236}">
                <a16:creationId xmlns:a16="http://schemas.microsoft.com/office/drawing/2014/main" id="{7D4179F9-D3F4-AAEC-638B-C80A0C585A45}"/>
              </a:ext>
            </a:extLst>
          </p:cNvPr>
          <p:cNvCxnSpPr>
            <a:cxnSpLocks/>
          </p:cNvCxnSpPr>
          <p:nvPr/>
        </p:nvCxnSpPr>
        <p:spPr>
          <a:xfrm>
            <a:off x="2255803" y="938985"/>
            <a:ext cx="1080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7" name="TextBox 52">
            <a:extLst>
              <a:ext uri="{FF2B5EF4-FFF2-40B4-BE49-F238E27FC236}">
                <a16:creationId xmlns:a16="http://schemas.microsoft.com/office/drawing/2014/main" id="{47D8ADE3-D991-DCBF-18FA-9BEA9F39961D}"/>
              </a:ext>
            </a:extLst>
          </p:cNvPr>
          <p:cNvSpPr txBox="1"/>
          <p:nvPr/>
        </p:nvSpPr>
        <p:spPr>
          <a:xfrm>
            <a:off x="3498368" y="677378"/>
            <a:ext cx="333480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altLang="ko-KR" sz="2800" b="1" dirty="0">
                <a:solidFill>
                  <a:schemeClr val="accent1"/>
                </a:solidFill>
                <a:cs typeface="Arial" pitchFamily="34" charset="0"/>
              </a:rPr>
              <a:t>Sector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s-CO" altLang="ko-KR" sz="2800" b="1" dirty="0">
                <a:solidFill>
                  <a:schemeClr val="accent1"/>
                </a:solidFill>
                <a:cs typeface="Arial" pitchFamily="34" charset="0"/>
              </a:rPr>
              <a:t>Construcción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00" name="TextBox 55">
            <a:extLst>
              <a:ext uri="{FF2B5EF4-FFF2-40B4-BE49-F238E27FC236}">
                <a16:creationId xmlns:a16="http://schemas.microsoft.com/office/drawing/2014/main" id="{B2643266-1E1A-7DC1-3ADA-7BD078BA03A9}"/>
              </a:ext>
            </a:extLst>
          </p:cNvPr>
          <p:cNvSpPr txBox="1"/>
          <p:nvPr/>
        </p:nvSpPr>
        <p:spPr>
          <a:xfrm>
            <a:off x="4069390" y="1329171"/>
            <a:ext cx="3433635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altLang="ko-KR" sz="2800" b="1" dirty="0">
                <a:solidFill>
                  <a:schemeClr val="accent2"/>
                </a:solidFill>
                <a:cs typeface="Arial" pitchFamily="34" charset="0"/>
              </a:rPr>
              <a:t>Indicadores de Oferta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altLang="ko-KR" sz="2000" b="1" dirty="0">
                <a:solidFill>
                  <a:schemeClr val="accent2"/>
                </a:solidFill>
                <a:cs typeface="Arial" pitchFamily="34" charset="0"/>
              </a:rPr>
              <a:t>Producción de cemento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altLang="ko-KR" sz="2000" b="1" dirty="0">
                <a:solidFill>
                  <a:schemeClr val="accent2"/>
                </a:solidFill>
                <a:cs typeface="Arial" pitchFamily="34" charset="0"/>
              </a:rPr>
              <a:t>Licencias de construcción </a:t>
            </a:r>
          </a:p>
        </p:txBody>
      </p:sp>
      <p:sp>
        <p:nvSpPr>
          <p:cNvPr id="2003" name="TextBox 58">
            <a:extLst>
              <a:ext uri="{FF2B5EF4-FFF2-40B4-BE49-F238E27FC236}">
                <a16:creationId xmlns:a16="http://schemas.microsoft.com/office/drawing/2014/main" id="{08BC8D7F-F49D-E039-F8F6-675237DEEF39}"/>
              </a:ext>
            </a:extLst>
          </p:cNvPr>
          <p:cNvSpPr txBox="1"/>
          <p:nvPr/>
        </p:nvSpPr>
        <p:spPr>
          <a:xfrm>
            <a:off x="4574296" y="2679085"/>
            <a:ext cx="44633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altLang="ko-KR" sz="2400" b="1" dirty="0">
                <a:solidFill>
                  <a:schemeClr val="accent3"/>
                </a:solidFill>
                <a:cs typeface="Arial" pitchFamily="34" charset="0"/>
              </a:rPr>
              <a:t>Incremento costo de materiales </a:t>
            </a:r>
          </a:p>
        </p:txBody>
      </p:sp>
      <p:sp>
        <p:nvSpPr>
          <p:cNvPr id="2006" name="TextBox 61">
            <a:extLst>
              <a:ext uri="{FF2B5EF4-FFF2-40B4-BE49-F238E27FC236}">
                <a16:creationId xmlns:a16="http://schemas.microsoft.com/office/drawing/2014/main" id="{8EF61E2A-8555-E427-DA9F-782F481E1151}"/>
              </a:ext>
            </a:extLst>
          </p:cNvPr>
          <p:cNvSpPr txBox="1"/>
          <p:nvPr/>
        </p:nvSpPr>
        <p:spPr>
          <a:xfrm>
            <a:off x="3479832" y="4348200"/>
            <a:ext cx="25241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Covid -19</a:t>
            </a:r>
            <a:endParaRPr lang="ko-KR" altLang="en-US" sz="27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09" name="TextBox 64">
            <a:extLst>
              <a:ext uri="{FF2B5EF4-FFF2-40B4-BE49-F238E27FC236}">
                <a16:creationId xmlns:a16="http://schemas.microsoft.com/office/drawing/2014/main" id="{B8EC8231-9594-EEAA-2971-95FDF42DAE59}"/>
              </a:ext>
            </a:extLst>
          </p:cNvPr>
          <p:cNvSpPr txBox="1"/>
          <p:nvPr/>
        </p:nvSpPr>
        <p:spPr>
          <a:xfrm>
            <a:off x="4307914" y="3469248"/>
            <a:ext cx="377428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altLang="ko-KR" sz="2800" b="1" dirty="0">
                <a:solidFill>
                  <a:schemeClr val="accent4"/>
                </a:solidFill>
                <a:cs typeface="Arial" pitchFamily="34" charset="0"/>
              </a:rPr>
              <a:t>Competencia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12" name="Group 80">
            <a:extLst>
              <a:ext uri="{FF2B5EF4-FFF2-40B4-BE49-F238E27FC236}">
                <a16:creationId xmlns:a16="http://schemas.microsoft.com/office/drawing/2014/main" id="{694D2DB8-995A-8B94-57A3-0AFE21A5611D}"/>
              </a:ext>
            </a:extLst>
          </p:cNvPr>
          <p:cNvGrpSpPr/>
          <p:nvPr/>
        </p:nvGrpSpPr>
        <p:grpSpPr>
          <a:xfrm rot="2722666">
            <a:off x="1109395" y="4038957"/>
            <a:ext cx="216706" cy="355483"/>
            <a:chOff x="7997054" y="1606357"/>
            <a:chExt cx="796901" cy="1307232"/>
          </a:xfrm>
          <a:solidFill>
            <a:schemeClr val="bg1"/>
          </a:solidFill>
        </p:grpSpPr>
        <p:sp>
          <p:nvSpPr>
            <p:cNvPr id="2013" name="Freeform: Shape 81">
              <a:extLst>
                <a:ext uri="{FF2B5EF4-FFF2-40B4-BE49-F238E27FC236}">
                  <a16:creationId xmlns:a16="http://schemas.microsoft.com/office/drawing/2014/main" id="{2A3BAECA-E852-2F5A-5587-019C1DB98D0E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4" name="Freeform: Shape 82">
              <a:extLst>
                <a:ext uri="{FF2B5EF4-FFF2-40B4-BE49-F238E27FC236}">
                  <a16:creationId xmlns:a16="http://schemas.microsoft.com/office/drawing/2014/main" id="{A3F3787A-184A-7B91-DA1A-2AA39753573D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5" name="Freeform: Shape 83">
              <a:extLst>
                <a:ext uri="{FF2B5EF4-FFF2-40B4-BE49-F238E27FC236}">
                  <a16:creationId xmlns:a16="http://schemas.microsoft.com/office/drawing/2014/main" id="{3F2ECC44-02B7-DAD2-C71D-E30199E82F9B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6" name="Freeform: Shape 84">
              <a:extLst>
                <a:ext uri="{FF2B5EF4-FFF2-40B4-BE49-F238E27FC236}">
                  <a16:creationId xmlns:a16="http://schemas.microsoft.com/office/drawing/2014/main" id="{F1668AE2-2F32-3785-7B6B-F4B01A7690EB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7" name="Freeform: Shape 85">
              <a:extLst>
                <a:ext uri="{FF2B5EF4-FFF2-40B4-BE49-F238E27FC236}">
                  <a16:creationId xmlns:a16="http://schemas.microsoft.com/office/drawing/2014/main" id="{BDDF9960-D2FB-7AD2-2801-8F35CF932C6E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18" name="Group 86">
            <a:extLst>
              <a:ext uri="{FF2B5EF4-FFF2-40B4-BE49-F238E27FC236}">
                <a16:creationId xmlns:a16="http://schemas.microsoft.com/office/drawing/2014/main" id="{27362854-F456-7C7A-E20D-7154407E7434}"/>
              </a:ext>
            </a:extLst>
          </p:cNvPr>
          <p:cNvGrpSpPr/>
          <p:nvPr/>
        </p:nvGrpSpPr>
        <p:grpSpPr>
          <a:xfrm rot="3322405">
            <a:off x="1740579" y="1362474"/>
            <a:ext cx="281999" cy="623335"/>
            <a:chOff x="9501391" y="4122779"/>
            <a:chExt cx="922752" cy="2039667"/>
          </a:xfrm>
          <a:solidFill>
            <a:schemeClr val="bg1"/>
          </a:solidFill>
        </p:grpSpPr>
        <p:sp>
          <p:nvSpPr>
            <p:cNvPr id="2019" name="Freeform: Shape 87">
              <a:extLst>
                <a:ext uri="{FF2B5EF4-FFF2-40B4-BE49-F238E27FC236}">
                  <a16:creationId xmlns:a16="http://schemas.microsoft.com/office/drawing/2014/main" id="{ECE9156D-143F-5A35-76BE-CD2E3BAB7F63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0" name="Freeform: Shape 88">
              <a:extLst>
                <a:ext uri="{FF2B5EF4-FFF2-40B4-BE49-F238E27FC236}">
                  <a16:creationId xmlns:a16="http://schemas.microsoft.com/office/drawing/2014/main" id="{9B77CB00-9742-7B97-E825-61B7613612F2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1" name="Freeform: Shape 89">
              <a:extLst>
                <a:ext uri="{FF2B5EF4-FFF2-40B4-BE49-F238E27FC236}">
                  <a16:creationId xmlns:a16="http://schemas.microsoft.com/office/drawing/2014/main" id="{E5E53E7B-66AE-D6C4-45E3-E9557DCC8345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2" name="Freeform: Shape 90">
              <a:extLst>
                <a:ext uri="{FF2B5EF4-FFF2-40B4-BE49-F238E27FC236}">
                  <a16:creationId xmlns:a16="http://schemas.microsoft.com/office/drawing/2014/main" id="{E404CC0E-C61D-6EF4-91F9-A9AFB31123E8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3" name="Freeform: Shape 91">
              <a:extLst>
                <a:ext uri="{FF2B5EF4-FFF2-40B4-BE49-F238E27FC236}">
                  <a16:creationId xmlns:a16="http://schemas.microsoft.com/office/drawing/2014/main" id="{CD20A2FA-8B11-C9EA-A8F8-D1432789A562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4" name="Freeform: Shape 92">
              <a:extLst>
                <a:ext uri="{FF2B5EF4-FFF2-40B4-BE49-F238E27FC236}">
                  <a16:creationId xmlns:a16="http://schemas.microsoft.com/office/drawing/2014/main" id="{11A4437D-9ABF-F4E3-1AB8-90A4655B5580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25" name="Group 93">
            <a:extLst>
              <a:ext uri="{FF2B5EF4-FFF2-40B4-BE49-F238E27FC236}">
                <a16:creationId xmlns:a16="http://schemas.microsoft.com/office/drawing/2014/main" id="{9AD672D6-9B6D-8F0D-BF24-59B63CEDA426}"/>
              </a:ext>
            </a:extLst>
          </p:cNvPr>
          <p:cNvGrpSpPr/>
          <p:nvPr/>
        </p:nvGrpSpPr>
        <p:grpSpPr>
          <a:xfrm rot="2078969">
            <a:off x="1775138" y="4016976"/>
            <a:ext cx="275452" cy="451544"/>
            <a:chOff x="8457528" y="4216977"/>
            <a:chExt cx="1076544" cy="1764763"/>
          </a:xfrm>
          <a:solidFill>
            <a:schemeClr val="bg1"/>
          </a:solidFill>
        </p:grpSpPr>
        <p:sp>
          <p:nvSpPr>
            <p:cNvPr id="2026" name="Freeform: Shape 94">
              <a:extLst>
                <a:ext uri="{FF2B5EF4-FFF2-40B4-BE49-F238E27FC236}">
                  <a16:creationId xmlns:a16="http://schemas.microsoft.com/office/drawing/2014/main" id="{82DB2B38-89BD-275D-C222-057256042CD3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7" name="Freeform: Shape 95">
              <a:extLst>
                <a:ext uri="{FF2B5EF4-FFF2-40B4-BE49-F238E27FC236}">
                  <a16:creationId xmlns:a16="http://schemas.microsoft.com/office/drawing/2014/main" id="{237AD452-E594-62EE-6C85-8992FD3C2F1D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28" name="Group 96">
            <a:extLst>
              <a:ext uri="{FF2B5EF4-FFF2-40B4-BE49-F238E27FC236}">
                <a16:creationId xmlns:a16="http://schemas.microsoft.com/office/drawing/2014/main" id="{63EB635C-0F83-047D-82E4-1BC1D9738F99}"/>
              </a:ext>
            </a:extLst>
          </p:cNvPr>
          <p:cNvGrpSpPr/>
          <p:nvPr/>
        </p:nvGrpSpPr>
        <p:grpSpPr>
          <a:xfrm rot="3120492">
            <a:off x="2421950" y="3391509"/>
            <a:ext cx="362623" cy="618419"/>
            <a:chOff x="4877940" y="1698632"/>
            <a:chExt cx="711288" cy="1213035"/>
          </a:xfrm>
          <a:solidFill>
            <a:schemeClr val="bg1"/>
          </a:solidFill>
        </p:grpSpPr>
        <p:sp>
          <p:nvSpPr>
            <p:cNvPr id="2029" name="Freeform: Shape 97">
              <a:extLst>
                <a:ext uri="{FF2B5EF4-FFF2-40B4-BE49-F238E27FC236}">
                  <a16:creationId xmlns:a16="http://schemas.microsoft.com/office/drawing/2014/main" id="{32C81022-8495-664D-2540-E2C03D700128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0" name="Freeform: Shape 98">
              <a:extLst>
                <a:ext uri="{FF2B5EF4-FFF2-40B4-BE49-F238E27FC236}">
                  <a16:creationId xmlns:a16="http://schemas.microsoft.com/office/drawing/2014/main" id="{BCC912D2-EA0A-BCD5-D092-68BD5A38C51C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31" name="Group 99">
            <a:extLst>
              <a:ext uri="{FF2B5EF4-FFF2-40B4-BE49-F238E27FC236}">
                <a16:creationId xmlns:a16="http://schemas.microsoft.com/office/drawing/2014/main" id="{DC85A96B-4C4C-3D42-4E37-1373FF1DE50F}"/>
              </a:ext>
            </a:extLst>
          </p:cNvPr>
          <p:cNvGrpSpPr/>
          <p:nvPr/>
        </p:nvGrpSpPr>
        <p:grpSpPr>
          <a:xfrm rot="17766306">
            <a:off x="2468629" y="2454590"/>
            <a:ext cx="598803" cy="181634"/>
            <a:chOff x="115511" y="1655618"/>
            <a:chExt cx="2541413" cy="770883"/>
          </a:xfrm>
          <a:solidFill>
            <a:schemeClr val="bg1"/>
          </a:solidFill>
        </p:grpSpPr>
        <p:sp>
          <p:nvSpPr>
            <p:cNvPr id="2032" name="Freeform: Shape 100">
              <a:extLst>
                <a:ext uri="{FF2B5EF4-FFF2-40B4-BE49-F238E27FC236}">
                  <a16:creationId xmlns:a16="http://schemas.microsoft.com/office/drawing/2014/main" id="{F39AD23B-6C46-6C08-D14C-5250CEA01ED1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3" name="Freeform: Shape 101">
              <a:extLst>
                <a:ext uri="{FF2B5EF4-FFF2-40B4-BE49-F238E27FC236}">
                  <a16:creationId xmlns:a16="http://schemas.microsoft.com/office/drawing/2014/main" id="{BE3DC79B-C0DD-092B-29E5-4C43E222D483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E888902-9CE6-FDD3-D7C5-B4A3105E4D32}"/>
              </a:ext>
            </a:extLst>
          </p:cNvPr>
          <p:cNvSpPr txBox="1">
            <a:spLocks/>
          </p:cNvSpPr>
          <p:nvPr/>
        </p:nvSpPr>
        <p:spPr>
          <a:xfrm>
            <a:off x="125947" y="144072"/>
            <a:ext cx="2221434" cy="724247"/>
          </a:xfrm>
          <a:prstGeom prst="rect">
            <a:avLst/>
          </a:prstGeom>
        </p:spPr>
        <p:txBody>
          <a:bodyPr vert="horz"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3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Mercado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D601843-3BDC-929A-A01A-5290A8F7EC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82" b="87255" l="16340" r="76634">
                        <a14:foregroundMark x1="43301" y1="16993" x2="55229" y2="12908"/>
                        <a14:foregroundMark x1="55229" y1="12908" x2="46242" y2="16176"/>
                        <a14:foregroundMark x1="71242" y1="35294" x2="79248" y2="55882"/>
                        <a14:foregroundMark x1="79248" y1="55882" x2="73039" y2="48529"/>
                        <a14:foregroundMark x1="73039" y1="48529" x2="73856" y2="35948"/>
                        <a14:foregroundMark x1="73856" y1="35948" x2="73856" y2="35948"/>
                        <a14:foregroundMark x1="76307" y1="51144" x2="76634" y2="51307"/>
                        <a14:foregroundMark x1="17484" y1="35458" x2="27124" y2="37092"/>
                        <a14:foregroundMark x1="27124" y1="37092" x2="17647" y2="38562"/>
                        <a14:foregroundMark x1="17647" y1="38562" x2="16340" y2="35621"/>
                        <a14:foregroundMark x1="17647" y1="38725" x2="27288" y2="38235"/>
                        <a14:foregroundMark x1="27288" y1="38235" x2="18464" y2="38725"/>
                        <a14:foregroundMark x1="19444" y1="40033" x2="20588" y2="40033"/>
                        <a14:foregroundMark x1="22876" y1="36275" x2="33660" y2="38889"/>
                        <a14:foregroundMark x1="33660" y1="38889" x2="25490" y2="36928"/>
                        <a14:foregroundMark x1="27124" y1="37908" x2="36601" y2="41830"/>
                        <a14:foregroundMark x1="36601" y1="41830" x2="28595" y2="37092"/>
                        <a14:foregroundMark x1="28595" y1="37092" x2="26471" y2="36765"/>
                      </a14:backgroundRemoval>
                    </a14:imgEffect>
                  </a14:imgLayer>
                </a14:imgProps>
              </a:ext>
            </a:extLst>
          </a:blip>
          <a:srcRect l="16007" t="7615" r="20439" b="21768"/>
          <a:stretch/>
        </p:blipFill>
        <p:spPr>
          <a:xfrm>
            <a:off x="826464" y="2956730"/>
            <a:ext cx="696702" cy="77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7" grpId="0"/>
      <p:bldP spid="2000" grpId="0"/>
      <p:bldP spid="2003" grpId="0"/>
      <p:bldP spid="2006" grpId="0"/>
      <p:bldP spid="200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02586F-BCFA-47D0-A028-97F5C783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034" name="Text Placeholder 1">
            <a:extLst>
              <a:ext uri="{FF2B5EF4-FFF2-40B4-BE49-F238E27FC236}">
                <a16:creationId xmlns:a16="http://schemas.microsoft.com/office/drawing/2014/main" id="{1ACE7C29-E2DB-B8DB-DA8C-ABA874253AAB}"/>
              </a:ext>
            </a:extLst>
          </p:cNvPr>
          <p:cNvSpPr txBox="1">
            <a:spLocks/>
          </p:cNvSpPr>
          <p:nvPr/>
        </p:nvSpPr>
        <p:spPr>
          <a:xfrm>
            <a:off x="125946" y="312989"/>
            <a:ext cx="6189793" cy="724247"/>
          </a:xfrm>
          <a:prstGeom prst="rect">
            <a:avLst/>
          </a:prstGeom>
        </p:spPr>
        <p:txBody>
          <a:bodyPr vert="horz"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3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Diagnóstico Financiero 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894D1615-79DC-8EF2-CCCA-5957E8050EE3}"/>
              </a:ext>
            </a:extLst>
          </p:cNvPr>
          <p:cNvSpPr txBox="1"/>
          <p:nvPr/>
        </p:nvSpPr>
        <p:spPr>
          <a:xfrm>
            <a:off x="2213903" y="1298408"/>
            <a:ext cx="4695960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s-CO" altLang="ko-KR" b="1" dirty="0">
                <a:cs typeface="Arial" pitchFamily="34" charset="0"/>
              </a:rPr>
              <a:t>Operativos y Financieros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9B03B236-227C-3AB6-B2CB-EA3286C8B495}"/>
              </a:ext>
            </a:extLst>
          </p:cNvPr>
          <p:cNvSpPr txBox="1"/>
          <p:nvPr/>
        </p:nvSpPr>
        <p:spPr>
          <a:xfrm>
            <a:off x="250065" y="4442156"/>
            <a:ext cx="1334186" cy="21544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s-CO" altLang="ko-KR" sz="800" dirty="0">
                <a:cs typeface="Arial" pitchFamily="34" charset="0"/>
              </a:rPr>
              <a:t>* Valores en millones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68C4765-7B43-B965-64A2-FF434B269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65" y="1961603"/>
            <a:ext cx="4268970" cy="2444400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8735DF0-DFFE-6076-7463-1D1F2658DA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961603"/>
            <a:ext cx="4476923" cy="2444400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5318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02586F-BCFA-47D0-A028-97F5C783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034" name="Text Placeholder 1">
            <a:extLst>
              <a:ext uri="{FF2B5EF4-FFF2-40B4-BE49-F238E27FC236}">
                <a16:creationId xmlns:a16="http://schemas.microsoft.com/office/drawing/2014/main" id="{1ACE7C29-E2DB-B8DB-DA8C-ABA874253AAB}"/>
              </a:ext>
            </a:extLst>
          </p:cNvPr>
          <p:cNvSpPr txBox="1">
            <a:spLocks/>
          </p:cNvSpPr>
          <p:nvPr/>
        </p:nvSpPr>
        <p:spPr>
          <a:xfrm>
            <a:off x="125946" y="312989"/>
            <a:ext cx="6189793" cy="724247"/>
          </a:xfrm>
          <a:prstGeom prst="rect">
            <a:avLst/>
          </a:prstGeom>
        </p:spPr>
        <p:txBody>
          <a:bodyPr vert="horz"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3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Diagnóstico Financiero 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894D1615-79DC-8EF2-CCCA-5957E8050EE3}"/>
              </a:ext>
            </a:extLst>
          </p:cNvPr>
          <p:cNvSpPr txBox="1"/>
          <p:nvPr/>
        </p:nvSpPr>
        <p:spPr>
          <a:xfrm>
            <a:off x="2213903" y="1298408"/>
            <a:ext cx="4695960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s-CO" altLang="ko-KR" b="1" dirty="0">
                <a:cs typeface="Arial" pitchFamily="34" charset="0"/>
              </a:rPr>
              <a:t>Operativos y Financieros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599BBB6-BA09-41AC-6D1E-D71479B3E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81" y="1928912"/>
            <a:ext cx="4214065" cy="24444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BF17A8D-B5CB-D57A-ACDC-1779F4961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4755" y="1928912"/>
            <a:ext cx="4214064" cy="244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0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02586F-BCFA-47D0-A028-97F5C783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9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034" name="Text Placeholder 1">
            <a:extLst>
              <a:ext uri="{FF2B5EF4-FFF2-40B4-BE49-F238E27FC236}">
                <a16:creationId xmlns:a16="http://schemas.microsoft.com/office/drawing/2014/main" id="{1ACE7C29-E2DB-B8DB-DA8C-ABA874253AAB}"/>
              </a:ext>
            </a:extLst>
          </p:cNvPr>
          <p:cNvSpPr txBox="1">
            <a:spLocks/>
          </p:cNvSpPr>
          <p:nvPr/>
        </p:nvSpPr>
        <p:spPr>
          <a:xfrm>
            <a:off x="125946" y="312989"/>
            <a:ext cx="6189793" cy="724247"/>
          </a:xfrm>
          <a:prstGeom prst="rect">
            <a:avLst/>
          </a:prstGeom>
        </p:spPr>
        <p:txBody>
          <a:bodyPr vert="horz"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3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Diagnóstico Financiero 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894D1615-79DC-8EF2-CCCA-5957E8050EE3}"/>
              </a:ext>
            </a:extLst>
          </p:cNvPr>
          <p:cNvSpPr txBox="1"/>
          <p:nvPr/>
        </p:nvSpPr>
        <p:spPr>
          <a:xfrm>
            <a:off x="2213903" y="1298408"/>
            <a:ext cx="4695960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s-CO" altLang="ko-KR" b="1" dirty="0">
                <a:cs typeface="Arial" pitchFamily="34" charset="0"/>
              </a:rPr>
              <a:t>Rentabilidad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05CBB15-1535-D589-9860-BA3DDF21E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280" y="1887501"/>
            <a:ext cx="4186743" cy="244369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3B87AB2-AD28-4078-8A73-D09324F4B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977" y="1896981"/>
            <a:ext cx="4186745" cy="2444400"/>
          </a:xfrm>
          <a:prstGeom prst="rect">
            <a:avLst/>
          </a:prstGeom>
        </p:spPr>
      </p:pic>
      <p:sp>
        <p:nvSpPr>
          <p:cNvPr id="4" name="TextBox 12">
            <a:extLst>
              <a:ext uri="{FF2B5EF4-FFF2-40B4-BE49-F238E27FC236}">
                <a16:creationId xmlns:a16="http://schemas.microsoft.com/office/drawing/2014/main" id="{49A172B9-D9CB-A6CF-4885-F822AC98B1DE}"/>
              </a:ext>
            </a:extLst>
          </p:cNvPr>
          <p:cNvSpPr txBox="1"/>
          <p:nvPr/>
        </p:nvSpPr>
        <p:spPr>
          <a:xfrm>
            <a:off x="250065" y="4442156"/>
            <a:ext cx="1334186" cy="21544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s-CO" altLang="ko-KR" sz="800" dirty="0">
                <a:cs typeface="Arial" pitchFamily="34" charset="0"/>
              </a:rPr>
              <a:t>* Valores en millones</a:t>
            </a:r>
          </a:p>
        </p:txBody>
      </p:sp>
    </p:spTree>
    <p:extLst>
      <p:ext uri="{BB962C8B-B14F-4D97-AF65-F5344CB8AC3E}">
        <p14:creationId xmlns:p14="http://schemas.microsoft.com/office/powerpoint/2010/main" val="176745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 and End Slide Master">
  <a:themeElements>
    <a:clrScheme name="allppt-construc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www.w3.org/XML/1998/namespace"/>
    <ds:schemaRef ds:uri="http://schemas.microsoft.com/sharepoint/v3/fields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3704</TotalTime>
  <Words>597</Words>
  <Application>Microsoft Office PowerPoint</Application>
  <PresentationFormat>Presentación en pantalla (16:9)</PresentationFormat>
  <Paragraphs>180</Paragraphs>
  <Slides>21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Amasis MT Pro Black</vt:lpstr>
      <vt:lpstr>Arial</vt:lpstr>
      <vt:lpstr>Calibri</vt:lpstr>
      <vt:lpstr>Fira Sans Extra Condensed Medium</vt:lpstr>
      <vt:lpstr>Roboto</vt:lpstr>
      <vt:lpstr>Office Theme</vt:lpstr>
      <vt:lpstr>1_Office Theme</vt:lpstr>
      <vt:lpstr>2_Office Theme</vt:lpstr>
      <vt:lpstr>Cover and End Slide Master</vt:lpstr>
      <vt:lpstr>DESARROLLO DE ESTRATEGIAS DE PLANEACIÓN FINANCIERA PARA EMPRESA COLOMBIANA DE MANUFACTURA DE VIDRIOS, ALUMINIO Y ACERO.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Estrategias </vt:lpstr>
      <vt:lpstr>Estrategias </vt:lpstr>
      <vt:lpstr>Resultados </vt:lpstr>
      <vt:lpstr>Resultados </vt:lpstr>
      <vt:lpstr>Resultados </vt:lpstr>
      <vt:lpstr>Resultados </vt:lpstr>
      <vt:lpstr>Resultados </vt:lpstr>
      <vt:lpstr>Resultados </vt:lpstr>
      <vt:lpstr>Conclusiones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Diana Isabel Bernal</cp:lastModifiedBy>
  <cp:revision>66</cp:revision>
  <dcterms:created xsi:type="dcterms:W3CDTF">2010-04-12T23:12:02Z</dcterms:created>
  <dcterms:modified xsi:type="dcterms:W3CDTF">2023-05-31T21:33:18Z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