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69" r:id="rId5"/>
    <p:sldMasterId id="2147493480" r:id="rId6"/>
  </p:sldMasterIdLst>
  <p:notesMasterIdLst>
    <p:notesMasterId r:id="rId29"/>
  </p:notesMasterIdLst>
  <p:handoutMasterIdLst>
    <p:handoutMasterId r:id="rId30"/>
  </p:handoutMasterIdLst>
  <p:sldIdLst>
    <p:sldId id="256" r:id="rId7"/>
    <p:sldId id="285" r:id="rId8"/>
    <p:sldId id="262" r:id="rId9"/>
    <p:sldId id="286" r:id="rId10"/>
    <p:sldId id="283" r:id="rId11"/>
    <p:sldId id="264" r:id="rId12"/>
    <p:sldId id="265" r:id="rId13"/>
    <p:sldId id="266" r:id="rId14"/>
    <p:sldId id="284" r:id="rId15"/>
    <p:sldId id="267" r:id="rId16"/>
    <p:sldId id="269" r:id="rId17"/>
    <p:sldId id="287" r:id="rId18"/>
    <p:sldId id="270" r:id="rId19"/>
    <p:sldId id="289" r:id="rId20"/>
    <p:sldId id="295" r:id="rId21"/>
    <p:sldId id="290" r:id="rId22"/>
    <p:sldId id="288" r:id="rId23"/>
    <p:sldId id="291" r:id="rId24"/>
    <p:sldId id="292" r:id="rId25"/>
    <p:sldId id="293" r:id="rId26"/>
    <p:sldId id="294" r:id="rId27"/>
    <p:sldId id="272"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15:clr>
            <a:srgbClr val="A4A3A4"/>
          </p15:clr>
        </p15:guide>
        <p15:guide id="2" pos="5419">
          <p15:clr>
            <a:srgbClr val="A4A3A4"/>
          </p15:clr>
        </p15:guide>
        <p15:guide id="3" pos="5625">
          <p15:clr>
            <a:srgbClr val="A4A3A4"/>
          </p15:clr>
        </p15:guide>
        <p15:guide id="4" pos="569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89" autoAdjust="0"/>
    <p:restoredTop sz="94660"/>
  </p:normalViewPr>
  <p:slideViewPr>
    <p:cSldViewPr snapToGrid="0" snapToObjects="1">
      <p:cViewPr>
        <p:scale>
          <a:sx n="76" d="100"/>
          <a:sy n="76" d="100"/>
        </p:scale>
        <p:origin x="-456" y="60"/>
      </p:cViewPr>
      <p:guideLst>
        <p:guide orient="horz"/>
        <p:guide pos="5419"/>
        <p:guide pos="5625"/>
        <p:guide pos="5694"/>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1" Type="http://schemas.openxmlformats.org/officeDocument/2006/relationships/image" Target="../media/image9.png"/></Relationships>
</file>

<file path=ppt/diagrams/_rels/data7.xml.rels><?xml version="1.0" encoding="UTF-8" standalone="yes"?>
<Relationships xmlns="http://schemas.openxmlformats.org/package/2006/relationships"><Relationship Id="rId1" Type="http://schemas.openxmlformats.org/officeDocument/2006/relationships/image" Target="../media/image7.jpg"/></Relationships>
</file>

<file path=ppt/diagrams/_rels/drawing2.xml.rels><?xml version="1.0" encoding="UTF-8" standalone="yes"?>
<Relationships xmlns="http://schemas.openxmlformats.org/package/2006/relationships"><Relationship Id="rId1" Type="http://schemas.openxmlformats.org/officeDocument/2006/relationships/image" Target="../media/image9.png"/></Relationships>
</file>

<file path=ppt/diagrams/_rels/drawing7.xml.rels><?xml version="1.0" encoding="UTF-8" standalone="yes"?>
<Relationships xmlns="http://schemas.openxmlformats.org/package/2006/relationships"><Relationship Id="rId1" Type="http://schemas.openxmlformats.org/officeDocument/2006/relationships/image" Target="../media/image7.jp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5D4AA6-9E98-469B-BF59-F6132CE4F6AD}" type="doc">
      <dgm:prSet loTypeId="urn:microsoft.com/office/officeart/2005/8/layout/radial6" loCatId="cycle" qsTypeId="urn:microsoft.com/office/officeart/2005/8/quickstyle/simple1" qsCatId="simple" csTypeId="urn:microsoft.com/office/officeart/2005/8/colors/accent0_2" csCatId="mainScheme" phldr="1"/>
      <dgm:spPr/>
      <dgm:t>
        <a:bodyPr/>
        <a:lstStyle/>
        <a:p>
          <a:endParaRPr lang="es-CO"/>
        </a:p>
      </dgm:t>
    </dgm:pt>
    <dgm:pt modelId="{7E47576E-8F45-4BCC-B6AB-7A9DD3CF1556}">
      <dgm:prSet phldrT="[Texto]" custT="1"/>
      <dgm:spPr/>
      <dgm:t>
        <a:bodyPr/>
        <a:lstStyle/>
        <a:p>
          <a:r>
            <a:rPr lang="es-CO" sz="1200" b="1" i="1" dirty="0" smtClean="0">
              <a:solidFill>
                <a:schemeClr val="accent2"/>
              </a:solidFill>
            </a:rPr>
            <a:t>Objetivo General</a:t>
          </a:r>
        </a:p>
        <a:p>
          <a:endParaRPr lang="es-CO" sz="1200" dirty="0" smtClean="0"/>
        </a:p>
        <a:p>
          <a:r>
            <a:rPr lang="es-CO" sz="1200" dirty="0" smtClean="0"/>
            <a:t>Diseñar una propuesta en formación musical como electiva de bienestar universitario para la comunidad educativa del Instituto Tecnológico del Putumayo.</a:t>
          </a:r>
          <a:endParaRPr lang="es-CO" sz="1200" dirty="0"/>
        </a:p>
      </dgm:t>
    </dgm:pt>
    <dgm:pt modelId="{D20F08FE-409F-4DBE-B05C-0EBF70A8FBF1}" type="parTrans" cxnId="{BC11EB67-8334-4138-92B8-8D8D6ABB8EBE}">
      <dgm:prSet/>
      <dgm:spPr/>
      <dgm:t>
        <a:bodyPr/>
        <a:lstStyle/>
        <a:p>
          <a:endParaRPr lang="es-CO"/>
        </a:p>
      </dgm:t>
    </dgm:pt>
    <dgm:pt modelId="{B46EB058-8A11-4DFA-BC79-DDEB415E90BE}" type="sibTrans" cxnId="{BC11EB67-8334-4138-92B8-8D8D6ABB8EBE}">
      <dgm:prSet/>
      <dgm:spPr/>
      <dgm:t>
        <a:bodyPr/>
        <a:lstStyle/>
        <a:p>
          <a:endParaRPr lang="es-CO"/>
        </a:p>
      </dgm:t>
    </dgm:pt>
    <dgm:pt modelId="{832EE662-252E-46D2-BB88-FAF618683945}">
      <dgm:prSet phldrT="[Texto]" custT="1"/>
      <dgm:spPr/>
      <dgm:t>
        <a:bodyPr/>
        <a:lstStyle/>
        <a:p>
          <a:r>
            <a:rPr lang="es-CO" sz="1200" dirty="0" smtClean="0"/>
            <a:t>Presentar la propuesta del curso en formación musical a la comunidad educativa del Instituto Tecnológico del Putumayo.</a:t>
          </a:r>
          <a:endParaRPr lang="es-CO" sz="1200" dirty="0"/>
        </a:p>
      </dgm:t>
    </dgm:pt>
    <dgm:pt modelId="{219E863D-5220-4595-BA1C-740D3C2006A5}" type="parTrans" cxnId="{AFC18A7D-2EB5-4C63-BCE8-A490516DA104}">
      <dgm:prSet/>
      <dgm:spPr/>
      <dgm:t>
        <a:bodyPr/>
        <a:lstStyle/>
        <a:p>
          <a:endParaRPr lang="es-CO"/>
        </a:p>
      </dgm:t>
    </dgm:pt>
    <dgm:pt modelId="{F26ABB02-A98E-4D7B-AE61-2FAD8810674A}" type="sibTrans" cxnId="{AFC18A7D-2EB5-4C63-BCE8-A490516DA104}">
      <dgm:prSet/>
      <dgm:spPr/>
      <dgm:t>
        <a:bodyPr/>
        <a:lstStyle/>
        <a:p>
          <a:endParaRPr lang="es-CO"/>
        </a:p>
      </dgm:t>
    </dgm:pt>
    <dgm:pt modelId="{5AE70517-96F2-4960-940E-F7A87C2F3B75}">
      <dgm:prSet phldrT="[Texto]" custT="1"/>
      <dgm:spPr/>
      <dgm:t>
        <a:bodyPr/>
        <a:lstStyle/>
        <a:p>
          <a:r>
            <a:rPr lang="es-CO" sz="1200" dirty="0" smtClean="0"/>
            <a:t>Elaborar el diseño micro curricular del curso en formación musical para para la comunidad educativa del Instituto Tecnológico del Putumayo.</a:t>
          </a:r>
          <a:endParaRPr lang="es-CO" sz="1200" dirty="0"/>
        </a:p>
      </dgm:t>
    </dgm:pt>
    <dgm:pt modelId="{F568ED05-BA23-4244-893B-261AF93BD141}" type="parTrans" cxnId="{74C031DA-9003-49B8-9ACE-957BE7C3AF81}">
      <dgm:prSet/>
      <dgm:spPr/>
      <dgm:t>
        <a:bodyPr/>
        <a:lstStyle/>
        <a:p>
          <a:endParaRPr lang="es-CO"/>
        </a:p>
      </dgm:t>
    </dgm:pt>
    <dgm:pt modelId="{9DF0CB5B-D293-4929-B097-B86E13623A14}" type="sibTrans" cxnId="{74C031DA-9003-49B8-9ACE-957BE7C3AF81}">
      <dgm:prSet/>
      <dgm:spPr/>
      <dgm:t>
        <a:bodyPr/>
        <a:lstStyle/>
        <a:p>
          <a:endParaRPr lang="es-CO"/>
        </a:p>
      </dgm:t>
    </dgm:pt>
    <dgm:pt modelId="{7E12557F-A09B-419A-AE47-D09489998999}">
      <dgm:prSet phldrT="[Texto]" custT="1"/>
      <dgm:spPr/>
      <dgm:t>
        <a:bodyPr/>
        <a:lstStyle/>
        <a:p>
          <a:r>
            <a:rPr lang="es-CO" sz="1200" dirty="0" smtClean="0"/>
            <a:t>Identificar los elementos básicos para el diseño micro curricular del curso en formación musical para para la comunidad educativa del Instituto Tecnológico del Putumayo.</a:t>
          </a:r>
          <a:endParaRPr lang="es-CO" sz="1200" dirty="0"/>
        </a:p>
      </dgm:t>
    </dgm:pt>
    <dgm:pt modelId="{8A481AC9-9D40-4B9C-8FAF-044080CE09C1}" type="parTrans" cxnId="{47D49107-F92F-4A42-9E16-0E3518E21E96}">
      <dgm:prSet/>
      <dgm:spPr/>
      <dgm:t>
        <a:bodyPr/>
        <a:lstStyle/>
        <a:p>
          <a:endParaRPr lang="es-CO"/>
        </a:p>
      </dgm:t>
    </dgm:pt>
    <dgm:pt modelId="{60718C2C-CF11-4663-9D2F-DB3CB9AE4AA3}" type="sibTrans" cxnId="{47D49107-F92F-4A42-9E16-0E3518E21E96}">
      <dgm:prSet/>
      <dgm:spPr/>
      <dgm:t>
        <a:bodyPr/>
        <a:lstStyle/>
        <a:p>
          <a:endParaRPr lang="es-CO"/>
        </a:p>
      </dgm:t>
    </dgm:pt>
    <dgm:pt modelId="{F39B42E3-193C-4414-95D2-7140089698E4}" type="pres">
      <dgm:prSet presAssocID="{925D4AA6-9E98-469B-BF59-F6132CE4F6AD}" presName="Name0" presStyleCnt="0">
        <dgm:presLayoutVars>
          <dgm:chMax val="1"/>
          <dgm:dir/>
          <dgm:animLvl val="ctr"/>
          <dgm:resizeHandles val="exact"/>
        </dgm:presLayoutVars>
      </dgm:prSet>
      <dgm:spPr/>
      <dgm:t>
        <a:bodyPr/>
        <a:lstStyle/>
        <a:p>
          <a:endParaRPr lang="es-CO"/>
        </a:p>
      </dgm:t>
    </dgm:pt>
    <dgm:pt modelId="{5A234506-09E9-4E80-9A31-CF931A97C958}" type="pres">
      <dgm:prSet presAssocID="{7E47576E-8F45-4BCC-B6AB-7A9DD3CF1556}" presName="centerShape" presStyleLbl="node0" presStyleIdx="0" presStyleCnt="1" custScaleX="184109" custLinFactNeighborX="-751" custLinFactNeighborY="-19144"/>
      <dgm:spPr/>
      <dgm:t>
        <a:bodyPr/>
        <a:lstStyle/>
        <a:p>
          <a:endParaRPr lang="es-CO"/>
        </a:p>
      </dgm:t>
    </dgm:pt>
    <dgm:pt modelId="{AA368406-D845-4E35-8284-301D2C6AC33C}" type="pres">
      <dgm:prSet presAssocID="{832EE662-252E-46D2-BB88-FAF618683945}" presName="node" presStyleLbl="node1" presStyleIdx="0" presStyleCnt="3" custScaleX="215408" custRadScaleRad="121826" custRadScaleInc="449117">
        <dgm:presLayoutVars>
          <dgm:bulletEnabled val="1"/>
        </dgm:presLayoutVars>
      </dgm:prSet>
      <dgm:spPr/>
      <dgm:t>
        <a:bodyPr/>
        <a:lstStyle/>
        <a:p>
          <a:endParaRPr lang="es-CO"/>
        </a:p>
      </dgm:t>
    </dgm:pt>
    <dgm:pt modelId="{D8D4EC48-8C17-4D65-8F6D-C97DAACD8085}" type="pres">
      <dgm:prSet presAssocID="{832EE662-252E-46D2-BB88-FAF618683945}" presName="dummy" presStyleCnt="0"/>
      <dgm:spPr/>
    </dgm:pt>
    <dgm:pt modelId="{46AD8490-E161-44D5-9A17-7DCA34577771}" type="pres">
      <dgm:prSet presAssocID="{F26ABB02-A98E-4D7B-AE61-2FAD8810674A}" presName="sibTrans" presStyleLbl="sibTrans2D1" presStyleIdx="0" presStyleCnt="3"/>
      <dgm:spPr/>
      <dgm:t>
        <a:bodyPr/>
        <a:lstStyle/>
        <a:p>
          <a:endParaRPr lang="es-CO"/>
        </a:p>
      </dgm:t>
    </dgm:pt>
    <dgm:pt modelId="{D3DF5695-CACB-4716-9ED4-8C48AD53DC34}" type="pres">
      <dgm:prSet presAssocID="{5AE70517-96F2-4960-940E-F7A87C2F3B75}" presName="node" presStyleLbl="node1" presStyleIdx="1" presStyleCnt="3" custScaleX="234570" custRadScaleRad="161529" custRadScaleInc="-93564">
        <dgm:presLayoutVars>
          <dgm:bulletEnabled val="1"/>
        </dgm:presLayoutVars>
      </dgm:prSet>
      <dgm:spPr/>
      <dgm:t>
        <a:bodyPr/>
        <a:lstStyle/>
        <a:p>
          <a:endParaRPr lang="es-CO"/>
        </a:p>
      </dgm:t>
    </dgm:pt>
    <dgm:pt modelId="{BC2BFB75-77F1-4CD1-AD45-FC8413518315}" type="pres">
      <dgm:prSet presAssocID="{5AE70517-96F2-4960-940E-F7A87C2F3B75}" presName="dummy" presStyleCnt="0"/>
      <dgm:spPr/>
    </dgm:pt>
    <dgm:pt modelId="{C0521B3D-94D4-45ED-8EC9-0B0F3CC663D8}" type="pres">
      <dgm:prSet presAssocID="{9DF0CB5B-D293-4929-B097-B86E13623A14}" presName="sibTrans" presStyleLbl="sibTrans2D1" presStyleIdx="1" presStyleCnt="3"/>
      <dgm:spPr/>
      <dgm:t>
        <a:bodyPr/>
        <a:lstStyle/>
        <a:p>
          <a:endParaRPr lang="es-CO"/>
        </a:p>
      </dgm:t>
    </dgm:pt>
    <dgm:pt modelId="{986E76F0-26C1-4C29-AF15-DA6CECF9FC8F}" type="pres">
      <dgm:prSet presAssocID="{7E12557F-A09B-419A-AE47-D09489998999}" presName="node" presStyleLbl="node1" presStyleIdx="2" presStyleCnt="3" custScaleX="227044" custScaleY="121977" custRadScaleRad="160577" custRadScaleInc="85144">
        <dgm:presLayoutVars>
          <dgm:bulletEnabled val="1"/>
        </dgm:presLayoutVars>
      </dgm:prSet>
      <dgm:spPr/>
      <dgm:t>
        <a:bodyPr/>
        <a:lstStyle/>
        <a:p>
          <a:endParaRPr lang="es-CO"/>
        </a:p>
      </dgm:t>
    </dgm:pt>
    <dgm:pt modelId="{04D5D5C1-7570-47A4-91FB-3B6FB4910D29}" type="pres">
      <dgm:prSet presAssocID="{7E12557F-A09B-419A-AE47-D09489998999}" presName="dummy" presStyleCnt="0"/>
      <dgm:spPr/>
    </dgm:pt>
    <dgm:pt modelId="{6B6A725F-FC9C-4ABB-88BF-3E4E418341CC}" type="pres">
      <dgm:prSet presAssocID="{60718C2C-CF11-4663-9D2F-DB3CB9AE4AA3}" presName="sibTrans" presStyleLbl="sibTrans2D1" presStyleIdx="2" presStyleCnt="3" custScaleX="107376" custScaleY="97488"/>
      <dgm:spPr/>
      <dgm:t>
        <a:bodyPr/>
        <a:lstStyle/>
        <a:p>
          <a:endParaRPr lang="es-CO"/>
        </a:p>
      </dgm:t>
    </dgm:pt>
  </dgm:ptLst>
  <dgm:cxnLst>
    <dgm:cxn modelId="{BC11EB67-8334-4138-92B8-8D8D6ABB8EBE}" srcId="{925D4AA6-9E98-469B-BF59-F6132CE4F6AD}" destId="{7E47576E-8F45-4BCC-B6AB-7A9DD3CF1556}" srcOrd="0" destOrd="0" parTransId="{D20F08FE-409F-4DBE-B05C-0EBF70A8FBF1}" sibTransId="{B46EB058-8A11-4DFA-BC79-DDEB415E90BE}"/>
    <dgm:cxn modelId="{5B7A4084-0BFA-4EB2-9798-2C5C4258E287}" type="presOf" srcId="{9DF0CB5B-D293-4929-B097-B86E13623A14}" destId="{C0521B3D-94D4-45ED-8EC9-0B0F3CC663D8}" srcOrd="0" destOrd="0" presId="urn:microsoft.com/office/officeart/2005/8/layout/radial6"/>
    <dgm:cxn modelId="{5210D6AE-8CD3-4364-95A7-2D0B60B964E4}" type="presOf" srcId="{60718C2C-CF11-4663-9D2F-DB3CB9AE4AA3}" destId="{6B6A725F-FC9C-4ABB-88BF-3E4E418341CC}" srcOrd="0" destOrd="0" presId="urn:microsoft.com/office/officeart/2005/8/layout/radial6"/>
    <dgm:cxn modelId="{FBFB7EFF-C905-465D-929B-5892AF26EB7C}" type="presOf" srcId="{832EE662-252E-46D2-BB88-FAF618683945}" destId="{AA368406-D845-4E35-8284-301D2C6AC33C}" srcOrd="0" destOrd="0" presId="urn:microsoft.com/office/officeart/2005/8/layout/radial6"/>
    <dgm:cxn modelId="{BF5E96C1-D272-4BB7-9BFA-BB4E255CA745}" type="presOf" srcId="{7E12557F-A09B-419A-AE47-D09489998999}" destId="{986E76F0-26C1-4C29-AF15-DA6CECF9FC8F}" srcOrd="0" destOrd="0" presId="urn:microsoft.com/office/officeart/2005/8/layout/radial6"/>
    <dgm:cxn modelId="{74C031DA-9003-49B8-9ACE-957BE7C3AF81}" srcId="{7E47576E-8F45-4BCC-B6AB-7A9DD3CF1556}" destId="{5AE70517-96F2-4960-940E-F7A87C2F3B75}" srcOrd="1" destOrd="0" parTransId="{F568ED05-BA23-4244-893B-261AF93BD141}" sibTransId="{9DF0CB5B-D293-4929-B097-B86E13623A14}"/>
    <dgm:cxn modelId="{C0535619-F759-49EB-BD84-FCA2549324EB}" type="presOf" srcId="{5AE70517-96F2-4960-940E-F7A87C2F3B75}" destId="{D3DF5695-CACB-4716-9ED4-8C48AD53DC34}" srcOrd="0" destOrd="0" presId="urn:microsoft.com/office/officeart/2005/8/layout/radial6"/>
    <dgm:cxn modelId="{AFC18A7D-2EB5-4C63-BCE8-A490516DA104}" srcId="{7E47576E-8F45-4BCC-B6AB-7A9DD3CF1556}" destId="{832EE662-252E-46D2-BB88-FAF618683945}" srcOrd="0" destOrd="0" parTransId="{219E863D-5220-4595-BA1C-740D3C2006A5}" sibTransId="{F26ABB02-A98E-4D7B-AE61-2FAD8810674A}"/>
    <dgm:cxn modelId="{19F716D2-E3D0-4E24-8A5F-D44F478E8A45}" type="presOf" srcId="{F26ABB02-A98E-4D7B-AE61-2FAD8810674A}" destId="{46AD8490-E161-44D5-9A17-7DCA34577771}" srcOrd="0" destOrd="0" presId="urn:microsoft.com/office/officeart/2005/8/layout/radial6"/>
    <dgm:cxn modelId="{47D49107-F92F-4A42-9E16-0E3518E21E96}" srcId="{7E47576E-8F45-4BCC-B6AB-7A9DD3CF1556}" destId="{7E12557F-A09B-419A-AE47-D09489998999}" srcOrd="2" destOrd="0" parTransId="{8A481AC9-9D40-4B9C-8FAF-044080CE09C1}" sibTransId="{60718C2C-CF11-4663-9D2F-DB3CB9AE4AA3}"/>
    <dgm:cxn modelId="{8CF44089-4B2F-4FAF-90EB-EDC6AC25F567}" type="presOf" srcId="{925D4AA6-9E98-469B-BF59-F6132CE4F6AD}" destId="{F39B42E3-193C-4414-95D2-7140089698E4}" srcOrd="0" destOrd="0" presId="urn:microsoft.com/office/officeart/2005/8/layout/radial6"/>
    <dgm:cxn modelId="{F631023A-238C-49F8-ADAA-E77B0D08F8F1}" type="presOf" srcId="{7E47576E-8F45-4BCC-B6AB-7A9DD3CF1556}" destId="{5A234506-09E9-4E80-9A31-CF931A97C958}" srcOrd="0" destOrd="0" presId="urn:microsoft.com/office/officeart/2005/8/layout/radial6"/>
    <dgm:cxn modelId="{E7DBBDA6-3E5B-4B86-B769-4085700FD7DD}" type="presParOf" srcId="{F39B42E3-193C-4414-95D2-7140089698E4}" destId="{5A234506-09E9-4E80-9A31-CF931A97C958}" srcOrd="0" destOrd="0" presId="urn:microsoft.com/office/officeart/2005/8/layout/radial6"/>
    <dgm:cxn modelId="{2FE2C106-2907-4896-968C-4908A5E25B74}" type="presParOf" srcId="{F39B42E3-193C-4414-95D2-7140089698E4}" destId="{AA368406-D845-4E35-8284-301D2C6AC33C}" srcOrd="1" destOrd="0" presId="urn:microsoft.com/office/officeart/2005/8/layout/radial6"/>
    <dgm:cxn modelId="{DBB7EF03-5D08-4BAA-95B2-068CCE0BD2E1}" type="presParOf" srcId="{F39B42E3-193C-4414-95D2-7140089698E4}" destId="{D8D4EC48-8C17-4D65-8F6D-C97DAACD8085}" srcOrd="2" destOrd="0" presId="urn:microsoft.com/office/officeart/2005/8/layout/radial6"/>
    <dgm:cxn modelId="{1E8EC16D-61F9-4D1E-9679-8E85B96027EF}" type="presParOf" srcId="{F39B42E3-193C-4414-95D2-7140089698E4}" destId="{46AD8490-E161-44D5-9A17-7DCA34577771}" srcOrd="3" destOrd="0" presId="urn:microsoft.com/office/officeart/2005/8/layout/radial6"/>
    <dgm:cxn modelId="{E08777F5-F124-4B4F-AB20-F75A69D32DA2}" type="presParOf" srcId="{F39B42E3-193C-4414-95D2-7140089698E4}" destId="{D3DF5695-CACB-4716-9ED4-8C48AD53DC34}" srcOrd="4" destOrd="0" presId="urn:microsoft.com/office/officeart/2005/8/layout/radial6"/>
    <dgm:cxn modelId="{B490E40E-2851-48AE-BC0F-7DBBC8C5BCF9}" type="presParOf" srcId="{F39B42E3-193C-4414-95D2-7140089698E4}" destId="{BC2BFB75-77F1-4CD1-AD45-FC8413518315}" srcOrd="5" destOrd="0" presId="urn:microsoft.com/office/officeart/2005/8/layout/radial6"/>
    <dgm:cxn modelId="{DDE1A259-0227-4EA0-80F2-77BC76AEA47A}" type="presParOf" srcId="{F39B42E3-193C-4414-95D2-7140089698E4}" destId="{C0521B3D-94D4-45ED-8EC9-0B0F3CC663D8}" srcOrd="6" destOrd="0" presId="urn:microsoft.com/office/officeart/2005/8/layout/radial6"/>
    <dgm:cxn modelId="{7A4FF174-C741-4D3A-BADD-52AB19B24C86}" type="presParOf" srcId="{F39B42E3-193C-4414-95D2-7140089698E4}" destId="{986E76F0-26C1-4C29-AF15-DA6CECF9FC8F}" srcOrd="7" destOrd="0" presId="urn:microsoft.com/office/officeart/2005/8/layout/radial6"/>
    <dgm:cxn modelId="{615545AF-FF59-4972-AC9B-3469F60C197F}" type="presParOf" srcId="{F39B42E3-193C-4414-95D2-7140089698E4}" destId="{04D5D5C1-7570-47A4-91FB-3B6FB4910D29}" srcOrd="8" destOrd="0" presId="urn:microsoft.com/office/officeart/2005/8/layout/radial6"/>
    <dgm:cxn modelId="{747DF5F8-CF97-42FA-8422-67E6EF8F7881}" type="presParOf" srcId="{F39B42E3-193C-4414-95D2-7140089698E4}" destId="{6B6A725F-FC9C-4ABB-88BF-3E4E418341CC}"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72CA4B-C45A-4EEC-8999-429040A0E57C}" type="doc">
      <dgm:prSet loTypeId="urn:microsoft.com/office/officeart/2005/8/layout/vList3" loCatId="list" qsTypeId="urn:microsoft.com/office/officeart/2005/8/quickstyle/simple4" qsCatId="simple" csTypeId="urn:microsoft.com/office/officeart/2005/8/colors/accent2_1" csCatId="accent2" phldr="1"/>
      <dgm:spPr/>
    </dgm:pt>
    <dgm:pt modelId="{E38D16D0-9317-4361-8BED-92E9E29FC09E}">
      <dgm:prSet phldrT="[Texto]" custT="1"/>
      <dgm:spPr/>
      <dgm:t>
        <a:bodyPr/>
        <a:lstStyle/>
        <a:p>
          <a:r>
            <a:rPr lang="es-ES" sz="3600" dirty="0" smtClean="0"/>
            <a:t>Conceptual</a:t>
          </a:r>
          <a:endParaRPr lang="es-CO" sz="3600" dirty="0"/>
        </a:p>
      </dgm:t>
    </dgm:pt>
    <dgm:pt modelId="{6D60045B-1FD7-485F-B675-D9713C2BD513}" type="parTrans" cxnId="{C956C7FF-7AC1-4E03-9F5B-06069FBEB2AA}">
      <dgm:prSet/>
      <dgm:spPr/>
      <dgm:t>
        <a:bodyPr/>
        <a:lstStyle/>
        <a:p>
          <a:endParaRPr lang="es-CO" sz="1600"/>
        </a:p>
      </dgm:t>
    </dgm:pt>
    <dgm:pt modelId="{98E51D43-6495-4A6C-9FBF-9FCB8B0BD33D}" type="sibTrans" cxnId="{C956C7FF-7AC1-4E03-9F5B-06069FBEB2AA}">
      <dgm:prSet/>
      <dgm:spPr/>
      <dgm:t>
        <a:bodyPr/>
        <a:lstStyle/>
        <a:p>
          <a:endParaRPr lang="es-CO" sz="1600"/>
        </a:p>
      </dgm:t>
    </dgm:pt>
    <dgm:pt modelId="{E4EC0AF4-2761-415A-9C9F-0B02530E5856}">
      <dgm:prSet phldrT="[Texto]" custT="1"/>
      <dgm:spPr/>
      <dgm:t>
        <a:bodyPr/>
        <a:lstStyle/>
        <a:p>
          <a:r>
            <a:rPr lang="es-ES" sz="3600" dirty="0" smtClean="0"/>
            <a:t>Histórico</a:t>
          </a:r>
          <a:endParaRPr lang="es-CO" sz="3600" dirty="0"/>
        </a:p>
      </dgm:t>
    </dgm:pt>
    <dgm:pt modelId="{C67D0E4D-2737-4C2D-A34A-48C3CC42432C}" type="parTrans" cxnId="{6BD236B1-A6CB-41D5-9B96-CFA24AE1A279}">
      <dgm:prSet/>
      <dgm:spPr/>
      <dgm:t>
        <a:bodyPr/>
        <a:lstStyle/>
        <a:p>
          <a:endParaRPr lang="es-CO" sz="1600"/>
        </a:p>
      </dgm:t>
    </dgm:pt>
    <dgm:pt modelId="{6010C4E2-9BCF-4647-A32E-5DE7E35045EA}" type="sibTrans" cxnId="{6BD236B1-A6CB-41D5-9B96-CFA24AE1A279}">
      <dgm:prSet/>
      <dgm:spPr/>
      <dgm:t>
        <a:bodyPr/>
        <a:lstStyle/>
        <a:p>
          <a:endParaRPr lang="es-CO" sz="1600"/>
        </a:p>
      </dgm:t>
    </dgm:pt>
    <dgm:pt modelId="{ACB3FB65-D5A4-4824-8C7E-832410B799AA}">
      <dgm:prSet phldrT="[Texto]" custT="1"/>
      <dgm:spPr/>
      <dgm:t>
        <a:bodyPr/>
        <a:lstStyle/>
        <a:p>
          <a:r>
            <a:rPr lang="es-ES" sz="3600" dirty="0" smtClean="0"/>
            <a:t>Legal</a:t>
          </a:r>
          <a:endParaRPr lang="es-CO" sz="3600" dirty="0"/>
        </a:p>
      </dgm:t>
    </dgm:pt>
    <dgm:pt modelId="{46D121D2-E454-43C1-9826-12E2EB466967}" type="parTrans" cxnId="{5F1C2F66-373D-41ED-8719-48A880B249D7}">
      <dgm:prSet/>
      <dgm:spPr/>
      <dgm:t>
        <a:bodyPr/>
        <a:lstStyle/>
        <a:p>
          <a:endParaRPr lang="es-CO" sz="1600"/>
        </a:p>
      </dgm:t>
    </dgm:pt>
    <dgm:pt modelId="{FA4744DB-C006-4E36-AF08-B28248B04795}" type="sibTrans" cxnId="{5F1C2F66-373D-41ED-8719-48A880B249D7}">
      <dgm:prSet/>
      <dgm:spPr/>
      <dgm:t>
        <a:bodyPr/>
        <a:lstStyle/>
        <a:p>
          <a:endParaRPr lang="es-CO" sz="1600"/>
        </a:p>
      </dgm:t>
    </dgm:pt>
    <dgm:pt modelId="{06013DDE-22BF-4D4B-8966-77651EB719F8}" type="pres">
      <dgm:prSet presAssocID="{0672CA4B-C45A-4EEC-8999-429040A0E57C}" presName="linearFlow" presStyleCnt="0">
        <dgm:presLayoutVars>
          <dgm:dir/>
          <dgm:resizeHandles val="exact"/>
        </dgm:presLayoutVars>
      </dgm:prSet>
      <dgm:spPr/>
    </dgm:pt>
    <dgm:pt modelId="{22A7EAE8-F95E-4610-A559-64DBC8102146}" type="pres">
      <dgm:prSet presAssocID="{E38D16D0-9317-4361-8BED-92E9E29FC09E}" presName="composite" presStyleCnt="0"/>
      <dgm:spPr/>
    </dgm:pt>
    <dgm:pt modelId="{152A8F9C-71B5-4EE1-BB93-BE230AACC293}" type="pres">
      <dgm:prSet presAssocID="{E38D16D0-9317-4361-8BED-92E9E29FC09E}"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B412CCD1-A4C2-4B1A-9712-A743D2D3E8CE}" type="pres">
      <dgm:prSet presAssocID="{E38D16D0-9317-4361-8BED-92E9E29FC09E}" presName="txShp" presStyleLbl="node1" presStyleIdx="0" presStyleCnt="3">
        <dgm:presLayoutVars>
          <dgm:bulletEnabled val="1"/>
        </dgm:presLayoutVars>
      </dgm:prSet>
      <dgm:spPr/>
      <dgm:t>
        <a:bodyPr/>
        <a:lstStyle/>
        <a:p>
          <a:endParaRPr lang="es-CO"/>
        </a:p>
      </dgm:t>
    </dgm:pt>
    <dgm:pt modelId="{1D1B99CC-FCFF-4E77-B02B-66952699E5D0}" type="pres">
      <dgm:prSet presAssocID="{98E51D43-6495-4A6C-9FBF-9FCB8B0BD33D}" presName="spacing" presStyleCnt="0"/>
      <dgm:spPr/>
    </dgm:pt>
    <dgm:pt modelId="{09D0713E-C379-4EF4-96BA-B5FB79C5B7CA}" type="pres">
      <dgm:prSet presAssocID="{E4EC0AF4-2761-415A-9C9F-0B02530E5856}" presName="composite" presStyleCnt="0"/>
      <dgm:spPr/>
    </dgm:pt>
    <dgm:pt modelId="{9AA97807-1D4D-4F69-8986-6900DB6A7FE7}" type="pres">
      <dgm:prSet presAssocID="{E4EC0AF4-2761-415A-9C9F-0B02530E5856}" presName="imgShp"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4403C88C-AD74-4FC3-8AFE-437449BF1572}" type="pres">
      <dgm:prSet presAssocID="{E4EC0AF4-2761-415A-9C9F-0B02530E5856}" presName="txShp" presStyleLbl="node1" presStyleIdx="1" presStyleCnt="3">
        <dgm:presLayoutVars>
          <dgm:bulletEnabled val="1"/>
        </dgm:presLayoutVars>
      </dgm:prSet>
      <dgm:spPr/>
      <dgm:t>
        <a:bodyPr/>
        <a:lstStyle/>
        <a:p>
          <a:endParaRPr lang="es-CO"/>
        </a:p>
      </dgm:t>
    </dgm:pt>
    <dgm:pt modelId="{73554E26-AAFB-4D82-9306-06230FCDA3EB}" type="pres">
      <dgm:prSet presAssocID="{6010C4E2-9BCF-4647-A32E-5DE7E35045EA}" presName="spacing" presStyleCnt="0"/>
      <dgm:spPr/>
    </dgm:pt>
    <dgm:pt modelId="{588F521D-2598-4092-83A3-CAD4B7C4A2E1}" type="pres">
      <dgm:prSet presAssocID="{ACB3FB65-D5A4-4824-8C7E-832410B799AA}" presName="composite" presStyleCnt="0"/>
      <dgm:spPr/>
    </dgm:pt>
    <dgm:pt modelId="{7C25CCC0-1C75-437A-AF5E-0EC873B1043C}" type="pres">
      <dgm:prSet presAssocID="{ACB3FB65-D5A4-4824-8C7E-832410B799AA}" presName="imgShp"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5CB596A3-5240-482D-B057-6EDCA723BC4F}" type="pres">
      <dgm:prSet presAssocID="{ACB3FB65-D5A4-4824-8C7E-832410B799AA}" presName="txShp" presStyleLbl="node1" presStyleIdx="2" presStyleCnt="3">
        <dgm:presLayoutVars>
          <dgm:bulletEnabled val="1"/>
        </dgm:presLayoutVars>
      </dgm:prSet>
      <dgm:spPr/>
      <dgm:t>
        <a:bodyPr/>
        <a:lstStyle/>
        <a:p>
          <a:endParaRPr lang="es-CO"/>
        </a:p>
      </dgm:t>
    </dgm:pt>
  </dgm:ptLst>
  <dgm:cxnLst>
    <dgm:cxn modelId="{5F1C2F66-373D-41ED-8719-48A880B249D7}" srcId="{0672CA4B-C45A-4EEC-8999-429040A0E57C}" destId="{ACB3FB65-D5A4-4824-8C7E-832410B799AA}" srcOrd="2" destOrd="0" parTransId="{46D121D2-E454-43C1-9826-12E2EB466967}" sibTransId="{FA4744DB-C006-4E36-AF08-B28248B04795}"/>
    <dgm:cxn modelId="{C956C7FF-7AC1-4E03-9F5B-06069FBEB2AA}" srcId="{0672CA4B-C45A-4EEC-8999-429040A0E57C}" destId="{E38D16D0-9317-4361-8BED-92E9E29FC09E}" srcOrd="0" destOrd="0" parTransId="{6D60045B-1FD7-485F-B675-D9713C2BD513}" sibTransId="{98E51D43-6495-4A6C-9FBF-9FCB8B0BD33D}"/>
    <dgm:cxn modelId="{61103431-8222-4FE4-90D6-D2794E7DA2EA}" type="presOf" srcId="{E4EC0AF4-2761-415A-9C9F-0B02530E5856}" destId="{4403C88C-AD74-4FC3-8AFE-437449BF1572}" srcOrd="0" destOrd="0" presId="urn:microsoft.com/office/officeart/2005/8/layout/vList3"/>
    <dgm:cxn modelId="{82EA9A11-9897-4C15-8A14-4D18DF5C9416}" type="presOf" srcId="{E38D16D0-9317-4361-8BED-92E9E29FC09E}" destId="{B412CCD1-A4C2-4B1A-9712-A743D2D3E8CE}" srcOrd="0" destOrd="0" presId="urn:microsoft.com/office/officeart/2005/8/layout/vList3"/>
    <dgm:cxn modelId="{F771DDE5-3935-4E2E-B674-EC30B7788460}" type="presOf" srcId="{0672CA4B-C45A-4EEC-8999-429040A0E57C}" destId="{06013DDE-22BF-4D4B-8966-77651EB719F8}" srcOrd="0" destOrd="0" presId="urn:microsoft.com/office/officeart/2005/8/layout/vList3"/>
    <dgm:cxn modelId="{18DD33F2-9662-4D50-8667-7A33D7D72E5D}" type="presOf" srcId="{ACB3FB65-D5A4-4824-8C7E-832410B799AA}" destId="{5CB596A3-5240-482D-B057-6EDCA723BC4F}" srcOrd="0" destOrd="0" presId="urn:microsoft.com/office/officeart/2005/8/layout/vList3"/>
    <dgm:cxn modelId="{6BD236B1-A6CB-41D5-9B96-CFA24AE1A279}" srcId="{0672CA4B-C45A-4EEC-8999-429040A0E57C}" destId="{E4EC0AF4-2761-415A-9C9F-0B02530E5856}" srcOrd="1" destOrd="0" parTransId="{C67D0E4D-2737-4C2D-A34A-48C3CC42432C}" sibTransId="{6010C4E2-9BCF-4647-A32E-5DE7E35045EA}"/>
    <dgm:cxn modelId="{F5785A34-2E92-46AF-933B-F30E14797825}" type="presParOf" srcId="{06013DDE-22BF-4D4B-8966-77651EB719F8}" destId="{22A7EAE8-F95E-4610-A559-64DBC8102146}" srcOrd="0" destOrd="0" presId="urn:microsoft.com/office/officeart/2005/8/layout/vList3"/>
    <dgm:cxn modelId="{BEE98FF5-0AB9-4E4A-B946-FA34DA442F7C}" type="presParOf" srcId="{22A7EAE8-F95E-4610-A559-64DBC8102146}" destId="{152A8F9C-71B5-4EE1-BB93-BE230AACC293}" srcOrd="0" destOrd="0" presId="urn:microsoft.com/office/officeart/2005/8/layout/vList3"/>
    <dgm:cxn modelId="{3130318B-B810-468F-B4E6-3BB891B3CC44}" type="presParOf" srcId="{22A7EAE8-F95E-4610-A559-64DBC8102146}" destId="{B412CCD1-A4C2-4B1A-9712-A743D2D3E8CE}" srcOrd="1" destOrd="0" presId="urn:microsoft.com/office/officeart/2005/8/layout/vList3"/>
    <dgm:cxn modelId="{610078F3-4AC9-4A66-9AEB-788072B1F01D}" type="presParOf" srcId="{06013DDE-22BF-4D4B-8966-77651EB719F8}" destId="{1D1B99CC-FCFF-4E77-B02B-66952699E5D0}" srcOrd="1" destOrd="0" presId="urn:microsoft.com/office/officeart/2005/8/layout/vList3"/>
    <dgm:cxn modelId="{0734F4A4-3CC3-4431-BF24-B7A1D733231D}" type="presParOf" srcId="{06013DDE-22BF-4D4B-8966-77651EB719F8}" destId="{09D0713E-C379-4EF4-96BA-B5FB79C5B7CA}" srcOrd="2" destOrd="0" presId="urn:microsoft.com/office/officeart/2005/8/layout/vList3"/>
    <dgm:cxn modelId="{1351455B-8EF1-41F3-955A-7A9B45FD6AD7}" type="presParOf" srcId="{09D0713E-C379-4EF4-96BA-B5FB79C5B7CA}" destId="{9AA97807-1D4D-4F69-8986-6900DB6A7FE7}" srcOrd="0" destOrd="0" presId="urn:microsoft.com/office/officeart/2005/8/layout/vList3"/>
    <dgm:cxn modelId="{864AE467-C5A7-43DA-9946-88BDF27D55F2}" type="presParOf" srcId="{09D0713E-C379-4EF4-96BA-B5FB79C5B7CA}" destId="{4403C88C-AD74-4FC3-8AFE-437449BF1572}" srcOrd="1" destOrd="0" presId="urn:microsoft.com/office/officeart/2005/8/layout/vList3"/>
    <dgm:cxn modelId="{16792806-F4DE-497E-A014-41ED39488BCF}" type="presParOf" srcId="{06013DDE-22BF-4D4B-8966-77651EB719F8}" destId="{73554E26-AAFB-4D82-9306-06230FCDA3EB}" srcOrd="3" destOrd="0" presId="urn:microsoft.com/office/officeart/2005/8/layout/vList3"/>
    <dgm:cxn modelId="{BCFDAA05-7C5C-4EA3-8C8A-6E418A3EB638}" type="presParOf" srcId="{06013DDE-22BF-4D4B-8966-77651EB719F8}" destId="{588F521D-2598-4092-83A3-CAD4B7C4A2E1}" srcOrd="4" destOrd="0" presId="urn:microsoft.com/office/officeart/2005/8/layout/vList3"/>
    <dgm:cxn modelId="{F6A4060F-536F-409D-B952-777DD6BF0811}" type="presParOf" srcId="{588F521D-2598-4092-83A3-CAD4B7C4A2E1}" destId="{7C25CCC0-1C75-437A-AF5E-0EC873B1043C}" srcOrd="0" destOrd="0" presId="urn:microsoft.com/office/officeart/2005/8/layout/vList3"/>
    <dgm:cxn modelId="{F2DB7A68-B960-4913-8596-CF73BB85AAE1}" type="presParOf" srcId="{588F521D-2598-4092-83A3-CAD4B7C4A2E1}" destId="{5CB596A3-5240-482D-B057-6EDCA723BC4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A46EF4-3C9C-4E4F-B860-7BE52EA87A2D}"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s-CO"/>
        </a:p>
      </dgm:t>
    </dgm:pt>
    <dgm:pt modelId="{38A6D47A-65E3-4CE9-A134-6745F78D91E6}">
      <dgm:prSet phldrT="[Texto]"/>
      <dgm:spPr/>
      <dgm:t>
        <a:bodyPr/>
        <a:lstStyle/>
        <a:p>
          <a:r>
            <a:rPr lang="es-CO" b="1" i="1" dirty="0" smtClean="0"/>
            <a:t>Enfoque Epistemológico</a:t>
          </a:r>
          <a:endParaRPr lang="es-CO" dirty="0"/>
        </a:p>
      </dgm:t>
    </dgm:pt>
    <dgm:pt modelId="{7EE70898-D9AD-48F7-8517-30969FE5A13D}" type="parTrans" cxnId="{2B21A7FA-7C4F-4665-854A-CE11D32AE2EE}">
      <dgm:prSet/>
      <dgm:spPr/>
      <dgm:t>
        <a:bodyPr/>
        <a:lstStyle/>
        <a:p>
          <a:endParaRPr lang="es-CO"/>
        </a:p>
      </dgm:t>
    </dgm:pt>
    <dgm:pt modelId="{5E9A03AC-DD32-41CD-9BD2-551A0D94BC75}" type="sibTrans" cxnId="{2B21A7FA-7C4F-4665-854A-CE11D32AE2EE}">
      <dgm:prSet/>
      <dgm:spPr/>
      <dgm:t>
        <a:bodyPr/>
        <a:lstStyle/>
        <a:p>
          <a:endParaRPr lang="es-CO"/>
        </a:p>
      </dgm:t>
    </dgm:pt>
    <dgm:pt modelId="{44CE2825-2771-41FA-BB07-706DF1A78002}">
      <dgm:prSet phldrT="[Texto]"/>
      <dgm:spPr/>
      <dgm:t>
        <a:bodyPr/>
        <a:lstStyle/>
        <a:p>
          <a:r>
            <a:rPr lang="es-CO" b="1" i="1" dirty="0" smtClean="0"/>
            <a:t>Currículo</a:t>
          </a:r>
          <a:endParaRPr lang="es-CO" dirty="0"/>
        </a:p>
      </dgm:t>
    </dgm:pt>
    <dgm:pt modelId="{A6F439F6-680E-4E5A-8D53-C25AFF3F90F0}" type="parTrans" cxnId="{738A2401-538D-4F86-A68E-19EFF1DC3C56}">
      <dgm:prSet/>
      <dgm:spPr/>
      <dgm:t>
        <a:bodyPr/>
        <a:lstStyle/>
        <a:p>
          <a:endParaRPr lang="es-CO"/>
        </a:p>
      </dgm:t>
    </dgm:pt>
    <dgm:pt modelId="{1CC07B96-3B1B-4D06-BFC2-154AEDF30DF9}" type="sibTrans" cxnId="{738A2401-538D-4F86-A68E-19EFF1DC3C56}">
      <dgm:prSet/>
      <dgm:spPr/>
      <dgm:t>
        <a:bodyPr/>
        <a:lstStyle/>
        <a:p>
          <a:endParaRPr lang="es-CO"/>
        </a:p>
      </dgm:t>
    </dgm:pt>
    <dgm:pt modelId="{698C9792-8350-4A9D-8712-A6F067FF8F0C}">
      <dgm:prSet phldrT="[Texto]"/>
      <dgm:spPr/>
      <dgm:t>
        <a:bodyPr/>
        <a:lstStyle/>
        <a:p>
          <a:r>
            <a:rPr lang="es-CO" b="1" dirty="0" smtClean="0"/>
            <a:t>Aprendizaje en la formación musical</a:t>
          </a:r>
          <a:endParaRPr lang="es-CO" dirty="0"/>
        </a:p>
      </dgm:t>
    </dgm:pt>
    <dgm:pt modelId="{B0C092EC-1A6E-4F41-94F4-1F1D7B4E3735}" type="parTrans" cxnId="{823972B9-1CF3-4D63-9C81-CF34AE2059B5}">
      <dgm:prSet/>
      <dgm:spPr/>
      <dgm:t>
        <a:bodyPr/>
        <a:lstStyle/>
        <a:p>
          <a:endParaRPr lang="es-CO"/>
        </a:p>
      </dgm:t>
    </dgm:pt>
    <dgm:pt modelId="{CE1BF68A-15CA-418E-AC65-ADBBFCA68CA1}" type="sibTrans" cxnId="{823972B9-1CF3-4D63-9C81-CF34AE2059B5}">
      <dgm:prSet/>
      <dgm:spPr/>
      <dgm:t>
        <a:bodyPr/>
        <a:lstStyle/>
        <a:p>
          <a:endParaRPr lang="es-CO"/>
        </a:p>
      </dgm:t>
    </dgm:pt>
    <dgm:pt modelId="{34A9A395-E656-4CEC-BF1A-07F7F0B9C9B2}">
      <dgm:prSet/>
      <dgm:spPr/>
      <dgm:t>
        <a:bodyPr/>
        <a:lstStyle/>
        <a:p>
          <a:r>
            <a:rPr lang="es-CO" b="1" dirty="0" smtClean="0"/>
            <a:t>Microcurrículo</a:t>
          </a:r>
          <a:endParaRPr lang="es-CO" dirty="0"/>
        </a:p>
      </dgm:t>
    </dgm:pt>
    <dgm:pt modelId="{D3FB943B-769C-4990-BFB4-12222DF5ABA8}" type="parTrans" cxnId="{1E18B918-A4B4-4FE0-B133-09E2E7F04E10}">
      <dgm:prSet/>
      <dgm:spPr/>
      <dgm:t>
        <a:bodyPr/>
        <a:lstStyle/>
        <a:p>
          <a:endParaRPr lang="es-CO"/>
        </a:p>
      </dgm:t>
    </dgm:pt>
    <dgm:pt modelId="{C4E01AC3-7A5F-4560-8D4D-EDCC31ADFB23}" type="sibTrans" cxnId="{1E18B918-A4B4-4FE0-B133-09E2E7F04E10}">
      <dgm:prSet/>
      <dgm:spPr/>
      <dgm:t>
        <a:bodyPr/>
        <a:lstStyle/>
        <a:p>
          <a:endParaRPr lang="es-CO"/>
        </a:p>
      </dgm:t>
    </dgm:pt>
    <dgm:pt modelId="{16F8B822-3F89-493B-B395-E802FF52A22E}">
      <dgm:prSet/>
      <dgm:spPr/>
      <dgm:t>
        <a:bodyPr/>
        <a:lstStyle/>
        <a:p>
          <a:r>
            <a:rPr lang="es-CO" b="1" i="1" dirty="0" smtClean="0"/>
            <a:t>Enfoque Curricular</a:t>
          </a:r>
          <a:endParaRPr lang="es-CO" dirty="0"/>
        </a:p>
      </dgm:t>
    </dgm:pt>
    <dgm:pt modelId="{2C121CF9-1D04-443B-B465-77C0EE3FC757}" type="parTrans" cxnId="{2FCED641-BA7C-4ADB-8B8B-8C1E9338A2E9}">
      <dgm:prSet/>
      <dgm:spPr/>
      <dgm:t>
        <a:bodyPr/>
        <a:lstStyle/>
        <a:p>
          <a:endParaRPr lang="es-CO"/>
        </a:p>
      </dgm:t>
    </dgm:pt>
    <dgm:pt modelId="{6851A44E-F9D4-426F-9B8C-B4461158A6D5}" type="sibTrans" cxnId="{2FCED641-BA7C-4ADB-8B8B-8C1E9338A2E9}">
      <dgm:prSet/>
      <dgm:spPr/>
      <dgm:t>
        <a:bodyPr/>
        <a:lstStyle/>
        <a:p>
          <a:endParaRPr lang="es-CO"/>
        </a:p>
      </dgm:t>
    </dgm:pt>
    <dgm:pt modelId="{92D29D43-C344-4FC8-99E7-38963B0BEE6A}">
      <dgm:prSet/>
      <dgm:spPr/>
      <dgm:t>
        <a:bodyPr/>
        <a:lstStyle/>
        <a:p>
          <a:r>
            <a:rPr lang="es-CO" b="1" dirty="0" smtClean="0"/>
            <a:t>Enseñanza en la formación Musical</a:t>
          </a:r>
          <a:endParaRPr lang="es-CO" dirty="0"/>
        </a:p>
      </dgm:t>
    </dgm:pt>
    <dgm:pt modelId="{6F80EC8B-3D06-4427-B856-56790A5663C0}" type="parTrans" cxnId="{7B5B62A3-279B-4775-A7B8-072EF97499C8}">
      <dgm:prSet/>
      <dgm:spPr/>
      <dgm:t>
        <a:bodyPr/>
        <a:lstStyle/>
        <a:p>
          <a:endParaRPr lang="es-CO"/>
        </a:p>
      </dgm:t>
    </dgm:pt>
    <dgm:pt modelId="{D8E0D181-1794-4B26-BE96-D1CE5EFC9A83}" type="sibTrans" cxnId="{7B5B62A3-279B-4775-A7B8-072EF97499C8}">
      <dgm:prSet/>
      <dgm:spPr/>
      <dgm:t>
        <a:bodyPr/>
        <a:lstStyle/>
        <a:p>
          <a:endParaRPr lang="es-CO"/>
        </a:p>
      </dgm:t>
    </dgm:pt>
    <dgm:pt modelId="{C4481996-5C49-4ED9-948D-EEF424B9AE8B}">
      <dgm:prSet/>
      <dgm:spPr/>
      <dgm:t>
        <a:bodyPr/>
        <a:lstStyle/>
        <a:p>
          <a:r>
            <a:rPr lang="es-ES" b="1" dirty="0" smtClean="0"/>
            <a:t>Estrategias de Aprendizaje en la formación Musical </a:t>
          </a:r>
          <a:endParaRPr lang="es-CO" b="1" dirty="0"/>
        </a:p>
      </dgm:t>
    </dgm:pt>
    <dgm:pt modelId="{6EC7EA7C-54C8-4095-AC90-A840E08E1435}" type="parTrans" cxnId="{F31E3FC6-A942-4218-AC9F-B1D04DF47B35}">
      <dgm:prSet/>
      <dgm:spPr/>
      <dgm:t>
        <a:bodyPr/>
        <a:lstStyle/>
        <a:p>
          <a:endParaRPr lang="es-CO"/>
        </a:p>
      </dgm:t>
    </dgm:pt>
    <dgm:pt modelId="{07EC6A68-90B8-4A59-8327-5C354B0F17E1}" type="sibTrans" cxnId="{F31E3FC6-A942-4218-AC9F-B1D04DF47B35}">
      <dgm:prSet/>
      <dgm:spPr/>
      <dgm:t>
        <a:bodyPr/>
        <a:lstStyle/>
        <a:p>
          <a:endParaRPr lang="es-CO"/>
        </a:p>
      </dgm:t>
    </dgm:pt>
    <dgm:pt modelId="{4C274174-4BC5-4022-BCB8-BEEA90F7FBAA}" type="pres">
      <dgm:prSet presAssocID="{0AA46EF4-3C9C-4E4F-B860-7BE52EA87A2D}" presName="Name0" presStyleCnt="0">
        <dgm:presLayoutVars>
          <dgm:chMax val="7"/>
          <dgm:chPref val="7"/>
          <dgm:dir/>
        </dgm:presLayoutVars>
      </dgm:prSet>
      <dgm:spPr/>
      <dgm:t>
        <a:bodyPr/>
        <a:lstStyle/>
        <a:p>
          <a:endParaRPr lang="es-CO"/>
        </a:p>
      </dgm:t>
    </dgm:pt>
    <dgm:pt modelId="{4608D336-2839-4EB2-9AF9-DE6FBA62EF3B}" type="pres">
      <dgm:prSet presAssocID="{0AA46EF4-3C9C-4E4F-B860-7BE52EA87A2D}" presName="Name1" presStyleCnt="0"/>
      <dgm:spPr/>
    </dgm:pt>
    <dgm:pt modelId="{0C74D47C-0366-47A9-A8FE-884E3599F0F3}" type="pres">
      <dgm:prSet presAssocID="{0AA46EF4-3C9C-4E4F-B860-7BE52EA87A2D}" presName="cycle" presStyleCnt="0"/>
      <dgm:spPr/>
    </dgm:pt>
    <dgm:pt modelId="{53F92AEF-1A50-460E-9EAD-2EF0EE54A6B0}" type="pres">
      <dgm:prSet presAssocID="{0AA46EF4-3C9C-4E4F-B860-7BE52EA87A2D}" presName="srcNode" presStyleLbl="node1" presStyleIdx="0" presStyleCnt="7"/>
      <dgm:spPr/>
    </dgm:pt>
    <dgm:pt modelId="{A8C8297F-A9FA-4CE8-BE8B-8025FE30AB29}" type="pres">
      <dgm:prSet presAssocID="{0AA46EF4-3C9C-4E4F-B860-7BE52EA87A2D}" presName="conn" presStyleLbl="parChTrans1D2" presStyleIdx="0" presStyleCnt="1"/>
      <dgm:spPr/>
      <dgm:t>
        <a:bodyPr/>
        <a:lstStyle/>
        <a:p>
          <a:endParaRPr lang="es-CO"/>
        </a:p>
      </dgm:t>
    </dgm:pt>
    <dgm:pt modelId="{022CD595-E566-473B-900C-DBBA58D74794}" type="pres">
      <dgm:prSet presAssocID="{0AA46EF4-3C9C-4E4F-B860-7BE52EA87A2D}" presName="extraNode" presStyleLbl="node1" presStyleIdx="0" presStyleCnt="7"/>
      <dgm:spPr/>
    </dgm:pt>
    <dgm:pt modelId="{08F5432C-2847-440E-BAEE-BBB8E9A8147D}" type="pres">
      <dgm:prSet presAssocID="{0AA46EF4-3C9C-4E4F-B860-7BE52EA87A2D}" presName="dstNode" presStyleLbl="node1" presStyleIdx="0" presStyleCnt="7"/>
      <dgm:spPr/>
    </dgm:pt>
    <dgm:pt modelId="{76E8843C-8344-4D2D-B523-A32AA0239047}" type="pres">
      <dgm:prSet presAssocID="{38A6D47A-65E3-4CE9-A134-6745F78D91E6}" presName="text_1" presStyleLbl="node1" presStyleIdx="0" presStyleCnt="7">
        <dgm:presLayoutVars>
          <dgm:bulletEnabled val="1"/>
        </dgm:presLayoutVars>
      </dgm:prSet>
      <dgm:spPr/>
      <dgm:t>
        <a:bodyPr/>
        <a:lstStyle/>
        <a:p>
          <a:endParaRPr lang="es-CO"/>
        </a:p>
      </dgm:t>
    </dgm:pt>
    <dgm:pt modelId="{04F614B7-D2BD-43DD-A4BF-54D878796CCB}" type="pres">
      <dgm:prSet presAssocID="{38A6D47A-65E3-4CE9-A134-6745F78D91E6}" presName="accent_1" presStyleCnt="0"/>
      <dgm:spPr/>
    </dgm:pt>
    <dgm:pt modelId="{7D43F363-939C-4E23-8F17-5BC423759B4F}" type="pres">
      <dgm:prSet presAssocID="{38A6D47A-65E3-4CE9-A134-6745F78D91E6}" presName="accentRepeatNode" presStyleLbl="solidFgAcc1" presStyleIdx="0" presStyleCnt="7"/>
      <dgm:spPr/>
    </dgm:pt>
    <dgm:pt modelId="{7AB4FC65-AD32-48A6-B565-60D634D8B3E2}" type="pres">
      <dgm:prSet presAssocID="{44CE2825-2771-41FA-BB07-706DF1A78002}" presName="text_2" presStyleLbl="node1" presStyleIdx="1" presStyleCnt="7">
        <dgm:presLayoutVars>
          <dgm:bulletEnabled val="1"/>
        </dgm:presLayoutVars>
      </dgm:prSet>
      <dgm:spPr/>
      <dgm:t>
        <a:bodyPr/>
        <a:lstStyle/>
        <a:p>
          <a:endParaRPr lang="es-CO"/>
        </a:p>
      </dgm:t>
    </dgm:pt>
    <dgm:pt modelId="{8CA24114-3B77-4D4C-B67D-3F13ADA3CB95}" type="pres">
      <dgm:prSet presAssocID="{44CE2825-2771-41FA-BB07-706DF1A78002}" presName="accent_2" presStyleCnt="0"/>
      <dgm:spPr/>
    </dgm:pt>
    <dgm:pt modelId="{8E09D88A-9BF9-4EAD-8088-EE25FE421237}" type="pres">
      <dgm:prSet presAssocID="{44CE2825-2771-41FA-BB07-706DF1A78002}" presName="accentRepeatNode" presStyleLbl="solidFgAcc1" presStyleIdx="1" presStyleCnt="7"/>
      <dgm:spPr/>
    </dgm:pt>
    <dgm:pt modelId="{A25D647D-2035-424E-AAFF-D5F5D3B43FB2}" type="pres">
      <dgm:prSet presAssocID="{16F8B822-3F89-493B-B395-E802FF52A22E}" presName="text_3" presStyleLbl="node1" presStyleIdx="2" presStyleCnt="7">
        <dgm:presLayoutVars>
          <dgm:bulletEnabled val="1"/>
        </dgm:presLayoutVars>
      </dgm:prSet>
      <dgm:spPr/>
      <dgm:t>
        <a:bodyPr/>
        <a:lstStyle/>
        <a:p>
          <a:endParaRPr lang="es-CO"/>
        </a:p>
      </dgm:t>
    </dgm:pt>
    <dgm:pt modelId="{E0FF3AD9-EE3A-47C9-809C-D9A0B3A09833}" type="pres">
      <dgm:prSet presAssocID="{16F8B822-3F89-493B-B395-E802FF52A22E}" presName="accent_3" presStyleCnt="0"/>
      <dgm:spPr/>
    </dgm:pt>
    <dgm:pt modelId="{1822A7B3-4689-478F-8465-643B8C4739CF}" type="pres">
      <dgm:prSet presAssocID="{16F8B822-3F89-493B-B395-E802FF52A22E}" presName="accentRepeatNode" presStyleLbl="solidFgAcc1" presStyleIdx="2" presStyleCnt="7"/>
      <dgm:spPr/>
    </dgm:pt>
    <dgm:pt modelId="{6B90AAF8-1C97-4B47-BFD7-1F3644E17CA4}" type="pres">
      <dgm:prSet presAssocID="{34A9A395-E656-4CEC-BF1A-07F7F0B9C9B2}" presName="text_4" presStyleLbl="node1" presStyleIdx="3" presStyleCnt="7">
        <dgm:presLayoutVars>
          <dgm:bulletEnabled val="1"/>
        </dgm:presLayoutVars>
      </dgm:prSet>
      <dgm:spPr/>
      <dgm:t>
        <a:bodyPr/>
        <a:lstStyle/>
        <a:p>
          <a:endParaRPr lang="es-CO"/>
        </a:p>
      </dgm:t>
    </dgm:pt>
    <dgm:pt modelId="{1EEB77FB-2832-4FD5-B0A8-1BA47120583B}" type="pres">
      <dgm:prSet presAssocID="{34A9A395-E656-4CEC-BF1A-07F7F0B9C9B2}" presName="accent_4" presStyleCnt="0"/>
      <dgm:spPr/>
    </dgm:pt>
    <dgm:pt modelId="{1710DD98-08C5-4264-A4C4-E4C5CF4453DE}" type="pres">
      <dgm:prSet presAssocID="{34A9A395-E656-4CEC-BF1A-07F7F0B9C9B2}" presName="accentRepeatNode" presStyleLbl="solidFgAcc1" presStyleIdx="3" presStyleCnt="7"/>
      <dgm:spPr/>
    </dgm:pt>
    <dgm:pt modelId="{809F8A8C-9B7E-4D1B-841E-654DBF0D81CA}" type="pres">
      <dgm:prSet presAssocID="{698C9792-8350-4A9D-8712-A6F067FF8F0C}" presName="text_5" presStyleLbl="node1" presStyleIdx="4" presStyleCnt="7">
        <dgm:presLayoutVars>
          <dgm:bulletEnabled val="1"/>
        </dgm:presLayoutVars>
      </dgm:prSet>
      <dgm:spPr/>
      <dgm:t>
        <a:bodyPr/>
        <a:lstStyle/>
        <a:p>
          <a:endParaRPr lang="es-CO"/>
        </a:p>
      </dgm:t>
    </dgm:pt>
    <dgm:pt modelId="{BEA78247-6551-4C4A-89EA-D4D12D538FCF}" type="pres">
      <dgm:prSet presAssocID="{698C9792-8350-4A9D-8712-A6F067FF8F0C}" presName="accent_5" presStyleCnt="0"/>
      <dgm:spPr/>
    </dgm:pt>
    <dgm:pt modelId="{71EEB8CB-6E55-45BC-8688-C24D3CD0BF55}" type="pres">
      <dgm:prSet presAssocID="{698C9792-8350-4A9D-8712-A6F067FF8F0C}" presName="accentRepeatNode" presStyleLbl="solidFgAcc1" presStyleIdx="4" presStyleCnt="7"/>
      <dgm:spPr/>
    </dgm:pt>
    <dgm:pt modelId="{7E6E3812-F432-4587-8EB0-1AA1142307F4}" type="pres">
      <dgm:prSet presAssocID="{92D29D43-C344-4FC8-99E7-38963B0BEE6A}" presName="text_6" presStyleLbl="node1" presStyleIdx="5" presStyleCnt="7">
        <dgm:presLayoutVars>
          <dgm:bulletEnabled val="1"/>
        </dgm:presLayoutVars>
      </dgm:prSet>
      <dgm:spPr/>
      <dgm:t>
        <a:bodyPr/>
        <a:lstStyle/>
        <a:p>
          <a:endParaRPr lang="es-CO"/>
        </a:p>
      </dgm:t>
    </dgm:pt>
    <dgm:pt modelId="{4E4341BA-61DE-4E06-A2B6-C48B4D5E5E64}" type="pres">
      <dgm:prSet presAssocID="{92D29D43-C344-4FC8-99E7-38963B0BEE6A}" presName="accent_6" presStyleCnt="0"/>
      <dgm:spPr/>
    </dgm:pt>
    <dgm:pt modelId="{62DF9DFF-58D9-4808-8FB2-C661F46E8568}" type="pres">
      <dgm:prSet presAssocID="{92D29D43-C344-4FC8-99E7-38963B0BEE6A}" presName="accentRepeatNode" presStyleLbl="solidFgAcc1" presStyleIdx="5" presStyleCnt="7"/>
      <dgm:spPr/>
    </dgm:pt>
    <dgm:pt modelId="{71AFDBB3-1F8F-47F3-9ECD-50FE1E6B1198}" type="pres">
      <dgm:prSet presAssocID="{C4481996-5C49-4ED9-948D-EEF424B9AE8B}" presName="text_7" presStyleLbl="node1" presStyleIdx="6" presStyleCnt="7">
        <dgm:presLayoutVars>
          <dgm:bulletEnabled val="1"/>
        </dgm:presLayoutVars>
      </dgm:prSet>
      <dgm:spPr/>
      <dgm:t>
        <a:bodyPr/>
        <a:lstStyle/>
        <a:p>
          <a:endParaRPr lang="es-CO"/>
        </a:p>
      </dgm:t>
    </dgm:pt>
    <dgm:pt modelId="{8783FB08-B57C-4458-A662-0E592989D42E}" type="pres">
      <dgm:prSet presAssocID="{C4481996-5C49-4ED9-948D-EEF424B9AE8B}" presName="accent_7" presStyleCnt="0"/>
      <dgm:spPr/>
    </dgm:pt>
    <dgm:pt modelId="{6A80EAD0-EA2A-4823-BEE0-10ED43997721}" type="pres">
      <dgm:prSet presAssocID="{C4481996-5C49-4ED9-948D-EEF424B9AE8B}" presName="accentRepeatNode" presStyleLbl="solidFgAcc1" presStyleIdx="6" presStyleCnt="7"/>
      <dgm:spPr/>
    </dgm:pt>
  </dgm:ptLst>
  <dgm:cxnLst>
    <dgm:cxn modelId="{FECE486C-8FFD-40D3-9558-49EDAB6B927D}" type="presOf" srcId="{34A9A395-E656-4CEC-BF1A-07F7F0B9C9B2}" destId="{6B90AAF8-1C97-4B47-BFD7-1F3644E17CA4}" srcOrd="0" destOrd="0" presId="urn:microsoft.com/office/officeart/2008/layout/VerticalCurvedList"/>
    <dgm:cxn modelId="{E4529BB0-D97D-453D-8E05-60441A66C01F}" type="presOf" srcId="{0AA46EF4-3C9C-4E4F-B860-7BE52EA87A2D}" destId="{4C274174-4BC5-4022-BCB8-BEEA90F7FBAA}" srcOrd="0" destOrd="0" presId="urn:microsoft.com/office/officeart/2008/layout/VerticalCurvedList"/>
    <dgm:cxn modelId="{823972B9-1CF3-4D63-9C81-CF34AE2059B5}" srcId="{0AA46EF4-3C9C-4E4F-B860-7BE52EA87A2D}" destId="{698C9792-8350-4A9D-8712-A6F067FF8F0C}" srcOrd="4" destOrd="0" parTransId="{B0C092EC-1A6E-4F41-94F4-1F1D7B4E3735}" sibTransId="{CE1BF68A-15CA-418E-AC65-ADBBFCA68CA1}"/>
    <dgm:cxn modelId="{2B21A7FA-7C4F-4665-854A-CE11D32AE2EE}" srcId="{0AA46EF4-3C9C-4E4F-B860-7BE52EA87A2D}" destId="{38A6D47A-65E3-4CE9-A134-6745F78D91E6}" srcOrd="0" destOrd="0" parTransId="{7EE70898-D9AD-48F7-8517-30969FE5A13D}" sibTransId="{5E9A03AC-DD32-41CD-9BD2-551A0D94BC75}"/>
    <dgm:cxn modelId="{9C0EAA21-F9B6-4A0F-9236-E4A57622775C}" type="presOf" srcId="{38A6D47A-65E3-4CE9-A134-6745F78D91E6}" destId="{76E8843C-8344-4D2D-B523-A32AA0239047}" srcOrd="0" destOrd="0" presId="urn:microsoft.com/office/officeart/2008/layout/VerticalCurvedList"/>
    <dgm:cxn modelId="{C5F845AD-FB0B-4433-9BBC-C4F4773061F5}" type="presOf" srcId="{C4481996-5C49-4ED9-948D-EEF424B9AE8B}" destId="{71AFDBB3-1F8F-47F3-9ECD-50FE1E6B1198}" srcOrd="0" destOrd="0" presId="urn:microsoft.com/office/officeart/2008/layout/VerticalCurvedList"/>
    <dgm:cxn modelId="{F31E3FC6-A942-4218-AC9F-B1D04DF47B35}" srcId="{0AA46EF4-3C9C-4E4F-B860-7BE52EA87A2D}" destId="{C4481996-5C49-4ED9-948D-EEF424B9AE8B}" srcOrd="6" destOrd="0" parTransId="{6EC7EA7C-54C8-4095-AC90-A840E08E1435}" sibTransId="{07EC6A68-90B8-4A59-8327-5C354B0F17E1}"/>
    <dgm:cxn modelId="{890B328A-6F30-42BE-8F10-10BDDA043CA0}" type="presOf" srcId="{16F8B822-3F89-493B-B395-E802FF52A22E}" destId="{A25D647D-2035-424E-AAFF-D5F5D3B43FB2}" srcOrd="0" destOrd="0" presId="urn:microsoft.com/office/officeart/2008/layout/VerticalCurvedList"/>
    <dgm:cxn modelId="{970E3F33-D172-4500-A745-238A7357FE90}" type="presOf" srcId="{5E9A03AC-DD32-41CD-9BD2-551A0D94BC75}" destId="{A8C8297F-A9FA-4CE8-BE8B-8025FE30AB29}" srcOrd="0" destOrd="0" presId="urn:microsoft.com/office/officeart/2008/layout/VerticalCurvedList"/>
    <dgm:cxn modelId="{1E18B918-A4B4-4FE0-B133-09E2E7F04E10}" srcId="{0AA46EF4-3C9C-4E4F-B860-7BE52EA87A2D}" destId="{34A9A395-E656-4CEC-BF1A-07F7F0B9C9B2}" srcOrd="3" destOrd="0" parTransId="{D3FB943B-769C-4990-BFB4-12222DF5ABA8}" sibTransId="{C4E01AC3-7A5F-4560-8D4D-EDCC31ADFB23}"/>
    <dgm:cxn modelId="{738A2401-538D-4F86-A68E-19EFF1DC3C56}" srcId="{0AA46EF4-3C9C-4E4F-B860-7BE52EA87A2D}" destId="{44CE2825-2771-41FA-BB07-706DF1A78002}" srcOrd="1" destOrd="0" parTransId="{A6F439F6-680E-4E5A-8D53-C25AFF3F90F0}" sibTransId="{1CC07B96-3B1B-4D06-BFC2-154AEDF30DF9}"/>
    <dgm:cxn modelId="{7B5B62A3-279B-4775-A7B8-072EF97499C8}" srcId="{0AA46EF4-3C9C-4E4F-B860-7BE52EA87A2D}" destId="{92D29D43-C344-4FC8-99E7-38963B0BEE6A}" srcOrd="5" destOrd="0" parTransId="{6F80EC8B-3D06-4427-B856-56790A5663C0}" sibTransId="{D8E0D181-1794-4B26-BE96-D1CE5EFC9A83}"/>
    <dgm:cxn modelId="{76382B44-12A2-4E1E-9D70-2CC7777B8205}" type="presOf" srcId="{44CE2825-2771-41FA-BB07-706DF1A78002}" destId="{7AB4FC65-AD32-48A6-B565-60D634D8B3E2}" srcOrd="0" destOrd="0" presId="urn:microsoft.com/office/officeart/2008/layout/VerticalCurvedList"/>
    <dgm:cxn modelId="{736C0D4F-3CDF-4BEE-AF9B-D9F0759D699A}" type="presOf" srcId="{698C9792-8350-4A9D-8712-A6F067FF8F0C}" destId="{809F8A8C-9B7E-4D1B-841E-654DBF0D81CA}" srcOrd="0" destOrd="0" presId="urn:microsoft.com/office/officeart/2008/layout/VerticalCurvedList"/>
    <dgm:cxn modelId="{2FCED641-BA7C-4ADB-8B8B-8C1E9338A2E9}" srcId="{0AA46EF4-3C9C-4E4F-B860-7BE52EA87A2D}" destId="{16F8B822-3F89-493B-B395-E802FF52A22E}" srcOrd="2" destOrd="0" parTransId="{2C121CF9-1D04-443B-B465-77C0EE3FC757}" sibTransId="{6851A44E-F9D4-426F-9B8C-B4461158A6D5}"/>
    <dgm:cxn modelId="{173AC480-1A89-4196-9EF5-D1A6AD3A3FF9}" type="presOf" srcId="{92D29D43-C344-4FC8-99E7-38963B0BEE6A}" destId="{7E6E3812-F432-4587-8EB0-1AA1142307F4}" srcOrd="0" destOrd="0" presId="urn:microsoft.com/office/officeart/2008/layout/VerticalCurvedList"/>
    <dgm:cxn modelId="{6B70E883-0B48-4045-84D0-F01A10F8E478}" type="presParOf" srcId="{4C274174-4BC5-4022-BCB8-BEEA90F7FBAA}" destId="{4608D336-2839-4EB2-9AF9-DE6FBA62EF3B}" srcOrd="0" destOrd="0" presId="urn:microsoft.com/office/officeart/2008/layout/VerticalCurvedList"/>
    <dgm:cxn modelId="{740F7D80-F9FA-4F78-8A31-EB7A3E71CE36}" type="presParOf" srcId="{4608D336-2839-4EB2-9AF9-DE6FBA62EF3B}" destId="{0C74D47C-0366-47A9-A8FE-884E3599F0F3}" srcOrd="0" destOrd="0" presId="urn:microsoft.com/office/officeart/2008/layout/VerticalCurvedList"/>
    <dgm:cxn modelId="{50F8CE26-CD8F-4EEE-A853-517048A24745}" type="presParOf" srcId="{0C74D47C-0366-47A9-A8FE-884E3599F0F3}" destId="{53F92AEF-1A50-460E-9EAD-2EF0EE54A6B0}" srcOrd="0" destOrd="0" presId="urn:microsoft.com/office/officeart/2008/layout/VerticalCurvedList"/>
    <dgm:cxn modelId="{769737B3-D711-4D6F-8413-8BF16EE73D97}" type="presParOf" srcId="{0C74D47C-0366-47A9-A8FE-884E3599F0F3}" destId="{A8C8297F-A9FA-4CE8-BE8B-8025FE30AB29}" srcOrd="1" destOrd="0" presId="urn:microsoft.com/office/officeart/2008/layout/VerticalCurvedList"/>
    <dgm:cxn modelId="{4C3C6F2E-50DD-4547-9CFF-9A52F9A98B2D}" type="presParOf" srcId="{0C74D47C-0366-47A9-A8FE-884E3599F0F3}" destId="{022CD595-E566-473B-900C-DBBA58D74794}" srcOrd="2" destOrd="0" presId="urn:microsoft.com/office/officeart/2008/layout/VerticalCurvedList"/>
    <dgm:cxn modelId="{E0A3AC1F-952C-438D-9C05-33810CDD8687}" type="presParOf" srcId="{0C74D47C-0366-47A9-A8FE-884E3599F0F3}" destId="{08F5432C-2847-440E-BAEE-BBB8E9A8147D}" srcOrd="3" destOrd="0" presId="urn:microsoft.com/office/officeart/2008/layout/VerticalCurvedList"/>
    <dgm:cxn modelId="{34054F98-2CFC-401A-B8BE-F3653BE4BBCF}" type="presParOf" srcId="{4608D336-2839-4EB2-9AF9-DE6FBA62EF3B}" destId="{76E8843C-8344-4D2D-B523-A32AA0239047}" srcOrd="1" destOrd="0" presId="urn:microsoft.com/office/officeart/2008/layout/VerticalCurvedList"/>
    <dgm:cxn modelId="{EC6BB97C-4371-4470-B627-B3C3776F3DFF}" type="presParOf" srcId="{4608D336-2839-4EB2-9AF9-DE6FBA62EF3B}" destId="{04F614B7-D2BD-43DD-A4BF-54D878796CCB}" srcOrd="2" destOrd="0" presId="urn:microsoft.com/office/officeart/2008/layout/VerticalCurvedList"/>
    <dgm:cxn modelId="{2F25292B-7F13-4860-A507-6EABF0B90456}" type="presParOf" srcId="{04F614B7-D2BD-43DD-A4BF-54D878796CCB}" destId="{7D43F363-939C-4E23-8F17-5BC423759B4F}" srcOrd="0" destOrd="0" presId="urn:microsoft.com/office/officeart/2008/layout/VerticalCurvedList"/>
    <dgm:cxn modelId="{88C77834-C854-4DEE-A1F6-21423A457B38}" type="presParOf" srcId="{4608D336-2839-4EB2-9AF9-DE6FBA62EF3B}" destId="{7AB4FC65-AD32-48A6-B565-60D634D8B3E2}" srcOrd="3" destOrd="0" presId="urn:microsoft.com/office/officeart/2008/layout/VerticalCurvedList"/>
    <dgm:cxn modelId="{13E7AA18-6005-40FB-B260-0E91A5A757AD}" type="presParOf" srcId="{4608D336-2839-4EB2-9AF9-DE6FBA62EF3B}" destId="{8CA24114-3B77-4D4C-B67D-3F13ADA3CB95}" srcOrd="4" destOrd="0" presId="urn:microsoft.com/office/officeart/2008/layout/VerticalCurvedList"/>
    <dgm:cxn modelId="{77ABEF6C-0089-46CE-B280-8A89870FF7F3}" type="presParOf" srcId="{8CA24114-3B77-4D4C-B67D-3F13ADA3CB95}" destId="{8E09D88A-9BF9-4EAD-8088-EE25FE421237}" srcOrd="0" destOrd="0" presId="urn:microsoft.com/office/officeart/2008/layout/VerticalCurvedList"/>
    <dgm:cxn modelId="{7ECB1704-1DC8-4927-A8C7-2873AF7E1A96}" type="presParOf" srcId="{4608D336-2839-4EB2-9AF9-DE6FBA62EF3B}" destId="{A25D647D-2035-424E-AAFF-D5F5D3B43FB2}" srcOrd="5" destOrd="0" presId="urn:microsoft.com/office/officeart/2008/layout/VerticalCurvedList"/>
    <dgm:cxn modelId="{E9450218-3DCC-4CCC-AFED-D657AAD66E01}" type="presParOf" srcId="{4608D336-2839-4EB2-9AF9-DE6FBA62EF3B}" destId="{E0FF3AD9-EE3A-47C9-809C-D9A0B3A09833}" srcOrd="6" destOrd="0" presId="urn:microsoft.com/office/officeart/2008/layout/VerticalCurvedList"/>
    <dgm:cxn modelId="{ECF941A5-50F9-4E94-A250-F3860F782689}" type="presParOf" srcId="{E0FF3AD9-EE3A-47C9-809C-D9A0B3A09833}" destId="{1822A7B3-4689-478F-8465-643B8C4739CF}" srcOrd="0" destOrd="0" presId="urn:microsoft.com/office/officeart/2008/layout/VerticalCurvedList"/>
    <dgm:cxn modelId="{13FD5081-B2ED-40D7-A355-50172D1456BA}" type="presParOf" srcId="{4608D336-2839-4EB2-9AF9-DE6FBA62EF3B}" destId="{6B90AAF8-1C97-4B47-BFD7-1F3644E17CA4}" srcOrd="7" destOrd="0" presId="urn:microsoft.com/office/officeart/2008/layout/VerticalCurvedList"/>
    <dgm:cxn modelId="{8D372441-60C9-45AC-A14B-CBF7E6A16041}" type="presParOf" srcId="{4608D336-2839-4EB2-9AF9-DE6FBA62EF3B}" destId="{1EEB77FB-2832-4FD5-B0A8-1BA47120583B}" srcOrd="8" destOrd="0" presId="urn:microsoft.com/office/officeart/2008/layout/VerticalCurvedList"/>
    <dgm:cxn modelId="{E73BFEB0-EE26-4B9C-A51F-87BD40C09E12}" type="presParOf" srcId="{1EEB77FB-2832-4FD5-B0A8-1BA47120583B}" destId="{1710DD98-08C5-4264-A4C4-E4C5CF4453DE}" srcOrd="0" destOrd="0" presId="urn:microsoft.com/office/officeart/2008/layout/VerticalCurvedList"/>
    <dgm:cxn modelId="{8132732B-AD0E-4E21-8856-BA18992DA531}" type="presParOf" srcId="{4608D336-2839-4EB2-9AF9-DE6FBA62EF3B}" destId="{809F8A8C-9B7E-4D1B-841E-654DBF0D81CA}" srcOrd="9" destOrd="0" presId="urn:microsoft.com/office/officeart/2008/layout/VerticalCurvedList"/>
    <dgm:cxn modelId="{FFEFF280-6209-4D56-8109-A63E6C2DA1A1}" type="presParOf" srcId="{4608D336-2839-4EB2-9AF9-DE6FBA62EF3B}" destId="{BEA78247-6551-4C4A-89EA-D4D12D538FCF}" srcOrd="10" destOrd="0" presId="urn:microsoft.com/office/officeart/2008/layout/VerticalCurvedList"/>
    <dgm:cxn modelId="{E4B743BD-1317-4B8F-A6DB-DAF5E67D929C}" type="presParOf" srcId="{BEA78247-6551-4C4A-89EA-D4D12D538FCF}" destId="{71EEB8CB-6E55-45BC-8688-C24D3CD0BF55}" srcOrd="0" destOrd="0" presId="urn:microsoft.com/office/officeart/2008/layout/VerticalCurvedList"/>
    <dgm:cxn modelId="{8D7B9AE0-1635-49A8-869D-60C077701CB6}" type="presParOf" srcId="{4608D336-2839-4EB2-9AF9-DE6FBA62EF3B}" destId="{7E6E3812-F432-4587-8EB0-1AA1142307F4}" srcOrd="11" destOrd="0" presId="urn:microsoft.com/office/officeart/2008/layout/VerticalCurvedList"/>
    <dgm:cxn modelId="{50F5BD4B-0E75-4BAD-898E-14EDEFCF1025}" type="presParOf" srcId="{4608D336-2839-4EB2-9AF9-DE6FBA62EF3B}" destId="{4E4341BA-61DE-4E06-A2B6-C48B4D5E5E64}" srcOrd="12" destOrd="0" presId="urn:microsoft.com/office/officeart/2008/layout/VerticalCurvedList"/>
    <dgm:cxn modelId="{46914558-4B8B-48CD-ACD2-C1EFE58991D7}" type="presParOf" srcId="{4E4341BA-61DE-4E06-A2B6-C48B4D5E5E64}" destId="{62DF9DFF-58D9-4808-8FB2-C661F46E8568}" srcOrd="0" destOrd="0" presId="urn:microsoft.com/office/officeart/2008/layout/VerticalCurvedList"/>
    <dgm:cxn modelId="{83F35B91-18C9-4357-A007-737E475A796F}" type="presParOf" srcId="{4608D336-2839-4EB2-9AF9-DE6FBA62EF3B}" destId="{71AFDBB3-1F8F-47F3-9ECD-50FE1E6B1198}" srcOrd="13" destOrd="0" presId="urn:microsoft.com/office/officeart/2008/layout/VerticalCurvedList"/>
    <dgm:cxn modelId="{1886B6A8-018A-46B8-A179-9F1BDBF856D8}" type="presParOf" srcId="{4608D336-2839-4EB2-9AF9-DE6FBA62EF3B}" destId="{8783FB08-B57C-4458-A662-0E592989D42E}" srcOrd="14" destOrd="0" presId="urn:microsoft.com/office/officeart/2008/layout/VerticalCurvedList"/>
    <dgm:cxn modelId="{96276212-BF7D-427C-9862-778F39CD7EDA}" type="presParOf" srcId="{8783FB08-B57C-4458-A662-0E592989D42E}" destId="{6A80EAD0-EA2A-4823-BEE0-10ED4399772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C04C41-9F34-4F6A-BBE9-7D4711E1DF4C}" type="doc">
      <dgm:prSet loTypeId="urn:microsoft.com/office/officeart/2005/8/layout/cycle6" loCatId="cycle" qsTypeId="urn:microsoft.com/office/officeart/2005/8/quickstyle/simple1" qsCatId="simple" csTypeId="urn:microsoft.com/office/officeart/2005/8/colors/accent0_3" csCatId="mainScheme" phldr="1"/>
      <dgm:spPr/>
      <dgm:t>
        <a:bodyPr/>
        <a:lstStyle/>
        <a:p>
          <a:endParaRPr lang="es-CO"/>
        </a:p>
      </dgm:t>
    </dgm:pt>
    <dgm:pt modelId="{5BD561AC-BE24-4FAC-ADC7-893ED936EC10}">
      <dgm:prSet phldrT="[Texto]"/>
      <dgm:spPr/>
      <dgm:t>
        <a:bodyPr/>
        <a:lstStyle/>
        <a:p>
          <a:r>
            <a:rPr lang="es-CO" smtClean="0"/>
            <a:t>Constitución Política de 1991</a:t>
          </a:r>
          <a:endParaRPr lang="es-CO"/>
        </a:p>
      </dgm:t>
    </dgm:pt>
    <dgm:pt modelId="{200C44B9-05AF-4E3A-A640-A8E2625E2D53}" type="parTrans" cxnId="{94970AC7-786E-4DCD-A5F9-7894C19421E9}">
      <dgm:prSet/>
      <dgm:spPr/>
      <dgm:t>
        <a:bodyPr/>
        <a:lstStyle/>
        <a:p>
          <a:endParaRPr lang="es-CO"/>
        </a:p>
      </dgm:t>
    </dgm:pt>
    <dgm:pt modelId="{6A87DEC9-CF32-45B2-B40A-032AEBB6CEF1}" type="sibTrans" cxnId="{94970AC7-786E-4DCD-A5F9-7894C19421E9}">
      <dgm:prSet/>
      <dgm:spPr/>
      <dgm:t>
        <a:bodyPr/>
        <a:lstStyle/>
        <a:p>
          <a:endParaRPr lang="es-CO"/>
        </a:p>
      </dgm:t>
    </dgm:pt>
    <dgm:pt modelId="{2ADEFBE5-8B06-4E20-8A49-E763F409C67F}">
      <dgm:prSet phldrT="[Texto]"/>
      <dgm:spPr/>
      <dgm:t>
        <a:bodyPr/>
        <a:lstStyle/>
        <a:p>
          <a:r>
            <a:rPr lang="es-CO" dirty="0" smtClean="0"/>
            <a:t>Ley 30 de 1992 </a:t>
          </a:r>
          <a:endParaRPr lang="es-CO" dirty="0"/>
        </a:p>
      </dgm:t>
    </dgm:pt>
    <dgm:pt modelId="{06E650E8-2AD2-4BE3-AA75-890B87AED899}" type="parTrans" cxnId="{7760C071-6FD7-454D-964E-A73CBF45C035}">
      <dgm:prSet/>
      <dgm:spPr/>
      <dgm:t>
        <a:bodyPr/>
        <a:lstStyle/>
        <a:p>
          <a:endParaRPr lang="es-CO"/>
        </a:p>
      </dgm:t>
    </dgm:pt>
    <dgm:pt modelId="{6AAD8E02-39F8-47E8-A69B-3173AF6DEDA0}" type="sibTrans" cxnId="{7760C071-6FD7-454D-964E-A73CBF45C035}">
      <dgm:prSet/>
      <dgm:spPr/>
      <dgm:t>
        <a:bodyPr/>
        <a:lstStyle/>
        <a:p>
          <a:endParaRPr lang="es-CO"/>
        </a:p>
      </dgm:t>
    </dgm:pt>
    <dgm:pt modelId="{84642235-5435-44EF-B56D-BD77FAA59CB8}">
      <dgm:prSet phldrT="[Texto]"/>
      <dgm:spPr/>
      <dgm:t>
        <a:bodyPr/>
        <a:lstStyle/>
        <a:p>
          <a:r>
            <a:rPr lang="es-CO" dirty="0" smtClean="0"/>
            <a:t>Acuerdo 03 de 1995 (CESU)</a:t>
          </a:r>
          <a:endParaRPr lang="es-CO" dirty="0"/>
        </a:p>
      </dgm:t>
    </dgm:pt>
    <dgm:pt modelId="{03AFD29F-05C8-47AF-A806-F9030B8F028F}" type="parTrans" cxnId="{1A7D50D0-5589-4EFE-8902-9ADB4E209118}">
      <dgm:prSet/>
      <dgm:spPr/>
      <dgm:t>
        <a:bodyPr/>
        <a:lstStyle/>
        <a:p>
          <a:endParaRPr lang="es-CO"/>
        </a:p>
      </dgm:t>
    </dgm:pt>
    <dgm:pt modelId="{2BA90F62-1DF4-43D6-8C4B-F96D4AFD3B82}" type="sibTrans" cxnId="{1A7D50D0-5589-4EFE-8902-9ADB4E209118}">
      <dgm:prSet/>
      <dgm:spPr/>
      <dgm:t>
        <a:bodyPr/>
        <a:lstStyle/>
        <a:p>
          <a:endParaRPr lang="es-CO"/>
        </a:p>
      </dgm:t>
    </dgm:pt>
    <dgm:pt modelId="{7D446216-88A2-48A5-A079-3BEE51CFD707}">
      <dgm:prSet phldrT="[Texto]"/>
      <dgm:spPr/>
      <dgm:t>
        <a:bodyPr/>
        <a:lstStyle/>
        <a:p>
          <a:r>
            <a:rPr lang="es-CO" dirty="0" smtClean="0"/>
            <a:t>Decreto 1330 de 2019 del MEN </a:t>
          </a:r>
          <a:endParaRPr lang="es-CO" dirty="0"/>
        </a:p>
      </dgm:t>
    </dgm:pt>
    <dgm:pt modelId="{DC1B0461-0A9B-4357-8D5A-8E74E584B2D6}" type="parTrans" cxnId="{EF5FD52F-C355-438C-93CB-1CCBA52B215F}">
      <dgm:prSet/>
      <dgm:spPr/>
      <dgm:t>
        <a:bodyPr/>
        <a:lstStyle/>
        <a:p>
          <a:endParaRPr lang="es-CO"/>
        </a:p>
      </dgm:t>
    </dgm:pt>
    <dgm:pt modelId="{BEC6EAB1-438B-4D34-A26A-8284188FD17E}" type="sibTrans" cxnId="{EF5FD52F-C355-438C-93CB-1CCBA52B215F}">
      <dgm:prSet/>
      <dgm:spPr/>
      <dgm:t>
        <a:bodyPr/>
        <a:lstStyle/>
        <a:p>
          <a:endParaRPr lang="es-CO"/>
        </a:p>
      </dgm:t>
    </dgm:pt>
    <dgm:pt modelId="{3E20960B-4579-4186-9825-578E7B81AF56}">
      <dgm:prSet phldrT="[Texto]"/>
      <dgm:spPr/>
      <dgm:t>
        <a:bodyPr/>
        <a:lstStyle/>
        <a:p>
          <a:r>
            <a:rPr lang="es-CO" dirty="0" smtClean="0"/>
            <a:t>Resolución 021795 de 2020 </a:t>
          </a:r>
          <a:endParaRPr lang="es-CO" dirty="0"/>
        </a:p>
      </dgm:t>
    </dgm:pt>
    <dgm:pt modelId="{F892C4D7-F907-4230-8CCB-3C7EDE012072}" type="parTrans" cxnId="{C3558F9C-54F1-49D2-A5D1-4509CCC46DF7}">
      <dgm:prSet/>
      <dgm:spPr/>
      <dgm:t>
        <a:bodyPr/>
        <a:lstStyle/>
        <a:p>
          <a:endParaRPr lang="es-CO"/>
        </a:p>
      </dgm:t>
    </dgm:pt>
    <dgm:pt modelId="{2C981C80-809E-4596-892E-5AF38EF0BEA9}" type="sibTrans" cxnId="{C3558F9C-54F1-49D2-A5D1-4509CCC46DF7}">
      <dgm:prSet/>
      <dgm:spPr/>
      <dgm:t>
        <a:bodyPr/>
        <a:lstStyle/>
        <a:p>
          <a:endParaRPr lang="es-CO"/>
        </a:p>
      </dgm:t>
    </dgm:pt>
    <dgm:pt modelId="{00B281B6-4282-4785-9F2E-8B86A70A62ED}" type="pres">
      <dgm:prSet presAssocID="{43C04C41-9F34-4F6A-BBE9-7D4711E1DF4C}" presName="cycle" presStyleCnt="0">
        <dgm:presLayoutVars>
          <dgm:dir/>
          <dgm:resizeHandles val="exact"/>
        </dgm:presLayoutVars>
      </dgm:prSet>
      <dgm:spPr/>
      <dgm:t>
        <a:bodyPr/>
        <a:lstStyle/>
        <a:p>
          <a:endParaRPr lang="es-CO"/>
        </a:p>
      </dgm:t>
    </dgm:pt>
    <dgm:pt modelId="{33ED834A-C02D-47B9-B6E2-B023F47CA721}" type="pres">
      <dgm:prSet presAssocID="{5BD561AC-BE24-4FAC-ADC7-893ED936EC10}" presName="node" presStyleLbl="node1" presStyleIdx="0" presStyleCnt="5">
        <dgm:presLayoutVars>
          <dgm:bulletEnabled val="1"/>
        </dgm:presLayoutVars>
      </dgm:prSet>
      <dgm:spPr/>
      <dgm:t>
        <a:bodyPr/>
        <a:lstStyle/>
        <a:p>
          <a:endParaRPr lang="es-CO"/>
        </a:p>
      </dgm:t>
    </dgm:pt>
    <dgm:pt modelId="{F70C7023-47EB-46E5-835E-B03309517FD4}" type="pres">
      <dgm:prSet presAssocID="{5BD561AC-BE24-4FAC-ADC7-893ED936EC10}" presName="spNode" presStyleCnt="0"/>
      <dgm:spPr/>
    </dgm:pt>
    <dgm:pt modelId="{A41CDEBE-CAD5-4A88-AD98-158A316F821C}" type="pres">
      <dgm:prSet presAssocID="{6A87DEC9-CF32-45B2-B40A-032AEBB6CEF1}" presName="sibTrans" presStyleLbl="sibTrans1D1" presStyleIdx="0" presStyleCnt="5"/>
      <dgm:spPr/>
      <dgm:t>
        <a:bodyPr/>
        <a:lstStyle/>
        <a:p>
          <a:endParaRPr lang="es-CO"/>
        </a:p>
      </dgm:t>
    </dgm:pt>
    <dgm:pt modelId="{C5396FC6-8E39-4E16-B69D-A1E743726905}" type="pres">
      <dgm:prSet presAssocID="{2ADEFBE5-8B06-4E20-8A49-E763F409C67F}" presName="node" presStyleLbl="node1" presStyleIdx="1" presStyleCnt="5">
        <dgm:presLayoutVars>
          <dgm:bulletEnabled val="1"/>
        </dgm:presLayoutVars>
      </dgm:prSet>
      <dgm:spPr/>
      <dgm:t>
        <a:bodyPr/>
        <a:lstStyle/>
        <a:p>
          <a:endParaRPr lang="es-CO"/>
        </a:p>
      </dgm:t>
    </dgm:pt>
    <dgm:pt modelId="{4A460A57-EDD8-4BD1-AA56-4D9C8C32A07D}" type="pres">
      <dgm:prSet presAssocID="{2ADEFBE5-8B06-4E20-8A49-E763F409C67F}" presName="spNode" presStyleCnt="0"/>
      <dgm:spPr/>
    </dgm:pt>
    <dgm:pt modelId="{57BF8C63-22DC-4616-BEF9-6A7887446C91}" type="pres">
      <dgm:prSet presAssocID="{6AAD8E02-39F8-47E8-A69B-3173AF6DEDA0}" presName="sibTrans" presStyleLbl="sibTrans1D1" presStyleIdx="1" presStyleCnt="5"/>
      <dgm:spPr/>
      <dgm:t>
        <a:bodyPr/>
        <a:lstStyle/>
        <a:p>
          <a:endParaRPr lang="es-CO"/>
        </a:p>
      </dgm:t>
    </dgm:pt>
    <dgm:pt modelId="{537C57B7-95D4-4DE7-90CD-9143F8A7B520}" type="pres">
      <dgm:prSet presAssocID="{84642235-5435-44EF-B56D-BD77FAA59CB8}" presName="node" presStyleLbl="node1" presStyleIdx="2" presStyleCnt="5">
        <dgm:presLayoutVars>
          <dgm:bulletEnabled val="1"/>
        </dgm:presLayoutVars>
      </dgm:prSet>
      <dgm:spPr/>
      <dgm:t>
        <a:bodyPr/>
        <a:lstStyle/>
        <a:p>
          <a:endParaRPr lang="es-CO"/>
        </a:p>
      </dgm:t>
    </dgm:pt>
    <dgm:pt modelId="{283CF884-14C7-4845-B44A-CA03A4A347AC}" type="pres">
      <dgm:prSet presAssocID="{84642235-5435-44EF-B56D-BD77FAA59CB8}" presName="spNode" presStyleCnt="0"/>
      <dgm:spPr/>
    </dgm:pt>
    <dgm:pt modelId="{B1F3B15C-AAB9-4197-9750-5574F4FB8C68}" type="pres">
      <dgm:prSet presAssocID="{2BA90F62-1DF4-43D6-8C4B-F96D4AFD3B82}" presName="sibTrans" presStyleLbl="sibTrans1D1" presStyleIdx="2" presStyleCnt="5"/>
      <dgm:spPr/>
      <dgm:t>
        <a:bodyPr/>
        <a:lstStyle/>
        <a:p>
          <a:endParaRPr lang="es-CO"/>
        </a:p>
      </dgm:t>
    </dgm:pt>
    <dgm:pt modelId="{C726E372-449F-4A08-9778-E8AA6C6AEB3E}" type="pres">
      <dgm:prSet presAssocID="{7D446216-88A2-48A5-A079-3BEE51CFD707}" presName="node" presStyleLbl="node1" presStyleIdx="3" presStyleCnt="5">
        <dgm:presLayoutVars>
          <dgm:bulletEnabled val="1"/>
        </dgm:presLayoutVars>
      </dgm:prSet>
      <dgm:spPr/>
      <dgm:t>
        <a:bodyPr/>
        <a:lstStyle/>
        <a:p>
          <a:endParaRPr lang="es-CO"/>
        </a:p>
      </dgm:t>
    </dgm:pt>
    <dgm:pt modelId="{959AD729-8B96-4A1E-BFE7-EAC2545840D5}" type="pres">
      <dgm:prSet presAssocID="{7D446216-88A2-48A5-A079-3BEE51CFD707}" presName="spNode" presStyleCnt="0"/>
      <dgm:spPr/>
    </dgm:pt>
    <dgm:pt modelId="{C1557112-8687-4A6A-B467-3DB984657C0B}" type="pres">
      <dgm:prSet presAssocID="{BEC6EAB1-438B-4D34-A26A-8284188FD17E}" presName="sibTrans" presStyleLbl="sibTrans1D1" presStyleIdx="3" presStyleCnt="5"/>
      <dgm:spPr/>
      <dgm:t>
        <a:bodyPr/>
        <a:lstStyle/>
        <a:p>
          <a:endParaRPr lang="es-CO"/>
        </a:p>
      </dgm:t>
    </dgm:pt>
    <dgm:pt modelId="{A92A863C-4C01-4B0C-892D-24E5D7C97B25}" type="pres">
      <dgm:prSet presAssocID="{3E20960B-4579-4186-9825-578E7B81AF56}" presName="node" presStyleLbl="node1" presStyleIdx="4" presStyleCnt="5">
        <dgm:presLayoutVars>
          <dgm:bulletEnabled val="1"/>
        </dgm:presLayoutVars>
      </dgm:prSet>
      <dgm:spPr/>
      <dgm:t>
        <a:bodyPr/>
        <a:lstStyle/>
        <a:p>
          <a:endParaRPr lang="es-CO"/>
        </a:p>
      </dgm:t>
    </dgm:pt>
    <dgm:pt modelId="{5117F46A-DDC9-4C88-92C7-EB68C5A25C3D}" type="pres">
      <dgm:prSet presAssocID="{3E20960B-4579-4186-9825-578E7B81AF56}" presName="spNode" presStyleCnt="0"/>
      <dgm:spPr/>
    </dgm:pt>
    <dgm:pt modelId="{AAD64B99-0806-452A-AF45-997296D346B1}" type="pres">
      <dgm:prSet presAssocID="{2C981C80-809E-4596-892E-5AF38EF0BEA9}" presName="sibTrans" presStyleLbl="sibTrans1D1" presStyleIdx="4" presStyleCnt="5"/>
      <dgm:spPr/>
      <dgm:t>
        <a:bodyPr/>
        <a:lstStyle/>
        <a:p>
          <a:endParaRPr lang="es-CO"/>
        </a:p>
      </dgm:t>
    </dgm:pt>
  </dgm:ptLst>
  <dgm:cxnLst>
    <dgm:cxn modelId="{C495A510-EED8-4AB9-A44A-15FD6AF2A2F0}" type="presOf" srcId="{7D446216-88A2-48A5-A079-3BEE51CFD707}" destId="{C726E372-449F-4A08-9778-E8AA6C6AEB3E}" srcOrd="0" destOrd="0" presId="urn:microsoft.com/office/officeart/2005/8/layout/cycle6"/>
    <dgm:cxn modelId="{5BE31B8D-FBEB-4A5C-8CD7-14F2348E4E8E}" type="presOf" srcId="{BEC6EAB1-438B-4D34-A26A-8284188FD17E}" destId="{C1557112-8687-4A6A-B467-3DB984657C0B}" srcOrd="0" destOrd="0" presId="urn:microsoft.com/office/officeart/2005/8/layout/cycle6"/>
    <dgm:cxn modelId="{4DB27847-D204-4E41-B701-28CCFD117505}" type="presOf" srcId="{2BA90F62-1DF4-43D6-8C4B-F96D4AFD3B82}" destId="{B1F3B15C-AAB9-4197-9750-5574F4FB8C68}" srcOrd="0" destOrd="0" presId="urn:microsoft.com/office/officeart/2005/8/layout/cycle6"/>
    <dgm:cxn modelId="{09EEB3B6-C93A-4676-BAEF-6C8D59A6876F}" type="presOf" srcId="{43C04C41-9F34-4F6A-BBE9-7D4711E1DF4C}" destId="{00B281B6-4282-4785-9F2E-8B86A70A62ED}" srcOrd="0" destOrd="0" presId="urn:microsoft.com/office/officeart/2005/8/layout/cycle6"/>
    <dgm:cxn modelId="{2003C183-1EFB-4A6A-BCA2-4522BD35C75D}" type="presOf" srcId="{5BD561AC-BE24-4FAC-ADC7-893ED936EC10}" destId="{33ED834A-C02D-47B9-B6E2-B023F47CA721}" srcOrd="0" destOrd="0" presId="urn:microsoft.com/office/officeart/2005/8/layout/cycle6"/>
    <dgm:cxn modelId="{7760C071-6FD7-454D-964E-A73CBF45C035}" srcId="{43C04C41-9F34-4F6A-BBE9-7D4711E1DF4C}" destId="{2ADEFBE5-8B06-4E20-8A49-E763F409C67F}" srcOrd="1" destOrd="0" parTransId="{06E650E8-2AD2-4BE3-AA75-890B87AED899}" sibTransId="{6AAD8E02-39F8-47E8-A69B-3173AF6DEDA0}"/>
    <dgm:cxn modelId="{AA03A7C7-E4CC-4F30-B498-0018BF2FCC8F}" type="presOf" srcId="{6A87DEC9-CF32-45B2-B40A-032AEBB6CEF1}" destId="{A41CDEBE-CAD5-4A88-AD98-158A316F821C}" srcOrd="0" destOrd="0" presId="urn:microsoft.com/office/officeart/2005/8/layout/cycle6"/>
    <dgm:cxn modelId="{2C4808BE-FA0B-49F2-A6E1-D774450EEB5F}" type="presOf" srcId="{2C981C80-809E-4596-892E-5AF38EF0BEA9}" destId="{AAD64B99-0806-452A-AF45-997296D346B1}" srcOrd="0" destOrd="0" presId="urn:microsoft.com/office/officeart/2005/8/layout/cycle6"/>
    <dgm:cxn modelId="{EF5FD52F-C355-438C-93CB-1CCBA52B215F}" srcId="{43C04C41-9F34-4F6A-BBE9-7D4711E1DF4C}" destId="{7D446216-88A2-48A5-A079-3BEE51CFD707}" srcOrd="3" destOrd="0" parTransId="{DC1B0461-0A9B-4357-8D5A-8E74E584B2D6}" sibTransId="{BEC6EAB1-438B-4D34-A26A-8284188FD17E}"/>
    <dgm:cxn modelId="{C3558F9C-54F1-49D2-A5D1-4509CCC46DF7}" srcId="{43C04C41-9F34-4F6A-BBE9-7D4711E1DF4C}" destId="{3E20960B-4579-4186-9825-578E7B81AF56}" srcOrd="4" destOrd="0" parTransId="{F892C4D7-F907-4230-8CCB-3C7EDE012072}" sibTransId="{2C981C80-809E-4596-892E-5AF38EF0BEA9}"/>
    <dgm:cxn modelId="{94970AC7-786E-4DCD-A5F9-7894C19421E9}" srcId="{43C04C41-9F34-4F6A-BBE9-7D4711E1DF4C}" destId="{5BD561AC-BE24-4FAC-ADC7-893ED936EC10}" srcOrd="0" destOrd="0" parTransId="{200C44B9-05AF-4E3A-A640-A8E2625E2D53}" sibTransId="{6A87DEC9-CF32-45B2-B40A-032AEBB6CEF1}"/>
    <dgm:cxn modelId="{7AC50C70-1BD9-4203-8364-F499B4AEE103}" type="presOf" srcId="{2ADEFBE5-8B06-4E20-8A49-E763F409C67F}" destId="{C5396FC6-8E39-4E16-B69D-A1E743726905}" srcOrd="0" destOrd="0" presId="urn:microsoft.com/office/officeart/2005/8/layout/cycle6"/>
    <dgm:cxn modelId="{1E807655-EFE2-4EFB-BC66-756E1E3FE3EB}" type="presOf" srcId="{84642235-5435-44EF-B56D-BD77FAA59CB8}" destId="{537C57B7-95D4-4DE7-90CD-9143F8A7B520}" srcOrd="0" destOrd="0" presId="urn:microsoft.com/office/officeart/2005/8/layout/cycle6"/>
    <dgm:cxn modelId="{1A7D50D0-5589-4EFE-8902-9ADB4E209118}" srcId="{43C04C41-9F34-4F6A-BBE9-7D4711E1DF4C}" destId="{84642235-5435-44EF-B56D-BD77FAA59CB8}" srcOrd="2" destOrd="0" parTransId="{03AFD29F-05C8-47AF-A806-F9030B8F028F}" sibTransId="{2BA90F62-1DF4-43D6-8C4B-F96D4AFD3B82}"/>
    <dgm:cxn modelId="{7B46354C-9CF7-416C-902A-DFA0A58DDA3B}" type="presOf" srcId="{3E20960B-4579-4186-9825-578E7B81AF56}" destId="{A92A863C-4C01-4B0C-892D-24E5D7C97B25}" srcOrd="0" destOrd="0" presId="urn:microsoft.com/office/officeart/2005/8/layout/cycle6"/>
    <dgm:cxn modelId="{389DF22D-0C5D-4D36-801D-5CC4737C6723}" type="presOf" srcId="{6AAD8E02-39F8-47E8-A69B-3173AF6DEDA0}" destId="{57BF8C63-22DC-4616-BEF9-6A7887446C91}" srcOrd="0" destOrd="0" presId="urn:microsoft.com/office/officeart/2005/8/layout/cycle6"/>
    <dgm:cxn modelId="{5F904545-D08C-4961-A026-A75A5F94ED19}" type="presParOf" srcId="{00B281B6-4282-4785-9F2E-8B86A70A62ED}" destId="{33ED834A-C02D-47B9-B6E2-B023F47CA721}" srcOrd="0" destOrd="0" presId="urn:microsoft.com/office/officeart/2005/8/layout/cycle6"/>
    <dgm:cxn modelId="{524764B5-D456-4D04-B754-0784B829415E}" type="presParOf" srcId="{00B281B6-4282-4785-9F2E-8B86A70A62ED}" destId="{F70C7023-47EB-46E5-835E-B03309517FD4}" srcOrd="1" destOrd="0" presId="urn:microsoft.com/office/officeart/2005/8/layout/cycle6"/>
    <dgm:cxn modelId="{BC21F8E5-706F-4E18-B8FC-63F5318CF99B}" type="presParOf" srcId="{00B281B6-4282-4785-9F2E-8B86A70A62ED}" destId="{A41CDEBE-CAD5-4A88-AD98-158A316F821C}" srcOrd="2" destOrd="0" presId="urn:microsoft.com/office/officeart/2005/8/layout/cycle6"/>
    <dgm:cxn modelId="{9A845627-C7F9-4B53-BCF9-9E8D190993D0}" type="presParOf" srcId="{00B281B6-4282-4785-9F2E-8B86A70A62ED}" destId="{C5396FC6-8E39-4E16-B69D-A1E743726905}" srcOrd="3" destOrd="0" presId="urn:microsoft.com/office/officeart/2005/8/layout/cycle6"/>
    <dgm:cxn modelId="{15C8332B-8065-45D3-A88D-AE07174E30EE}" type="presParOf" srcId="{00B281B6-4282-4785-9F2E-8B86A70A62ED}" destId="{4A460A57-EDD8-4BD1-AA56-4D9C8C32A07D}" srcOrd="4" destOrd="0" presId="urn:microsoft.com/office/officeart/2005/8/layout/cycle6"/>
    <dgm:cxn modelId="{9ECF0EF8-FBBE-48BD-82AA-3864CAAD996B}" type="presParOf" srcId="{00B281B6-4282-4785-9F2E-8B86A70A62ED}" destId="{57BF8C63-22DC-4616-BEF9-6A7887446C91}" srcOrd="5" destOrd="0" presId="urn:microsoft.com/office/officeart/2005/8/layout/cycle6"/>
    <dgm:cxn modelId="{713DBFB6-1505-4782-B780-8405E783D9AC}" type="presParOf" srcId="{00B281B6-4282-4785-9F2E-8B86A70A62ED}" destId="{537C57B7-95D4-4DE7-90CD-9143F8A7B520}" srcOrd="6" destOrd="0" presId="urn:microsoft.com/office/officeart/2005/8/layout/cycle6"/>
    <dgm:cxn modelId="{1887E946-DB7A-4BBE-AAF6-903A14AA8C89}" type="presParOf" srcId="{00B281B6-4282-4785-9F2E-8B86A70A62ED}" destId="{283CF884-14C7-4845-B44A-CA03A4A347AC}" srcOrd="7" destOrd="0" presId="urn:microsoft.com/office/officeart/2005/8/layout/cycle6"/>
    <dgm:cxn modelId="{3A44D2A0-3903-42A9-A587-A4CD94F7076F}" type="presParOf" srcId="{00B281B6-4282-4785-9F2E-8B86A70A62ED}" destId="{B1F3B15C-AAB9-4197-9750-5574F4FB8C68}" srcOrd="8" destOrd="0" presId="urn:microsoft.com/office/officeart/2005/8/layout/cycle6"/>
    <dgm:cxn modelId="{09C5DE05-0FB2-4C6E-A64E-D021A64B8680}" type="presParOf" srcId="{00B281B6-4282-4785-9F2E-8B86A70A62ED}" destId="{C726E372-449F-4A08-9778-E8AA6C6AEB3E}" srcOrd="9" destOrd="0" presId="urn:microsoft.com/office/officeart/2005/8/layout/cycle6"/>
    <dgm:cxn modelId="{E4CCC975-B508-4173-B05B-72362703D8A4}" type="presParOf" srcId="{00B281B6-4282-4785-9F2E-8B86A70A62ED}" destId="{959AD729-8B96-4A1E-BFE7-EAC2545840D5}" srcOrd="10" destOrd="0" presId="urn:microsoft.com/office/officeart/2005/8/layout/cycle6"/>
    <dgm:cxn modelId="{67EF1EDD-EC54-4700-9B94-1C54A73596E0}" type="presParOf" srcId="{00B281B6-4282-4785-9F2E-8B86A70A62ED}" destId="{C1557112-8687-4A6A-B467-3DB984657C0B}" srcOrd="11" destOrd="0" presId="urn:microsoft.com/office/officeart/2005/8/layout/cycle6"/>
    <dgm:cxn modelId="{70CDB47A-DAC3-4835-B144-667CC19859A5}" type="presParOf" srcId="{00B281B6-4282-4785-9F2E-8B86A70A62ED}" destId="{A92A863C-4C01-4B0C-892D-24E5D7C97B25}" srcOrd="12" destOrd="0" presId="urn:microsoft.com/office/officeart/2005/8/layout/cycle6"/>
    <dgm:cxn modelId="{D8661FF9-9D75-4D1C-907B-2D7403600583}" type="presParOf" srcId="{00B281B6-4282-4785-9F2E-8B86A70A62ED}" destId="{5117F46A-DDC9-4C88-92C7-EB68C5A25C3D}" srcOrd="13" destOrd="0" presId="urn:microsoft.com/office/officeart/2005/8/layout/cycle6"/>
    <dgm:cxn modelId="{0B0C68DA-4D2A-4708-AD37-E5333B0CA9C4}" type="presParOf" srcId="{00B281B6-4282-4785-9F2E-8B86A70A62ED}" destId="{AAD64B99-0806-452A-AF45-997296D346B1}"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427FF12-64F8-4389-A24F-9C21A262835C}" type="doc">
      <dgm:prSet loTypeId="urn:microsoft.com/office/officeart/2005/8/layout/hList6" loCatId="list" qsTypeId="urn:microsoft.com/office/officeart/2005/8/quickstyle/simple1" qsCatId="simple" csTypeId="urn:microsoft.com/office/officeart/2005/8/colors/accent0_3" csCatId="mainScheme" phldr="1"/>
      <dgm:spPr/>
      <dgm:t>
        <a:bodyPr/>
        <a:lstStyle/>
        <a:p>
          <a:endParaRPr lang="es-CO"/>
        </a:p>
      </dgm:t>
    </dgm:pt>
    <dgm:pt modelId="{90D0F134-7758-40F9-A810-6BDA2EF92407}">
      <dgm:prSet phldrT="[Texto]" custT="1"/>
      <dgm:spPr/>
      <dgm:t>
        <a:bodyPr/>
        <a:lstStyle/>
        <a:p>
          <a:r>
            <a:rPr lang="es-CO" sz="2400" b="1" dirty="0" smtClean="0"/>
            <a:t>Contexto y sujetos de investigación</a:t>
          </a:r>
          <a:endParaRPr lang="es-CO" sz="2400" dirty="0"/>
        </a:p>
      </dgm:t>
    </dgm:pt>
    <dgm:pt modelId="{74FF0431-253E-4B98-990A-7E4C56B2A1E8}" type="parTrans" cxnId="{01C97A9F-564D-4777-8D35-A0A4422AB1F0}">
      <dgm:prSet/>
      <dgm:spPr/>
      <dgm:t>
        <a:bodyPr/>
        <a:lstStyle/>
        <a:p>
          <a:endParaRPr lang="es-CO" sz="1600"/>
        </a:p>
      </dgm:t>
    </dgm:pt>
    <dgm:pt modelId="{70A9C378-0702-43BF-8B7D-0E3F56BA9B11}" type="sibTrans" cxnId="{01C97A9F-564D-4777-8D35-A0A4422AB1F0}">
      <dgm:prSet/>
      <dgm:spPr/>
      <dgm:t>
        <a:bodyPr/>
        <a:lstStyle/>
        <a:p>
          <a:endParaRPr lang="es-CO" sz="1600"/>
        </a:p>
      </dgm:t>
    </dgm:pt>
    <dgm:pt modelId="{BBE943C7-6638-4C19-9C02-A940BC208C2A}">
      <dgm:prSet phldrT="[Texto]" custT="1"/>
      <dgm:spPr/>
      <dgm:t>
        <a:bodyPr/>
        <a:lstStyle/>
        <a:p>
          <a:r>
            <a:rPr lang="es-ES" sz="1800" dirty="0" smtClean="0"/>
            <a:t>Mocoa, Putumayo (Colombia)</a:t>
          </a:r>
          <a:endParaRPr lang="es-CO" sz="1800" dirty="0"/>
        </a:p>
      </dgm:t>
    </dgm:pt>
    <dgm:pt modelId="{5216E1EF-7014-4F62-8822-1DAC2F76153E}" type="parTrans" cxnId="{D64AABC2-BF9A-4571-8B4E-F4533896ABC9}">
      <dgm:prSet/>
      <dgm:spPr/>
      <dgm:t>
        <a:bodyPr/>
        <a:lstStyle/>
        <a:p>
          <a:endParaRPr lang="es-CO" sz="1600"/>
        </a:p>
      </dgm:t>
    </dgm:pt>
    <dgm:pt modelId="{B7458EDF-8DF3-48BD-9C63-73BDF70DDC12}" type="sibTrans" cxnId="{D64AABC2-BF9A-4571-8B4E-F4533896ABC9}">
      <dgm:prSet/>
      <dgm:spPr/>
      <dgm:t>
        <a:bodyPr/>
        <a:lstStyle/>
        <a:p>
          <a:endParaRPr lang="es-CO" sz="1600"/>
        </a:p>
      </dgm:t>
    </dgm:pt>
    <dgm:pt modelId="{3284DEDB-9638-4ECE-A6C6-6AC8E2FF7557}">
      <dgm:prSet phldrT="[Texto]" custT="1"/>
      <dgm:spPr/>
      <dgm:t>
        <a:bodyPr/>
        <a:lstStyle/>
        <a:p>
          <a:r>
            <a:rPr lang="es-ES" sz="1800" dirty="0" smtClean="0"/>
            <a:t>Instituto Tecnológico del Putumayo - ITP</a:t>
          </a:r>
          <a:endParaRPr lang="es-CO" sz="1800" dirty="0"/>
        </a:p>
      </dgm:t>
    </dgm:pt>
    <dgm:pt modelId="{EAE94645-174E-4C3E-99CF-D753856EACE6}" type="parTrans" cxnId="{25D2A0D0-5243-430F-86E9-2CFB300BB4D6}">
      <dgm:prSet/>
      <dgm:spPr/>
      <dgm:t>
        <a:bodyPr/>
        <a:lstStyle/>
        <a:p>
          <a:endParaRPr lang="es-CO" sz="1600"/>
        </a:p>
      </dgm:t>
    </dgm:pt>
    <dgm:pt modelId="{78F1BEDF-1423-49FE-9B5F-771C7C5DED63}" type="sibTrans" cxnId="{25D2A0D0-5243-430F-86E9-2CFB300BB4D6}">
      <dgm:prSet/>
      <dgm:spPr/>
      <dgm:t>
        <a:bodyPr/>
        <a:lstStyle/>
        <a:p>
          <a:endParaRPr lang="es-CO" sz="1600"/>
        </a:p>
      </dgm:t>
    </dgm:pt>
    <dgm:pt modelId="{ABB8E1FC-AE85-448A-B8A2-8A4FB47FD05A}">
      <dgm:prSet phldrT="[Texto]" custT="1"/>
      <dgm:spPr/>
      <dgm:t>
        <a:bodyPr/>
        <a:lstStyle/>
        <a:p>
          <a:r>
            <a:rPr lang="es-CO" sz="2400" b="1" dirty="0" smtClean="0"/>
            <a:t>Enfoque Metodológico </a:t>
          </a:r>
          <a:endParaRPr lang="es-CO" sz="2400" dirty="0"/>
        </a:p>
      </dgm:t>
    </dgm:pt>
    <dgm:pt modelId="{7144F4FF-2D18-4683-980B-B7E5C4895C4F}" type="parTrans" cxnId="{CB7CB807-4D30-4091-9A33-8B039C9A7108}">
      <dgm:prSet/>
      <dgm:spPr/>
      <dgm:t>
        <a:bodyPr/>
        <a:lstStyle/>
        <a:p>
          <a:endParaRPr lang="es-CO" sz="1600"/>
        </a:p>
      </dgm:t>
    </dgm:pt>
    <dgm:pt modelId="{ED6B087E-10AE-42E8-A82E-91BA2534F05F}" type="sibTrans" cxnId="{CB7CB807-4D30-4091-9A33-8B039C9A7108}">
      <dgm:prSet/>
      <dgm:spPr/>
      <dgm:t>
        <a:bodyPr/>
        <a:lstStyle/>
        <a:p>
          <a:endParaRPr lang="es-CO" sz="1600"/>
        </a:p>
      </dgm:t>
    </dgm:pt>
    <dgm:pt modelId="{2CA3E409-2131-42F9-A412-2A299F5AD615}">
      <dgm:prSet phldrT="[Texto]" custT="1"/>
      <dgm:spPr/>
      <dgm:t>
        <a:bodyPr/>
        <a:lstStyle/>
        <a:p>
          <a:r>
            <a:rPr lang="es-CO" sz="1800" dirty="0" smtClean="0"/>
            <a:t>Enfoque cualitativo</a:t>
          </a:r>
          <a:endParaRPr lang="es-CO" sz="1800" dirty="0"/>
        </a:p>
      </dgm:t>
    </dgm:pt>
    <dgm:pt modelId="{75B61DE7-9DC3-4635-B8C9-0D34731C9139}" type="parTrans" cxnId="{9F03B44C-D3C9-49ED-8394-0E5D496573E3}">
      <dgm:prSet/>
      <dgm:spPr/>
      <dgm:t>
        <a:bodyPr/>
        <a:lstStyle/>
        <a:p>
          <a:endParaRPr lang="es-CO" sz="1600"/>
        </a:p>
      </dgm:t>
    </dgm:pt>
    <dgm:pt modelId="{A750D73E-E029-4D99-9FDB-68420E517276}" type="sibTrans" cxnId="{9F03B44C-D3C9-49ED-8394-0E5D496573E3}">
      <dgm:prSet/>
      <dgm:spPr/>
      <dgm:t>
        <a:bodyPr/>
        <a:lstStyle/>
        <a:p>
          <a:endParaRPr lang="es-CO" sz="1600"/>
        </a:p>
      </dgm:t>
    </dgm:pt>
    <dgm:pt modelId="{23CA7695-9480-445C-9E42-3D3CF1E8A20D}">
      <dgm:prSet phldrT="[Texto]" custT="1"/>
      <dgm:spPr/>
      <dgm:t>
        <a:bodyPr/>
        <a:lstStyle/>
        <a:p>
          <a:r>
            <a:rPr lang="es-CO" sz="1800" dirty="0" smtClean="0"/>
            <a:t>Investigación documental </a:t>
          </a:r>
          <a:endParaRPr lang="es-CO" sz="1800" dirty="0"/>
        </a:p>
      </dgm:t>
    </dgm:pt>
    <dgm:pt modelId="{985110A6-89FF-4DBD-B29A-BABD247605E2}" type="parTrans" cxnId="{49E3D615-5F2B-4AF5-9547-46C84644984B}">
      <dgm:prSet/>
      <dgm:spPr/>
      <dgm:t>
        <a:bodyPr/>
        <a:lstStyle/>
        <a:p>
          <a:endParaRPr lang="es-CO" sz="1600"/>
        </a:p>
      </dgm:t>
    </dgm:pt>
    <dgm:pt modelId="{7C83E8C5-969D-42A8-BF4B-1652CAA06EF4}" type="sibTrans" cxnId="{49E3D615-5F2B-4AF5-9547-46C84644984B}">
      <dgm:prSet/>
      <dgm:spPr/>
      <dgm:t>
        <a:bodyPr/>
        <a:lstStyle/>
        <a:p>
          <a:endParaRPr lang="es-CO" sz="1600"/>
        </a:p>
      </dgm:t>
    </dgm:pt>
    <dgm:pt modelId="{47DF242B-2E19-481B-B3E2-525CFDFCAE71}" type="pres">
      <dgm:prSet presAssocID="{5427FF12-64F8-4389-A24F-9C21A262835C}" presName="Name0" presStyleCnt="0">
        <dgm:presLayoutVars>
          <dgm:dir/>
          <dgm:resizeHandles val="exact"/>
        </dgm:presLayoutVars>
      </dgm:prSet>
      <dgm:spPr/>
      <dgm:t>
        <a:bodyPr/>
        <a:lstStyle/>
        <a:p>
          <a:endParaRPr lang="es-CO"/>
        </a:p>
      </dgm:t>
    </dgm:pt>
    <dgm:pt modelId="{ECA0C85D-C193-469B-A15B-5A786E22D2D8}" type="pres">
      <dgm:prSet presAssocID="{90D0F134-7758-40F9-A810-6BDA2EF92407}" presName="node" presStyleLbl="node1" presStyleIdx="0" presStyleCnt="2">
        <dgm:presLayoutVars>
          <dgm:bulletEnabled val="1"/>
        </dgm:presLayoutVars>
      </dgm:prSet>
      <dgm:spPr/>
      <dgm:t>
        <a:bodyPr/>
        <a:lstStyle/>
        <a:p>
          <a:endParaRPr lang="es-CO"/>
        </a:p>
      </dgm:t>
    </dgm:pt>
    <dgm:pt modelId="{37131A4F-260A-4A4D-895E-CC6803356222}" type="pres">
      <dgm:prSet presAssocID="{70A9C378-0702-43BF-8B7D-0E3F56BA9B11}" presName="sibTrans" presStyleCnt="0"/>
      <dgm:spPr/>
    </dgm:pt>
    <dgm:pt modelId="{DF3665B2-3395-4C6C-9032-DD7656A77485}" type="pres">
      <dgm:prSet presAssocID="{ABB8E1FC-AE85-448A-B8A2-8A4FB47FD05A}" presName="node" presStyleLbl="node1" presStyleIdx="1" presStyleCnt="2">
        <dgm:presLayoutVars>
          <dgm:bulletEnabled val="1"/>
        </dgm:presLayoutVars>
      </dgm:prSet>
      <dgm:spPr/>
      <dgm:t>
        <a:bodyPr/>
        <a:lstStyle/>
        <a:p>
          <a:endParaRPr lang="es-CO"/>
        </a:p>
      </dgm:t>
    </dgm:pt>
  </dgm:ptLst>
  <dgm:cxnLst>
    <dgm:cxn modelId="{CE3A2C84-7425-49EE-8389-8394F7FA0CAD}" type="presOf" srcId="{23CA7695-9480-445C-9E42-3D3CF1E8A20D}" destId="{DF3665B2-3395-4C6C-9032-DD7656A77485}" srcOrd="0" destOrd="2" presId="urn:microsoft.com/office/officeart/2005/8/layout/hList6"/>
    <dgm:cxn modelId="{4BF5F2E5-6A02-4198-8F8A-ED382E293563}" type="presOf" srcId="{BBE943C7-6638-4C19-9C02-A940BC208C2A}" destId="{ECA0C85D-C193-469B-A15B-5A786E22D2D8}" srcOrd="0" destOrd="1" presId="urn:microsoft.com/office/officeart/2005/8/layout/hList6"/>
    <dgm:cxn modelId="{25D2A0D0-5243-430F-86E9-2CFB300BB4D6}" srcId="{90D0F134-7758-40F9-A810-6BDA2EF92407}" destId="{3284DEDB-9638-4ECE-A6C6-6AC8E2FF7557}" srcOrd="1" destOrd="0" parTransId="{EAE94645-174E-4C3E-99CF-D753856EACE6}" sibTransId="{78F1BEDF-1423-49FE-9B5F-771C7C5DED63}"/>
    <dgm:cxn modelId="{C48D4801-C20E-454C-A863-75F8EE6AEFBC}" type="presOf" srcId="{90D0F134-7758-40F9-A810-6BDA2EF92407}" destId="{ECA0C85D-C193-469B-A15B-5A786E22D2D8}" srcOrd="0" destOrd="0" presId="urn:microsoft.com/office/officeart/2005/8/layout/hList6"/>
    <dgm:cxn modelId="{00FF5DF9-5229-4BF5-802F-42B0F426303B}" type="presOf" srcId="{3284DEDB-9638-4ECE-A6C6-6AC8E2FF7557}" destId="{ECA0C85D-C193-469B-A15B-5A786E22D2D8}" srcOrd="0" destOrd="2" presId="urn:microsoft.com/office/officeart/2005/8/layout/hList6"/>
    <dgm:cxn modelId="{01C97A9F-564D-4777-8D35-A0A4422AB1F0}" srcId="{5427FF12-64F8-4389-A24F-9C21A262835C}" destId="{90D0F134-7758-40F9-A810-6BDA2EF92407}" srcOrd="0" destOrd="0" parTransId="{74FF0431-253E-4B98-990A-7E4C56B2A1E8}" sibTransId="{70A9C378-0702-43BF-8B7D-0E3F56BA9B11}"/>
    <dgm:cxn modelId="{CB7CB807-4D30-4091-9A33-8B039C9A7108}" srcId="{5427FF12-64F8-4389-A24F-9C21A262835C}" destId="{ABB8E1FC-AE85-448A-B8A2-8A4FB47FD05A}" srcOrd="1" destOrd="0" parTransId="{7144F4FF-2D18-4683-980B-B7E5C4895C4F}" sibTransId="{ED6B087E-10AE-42E8-A82E-91BA2534F05F}"/>
    <dgm:cxn modelId="{AE3888FC-690C-488B-9A41-DB1DD309FB97}" type="presOf" srcId="{ABB8E1FC-AE85-448A-B8A2-8A4FB47FD05A}" destId="{DF3665B2-3395-4C6C-9032-DD7656A77485}" srcOrd="0" destOrd="0" presId="urn:microsoft.com/office/officeart/2005/8/layout/hList6"/>
    <dgm:cxn modelId="{D64AABC2-BF9A-4571-8B4E-F4533896ABC9}" srcId="{90D0F134-7758-40F9-A810-6BDA2EF92407}" destId="{BBE943C7-6638-4C19-9C02-A940BC208C2A}" srcOrd="0" destOrd="0" parTransId="{5216E1EF-7014-4F62-8822-1DAC2F76153E}" sibTransId="{B7458EDF-8DF3-48BD-9C63-73BDF70DDC12}"/>
    <dgm:cxn modelId="{B906964F-9524-4FDB-ACE5-DFF79AFE39B5}" type="presOf" srcId="{2CA3E409-2131-42F9-A412-2A299F5AD615}" destId="{DF3665B2-3395-4C6C-9032-DD7656A77485}" srcOrd="0" destOrd="1" presId="urn:microsoft.com/office/officeart/2005/8/layout/hList6"/>
    <dgm:cxn modelId="{9293BB84-33D3-40D4-AE80-2F2E804BE257}" type="presOf" srcId="{5427FF12-64F8-4389-A24F-9C21A262835C}" destId="{47DF242B-2E19-481B-B3E2-525CFDFCAE71}" srcOrd="0" destOrd="0" presId="urn:microsoft.com/office/officeart/2005/8/layout/hList6"/>
    <dgm:cxn modelId="{9F03B44C-D3C9-49ED-8394-0E5D496573E3}" srcId="{ABB8E1FC-AE85-448A-B8A2-8A4FB47FD05A}" destId="{2CA3E409-2131-42F9-A412-2A299F5AD615}" srcOrd="0" destOrd="0" parTransId="{75B61DE7-9DC3-4635-B8C9-0D34731C9139}" sibTransId="{A750D73E-E029-4D99-9FDB-68420E517276}"/>
    <dgm:cxn modelId="{49E3D615-5F2B-4AF5-9547-46C84644984B}" srcId="{ABB8E1FC-AE85-448A-B8A2-8A4FB47FD05A}" destId="{23CA7695-9480-445C-9E42-3D3CF1E8A20D}" srcOrd="1" destOrd="0" parTransId="{985110A6-89FF-4DBD-B29A-BABD247605E2}" sibTransId="{7C83E8C5-969D-42A8-BF4B-1652CAA06EF4}"/>
    <dgm:cxn modelId="{D0071B1F-5684-4587-B53C-352B1961F1F3}" type="presParOf" srcId="{47DF242B-2E19-481B-B3E2-525CFDFCAE71}" destId="{ECA0C85D-C193-469B-A15B-5A786E22D2D8}" srcOrd="0" destOrd="0" presId="urn:microsoft.com/office/officeart/2005/8/layout/hList6"/>
    <dgm:cxn modelId="{DE9B1CE3-A2F1-4CA6-A4A2-C4EECA6FFD79}" type="presParOf" srcId="{47DF242B-2E19-481B-B3E2-525CFDFCAE71}" destId="{37131A4F-260A-4A4D-895E-CC6803356222}" srcOrd="1" destOrd="0" presId="urn:microsoft.com/office/officeart/2005/8/layout/hList6"/>
    <dgm:cxn modelId="{7EB30801-A2CF-4D9F-9118-C828C8D58514}" type="presParOf" srcId="{47DF242B-2E19-481B-B3E2-525CFDFCAE71}" destId="{DF3665B2-3395-4C6C-9032-DD7656A77485}"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7E0B4A-A83C-4D93-BAD2-756573AEB8BB}" type="doc">
      <dgm:prSet loTypeId="urn:microsoft.com/office/officeart/2005/8/layout/radial3" loCatId="cycle" qsTypeId="urn:microsoft.com/office/officeart/2005/8/quickstyle/simple1" qsCatId="simple" csTypeId="urn:microsoft.com/office/officeart/2005/8/colors/accent0_2" csCatId="mainScheme" phldr="1"/>
      <dgm:spPr/>
      <dgm:t>
        <a:bodyPr/>
        <a:lstStyle/>
        <a:p>
          <a:endParaRPr lang="es-CO"/>
        </a:p>
      </dgm:t>
    </dgm:pt>
    <dgm:pt modelId="{0E6D247F-4F0B-428C-961C-ECC610C76FF0}">
      <dgm:prSet phldrT="[Texto]"/>
      <dgm:spPr/>
      <dgm:t>
        <a:bodyPr/>
        <a:lstStyle/>
        <a:p>
          <a:r>
            <a:rPr lang="es-ES" dirty="0" smtClean="0"/>
            <a:t>Propuesta Didáctica</a:t>
          </a:r>
          <a:endParaRPr lang="es-CO" dirty="0"/>
        </a:p>
      </dgm:t>
    </dgm:pt>
    <dgm:pt modelId="{3235ACCA-B073-4601-A266-D06FF45907F6}" type="parTrans" cxnId="{F7F7EE45-C564-4106-AD6D-5157554AB3C4}">
      <dgm:prSet/>
      <dgm:spPr/>
      <dgm:t>
        <a:bodyPr/>
        <a:lstStyle/>
        <a:p>
          <a:endParaRPr lang="es-CO"/>
        </a:p>
      </dgm:t>
    </dgm:pt>
    <dgm:pt modelId="{171733AE-5B0B-4549-BA14-55068E1CD246}" type="sibTrans" cxnId="{F7F7EE45-C564-4106-AD6D-5157554AB3C4}">
      <dgm:prSet/>
      <dgm:spPr/>
      <dgm:t>
        <a:bodyPr/>
        <a:lstStyle/>
        <a:p>
          <a:endParaRPr lang="es-CO"/>
        </a:p>
      </dgm:t>
    </dgm:pt>
    <dgm:pt modelId="{2A8AEC70-6D19-489E-A06F-4FE3F7072E19}">
      <dgm:prSet phldrT="[Texto]"/>
      <dgm:spPr/>
      <dgm:t>
        <a:bodyPr/>
        <a:lstStyle/>
        <a:p>
          <a:r>
            <a:rPr lang="es-CO" b="1" dirty="0" smtClean="0"/>
            <a:t>Presentación y justificación de la propuesta.</a:t>
          </a:r>
          <a:endParaRPr lang="es-CO" dirty="0"/>
        </a:p>
      </dgm:t>
    </dgm:pt>
    <dgm:pt modelId="{0972779A-783F-4F68-9A17-01A4ECFC5EF2}" type="parTrans" cxnId="{7C4D4842-40F8-4C1D-946A-900A76F0DF36}">
      <dgm:prSet/>
      <dgm:spPr/>
      <dgm:t>
        <a:bodyPr/>
        <a:lstStyle/>
        <a:p>
          <a:endParaRPr lang="es-CO"/>
        </a:p>
      </dgm:t>
    </dgm:pt>
    <dgm:pt modelId="{9934151E-8660-43BB-9036-5E54588104B8}" type="sibTrans" cxnId="{7C4D4842-40F8-4C1D-946A-900A76F0DF36}">
      <dgm:prSet/>
      <dgm:spPr/>
      <dgm:t>
        <a:bodyPr/>
        <a:lstStyle/>
        <a:p>
          <a:endParaRPr lang="es-CO"/>
        </a:p>
      </dgm:t>
    </dgm:pt>
    <dgm:pt modelId="{47E3FDA8-6FE3-430F-93A5-9412C4AACB09}">
      <dgm:prSet phldrT="[Texto]"/>
      <dgm:spPr/>
      <dgm:t>
        <a:bodyPr/>
        <a:lstStyle/>
        <a:p>
          <a:r>
            <a:rPr lang="es-CO" b="1" dirty="0" smtClean="0"/>
            <a:t>Descripción de la propuesta</a:t>
          </a:r>
          <a:endParaRPr lang="es-CO" dirty="0"/>
        </a:p>
      </dgm:t>
    </dgm:pt>
    <dgm:pt modelId="{800DF6C5-EF4D-433C-B1B5-2054D979C461}" type="parTrans" cxnId="{2BD03DEC-D140-4622-978A-E77B4F59BC95}">
      <dgm:prSet/>
      <dgm:spPr/>
      <dgm:t>
        <a:bodyPr/>
        <a:lstStyle/>
        <a:p>
          <a:endParaRPr lang="es-CO"/>
        </a:p>
      </dgm:t>
    </dgm:pt>
    <dgm:pt modelId="{223EF4A9-FBAD-479A-8B0A-F21640215AF3}" type="sibTrans" cxnId="{2BD03DEC-D140-4622-978A-E77B4F59BC95}">
      <dgm:prSet/>
      <dgm:spPr/>
      <dgm:t>
        <a:bodyPr/>
        <a:lstStyle/>
        <a:p>
          <a:endParaRPr lang="es-CO"/>
        </a:p>
      </dgm:t>
    </dgm:pt>
    <dgm:pt modelId="{492345A0-0562-40B6-A32E-1F217EF249A5}">
      <dgm:prSet phldrT="[Texto]"/>
      <dgm:spPr/>
      <dgm:t>
        <a:bodyPr/>
        <a:lstStyle/>
        <a:p>
          <a:r>
            <a:rPr lang="es-CO" b="1" dirty="0" smtClean="0"/>
            <a:t>Propósito de formación</a:t>
          </a:r>
          <a:endParaRPr lang="es-CO" dirty="0"/>
        </a:p>
      </dgm:t>
    </dgm:pt>
    <dgm:pt modelId="{FCFD8E25-681B-470C-A587-4325A5DD9079}" type="parTrans" cxnId="{24BC632A-A925-4537-9233-D6AE2899F72A}">
      <dgm:prSet/>
      <dgm:spPr/>
      <dgm:t>
        <a:bodyPr/>
        <a:lstStyle/>
        <a:p>
          <a:endParaRPr lang="es-CO"/>
        </a:p>
      </dgm:t>
    </dgm:pt>
    <dgm:pt modelId="{3F57BD4A-3CEC-43CC-9E08-9C6EA919C351}" type="sibTrans" cxnId="{24BC632A-A925-4537-9233-D6AE2899F72A}">
      <dgm:prSet/>
      <dgm:spPr/>
      <dgm:t>
        <a:bodyPr/>
        <a:lstStyle/>
        <a:p>
          <a:endParaRPr lang="es-CO"/>
        </a:p>
      </dgm:t>
    </dgm:pt>
    <dgm:pt modelId="{C4696494-FBCE-456B-8B5D-F20508C6B9C0}">
      <dgm:prSet phldrT="[Texto]"/>
      <dgm:spPr/>
      <dgm:t>
        <a:bodyPr/>
        <a:lstStyle/>
        <a:p>
          <a:r>
            <a:rPr lang="es-CO" b="1" dirty="0" smtClean="0"/>
            <a:t>Competencias a desarrollar</a:t>
          </a:r>
          <a:endParaRPr lang="es-CO" dirty="0"/>
        </a:p>
      </dgm:t>
    </dgm:pt>
    <dgm:pt modelId="{0EDC3BB2-D7F2-4334-A26B-D52758D06EF7}" type="parTrans" cxnId="{D29A60CB-A544-4D98-8074-B16DD4DECDE4}">
      <dgm:prSet/>
      <dgm:spPr/>
      <dgm:t>
        <a:bodyPr/>
        <a:lstStyle/>
        <a:p>
          <a:endParaRPr lang="es-CO"/>
        </a:p>
      </dgm:t>
    </dgm:pt>
    <dgm:pt modelId="{DED6B57E-28C5-440F-874B-50D6181572AE}" type="sibTrans" cxnId="{D29A60CB-A544-4D98-8074-B16DD4DECDE4}">
      <dgm:prSet/>
      <dgm:spPr/>
      <dgm:t>
        <a:bodyPr/>
        <a:lstStyle/>
        <a:p>
          <a:endParaRPr lang="es-CO"/>
        </a:p>
      </dgm:t>
    </dgm:pt>
    <dgm:pt modelId="{4A131650-A5DC-41B0-B036-187AB9309E8C}">
      <dgm:prSet phldrT="[Texto]"/>
      <dgm:spPr/>
      <dgm:t>
        <a:bodyPr/>
        <a:lstStyle/>
        <a:p>
          <a:r>
            <a:rPr lang="es-CO" b="1" smtClean="0"/>
            <a:t>Resultados de Aprendizaje</a:t>
          </a:r>
          <a:endParaRPr lang="es-CO" dirty="0"/>
        </a:p>
      </dgm:t>
    </dgm:pt>
    <dgm:pt modelId="{65E95E9C-E863-45A8-8EF4-2538B3610C5E}" type="parTrans" cxnId="{843E00CE-5AEA-458D-8B7D-D50C31919051}">
      <dgm:prSet/>
      <dgm:spPr/>
      <dgm:t>
        <a:bodyPr/>
        <a:lstStyle/>
        <a:p>
          <a:endParaRPr lang="es-CO"/>
        </a:p>
      </dgm:t>
    </dgm:pt>
    <dgm:pt modelId="{C3C0B426-38F0-4191-A0DE-D131537420CC}" type="sibTrans" cxnId="{843E00CE-5AEA-458D-8B7D-D50C31919051}">
      <dgm:prSet/>
      <dgm:spPr/>
      <dgm:t>
        <a:bodyPr/>
        <a:lstStyle/>
        <a:p>
          <a:endParaRPr lang="es-CO"/>
        </a:p>
      </dgm:t>
    </dgm:pt>
    <dgm:pt modelId="{118474D4-C5E7-4A8A-B591-B4225D0CFD40}">
      <dgm:prSet phldrT="[Texto]"/>
      <dgm:spPr/>
      <dgm:t>
        <a:bodyPr/>
        <a:lstStyle/>
        <a:p>
          <a:r>
            <a:rPr lang="es-CO" b="1" smtClean="0"/>
            <a:t>Puesta en marcha e integración</a:t>
          </a:r>
          <a:endParaRPr lang="es-CO" dirty="0"/>
        </a:p>
      </dgm:t>
    </dgm:pt>
    <dgm:pt modelId="{219A178B-5B1A-41E1-AAE7-53186A1B59DC}" type="parTrans" cxnId="{4A5990D6-F9F5-4109-B016-06D1C3CC57F5}">
      <dgm:prSet/>
      <dgm:spPr/>
      <dgm:t>
        <a:bodyPr/>
        <a:lstStyle/>
        <a:p>
          <a:endParaRPr lang="es-CO"/>
        </a:p>
      </dgm:t>
    </dgm:pt>
    <dgm:pt modelId="{B1CF342A-FD23-41F6-AB7C-B8C114BEFF86}" type="sibTrans" cxnId="{4A5990D6-F9F5-4109-B016-06D1C3CC57F5}">
      <dgm:prSet/>
      <dgm:spPr/>
      <dgm:t>
        <a:bodyPr/>
        <a:lstStyle/>
        <a:p>
          <a:endParaRPr lang="es-CO"/>
        </a:p>
      </dgm:t>
    </dgm:pt>
    <dgm:pt modelId="{C18FFD31-7258-4561-97BB-A0EBEAE9345C}">
      <dgm:prSet phldrT="[Texto]"/>
      <dgm:spPr/>
      <dgm:t>
        <a:bodyPr/>
        <a:lstStyle/>
        <a:p>
          <a:r>
            <a:rPr lang="es-CO" b="1" smtClean="0"/>
            <a:t>Formas y estrategias de evaluación</a:t>
          </a:r>
          <a:endParaRPr lang="es-CO" dirty="0"/>
        </a:p>
      </dgm:t>
    </dgm:pt>
    <dgm:pt modelId="{5CEEA7D8-1E58-4C0E-A76D-3A322F934C84}" type="parTrans" cxnId="{8FF68462-D87A-4765-8AEB-C5DDABDC7D0B}">
      <dgm:prSet/>
      <dgm:spPr/>
      <dgm:t>
        <a:bodyPr/>
        <a:lstStyle/>
        <a:p>
          <a:endParaRPr lang="es-CO"/>
        </a:p>
      </dgm:t>
    </dgm:pt>
    <dgm:pt modelId="{5D905323-89DD-47CB-A7A0-88FA102E0894}" type="sibTrans" cxnId="{8FF68462-D87A-4765-8AEB-C5DDABDC7D0B}">
      <dgm:prSet/>
      <dgm:spPr/>
      <dgm:t>
        <a:bodyPr/>
        <a:lstStyle/>
        <a:p>
          <a:endParaRPr lang="es-CO"/>
        </a:p>
      </dgm:t>
    </dgm:pt>
    <dgm:pt modelId="{683DFC82-FEE9-4ECC-94E4-5ABE55F71FA9}" type="pres">
      <dgm:prSet presAssocID="{2A7E0B4A-A83C-4D93-BAD2-756573AEB8BB}" presName="composite" presStyleCnt="0">
        <dgm:presLayoutVars>
          <dgm:chMax val="1"/>
          <dgm:dir/>
          <dgm:resizeHandles val="exact"/>
        </dgm:presLayoutVars>
      </dgm:prSet>
      <dgm:spPr/>
      <dgm:t>
        <a:bodyPr/>
        <a:lstStyle/>
        <a:p>
          <a:endParaRPr lang="es-CO"/>
        </a:p>
      </dgm:t>
    </dgm:pt>
    <dgm:pt modelId="{404FB02B-EB59-4C9E-A3A1-B7E71F239D2B}" type="pres">
      <dgm:prSet presAssocID="{2A7E0B4A-A83C-4D93-BAD2-756573AEB8BB}" presName="radial" presStyleCnt="0">
        <dgm:presLayoutVars>
          <dgm:animLvl val="ctr"/>
        </dgm:presLayoutVars>
      </dgm:prSet>
      <dgm:spPr/>
    </dgm:pt>
    <dgm:pt modelId="{53DCCC08-9BA7-4680-97CE-FAEEFA16D724}" type="pres">
      <dgm:prSet presAssocID="{0E6D247F-4F0B-428C-961C-ECC610C76FF0}" presName="centerShape" presStyleLbl="vennNode1" presStyleIdx="0" presStyleCnt="8"/>
      <dgm:spPr/>
      <dgm:t>
        <a:bodyPr/>
        <a:lstStyle/>
        <a:p>
          <a:endParaRPr lang="es-CO"/>
        </a:p>
      </dgm:t>
    </dgm:pt>
    <dgm:pt modelId="{149A5B2C-9218-4B16-9AF0-F0BF0087BB68}" type="pres">
      <dgm:prSet presAssocID="{2A8AEC70-6D19-489E-A06F-4FE3F7072E19}" presName="node" presStyleLbl="vennNode1" presStyleIdx="1" presStyleCnt="8">
        <dgm:presLayoutVars>
          <dgm:bulletEnabled val="1"/>
        </dgm:presLayoutVars>
      </dgm:prSet>
      <dgm:spPr/>
      <dgm:t>
        <a:bodyPr/>
        <a:lstStyle/>
        <a:p>
          <a:endParaRPr lang="es-CO"/>
        </a:p>
      </dgm:t>
    </dgm:pt>
    <dgm:pt modelId="{AA01452C-B0FF-4E3D-87FD-CC452BCD8D2D}" type="pres">
      <dgm:prSet presAssocID="{47E3FDA8-6FE3-430F-93A5-9412C4AACB09}" presName="node" presStyleLbl="vennNode1" presStyleIdx="2" presStyleCnt="8">
        <dgm:presLayoutVars>
          <dgm:bulletEnabled val="1"/>
        </dgm:presLayoutVars>
      </dgm:prSet>
      <dgm:spPr/>
      <dgm:t>
        <a:bodyPr/>
        <a:lstStyle/>
        <a:p>
          <a:endParaRPr lang="es-CO"/>
        </a:p>
      </dgm:t>
    </dgm:pt>
    <dgm:pt modelId="{50867CA5-6B24-4F3F-86CC-1C7414B623CD}" type="pres">
      <dgm:prSet presAssocID="{492345A0-0562-40B6-A32E-1F217EF249A5}" presName="node" presStyleLbl="vennNode1" presStyleIdx="3" presStyleCnt="8">
        <dgm:presLayoutVars>
          <dgm:bulletEnabled val="1"/>
        </dgm:presLayoutVars>
      </dgm:prSet>
      <dgm:spPr/>
      <dgm:t>
        <a:bodyPr/>
        <a:lstStyle/>
        <a:p>
          <a:endParaRPr lang="es-CO"/>
        </a:p>
      </dgm:t>
    </dgm:pt>
    <dgm:pt modelId="{A2587D98-7212-439E-9916-A0C9CBFFE158}" type="pres">
      <dgm:prSet presAssocID="{C4696494-FBCE-456B-8B5D-F20508C6B9C0}" presName="node" presStyleLbl="vennNode1" presStyleIdx="4" presStyleCnt="8">
        <dgm:presLayoutVars>
          <dgm:bulletEnabled val="1"/>
        </dgm:presLayoutVars>
      </dgm:prSet>
      <dgm:spPr/>
      <dgm:t>
        <a:bodyPr/>
        <a:lstStyle/>
        <a:p>
          <a:endParaRPr lang="es-CO"/>
        </a:p>
      </dgm:t>
    </dgm:pt>
    <dgm:pt modelId="{71A5E145-60E4-4FE5-989E-5F160AF5E341}" type="pres">
      <dgm:prSet presAssocID="{4A131650-A5DC-41B0-B036-187AB9309E8C}" presName="node" presStyleLbl="vennNode1" presStyleIdx="5" presStyleCnt="8">
        <dgm:presLayoutVars>
          <dgm:bulletEnabled val="1"/>
        </dgm:presLayoutVars>
      </dgm:prSet>
      <dgm:spPr/>
      <dgm:t>
        <a:bodyPr/>
        <a:lstStyle/>
        <a:p>
          <a:endParaRPr lang="es-CO"/>
        </a:p>
      </dgm:t>
    </dgm:pt>
    <dgm:pt modelId="{316DF385-9BE0-44BB-A335-D9FE46E7E241}" type="pres">
      <dgm:prSet presAssocID="{118474D4-C5E7-4A8A-B591-B4225D0CFD40}" presName="node" presStyleLbl="vennNode1" presStyleIdx="6" presStyleCnt="8">
        <dgm:presLayoutVars>
          <dgm:bulletEnabled val="1"/>
        </dgm:presLayoutVars>
      </dgm:prSet>
      <dgm:spPr/>
      <dgm:t>
        <a:bodyPr/>
        <a:lstStyle/>
        <a:p>
          <a:endParaRPr lang="es-CO"/>
        </a:p>
      </dgm:t>
    </dgm:pt>
    <dgm:pt modelId="{6BD9650B-B630-4765-8585-C476D612E81E}" type="pres">
      <dgm:prSet presAssocID="{C18FFD31-7258-4561-97BB-A0EBEAE9345C}" presName="node" presStyleLbl="vennNode1" presStyleIdx="7" presStyleCnt="8">
        <dgm:presLayoutVars>
          <dgm:bulletEnabled val="1"/>
        </dgm:presLayoutVars>
      </dgm:prSet>
      <dgm:spPr/>
      <dgm:t>
        <a:bodyPr/>
        <a:lstStyle/>
        <a:p>
          <a:endParaRPr lang="es-CO"/>
        </a:p>
      </dgm:t>
    </dgm:pt>
  </dgm:ptLst>
  <dgm:cxnLst>
    <dgm:cxn modelId="{843E00CE-5AEA-458D-8B7D-D50C31919051}" srcId="{0E6D247F-4F0B-428C-961C-ECC610C76FF0}" destId="{4A131650-A5DC-41B0-B036-187AB9309E8C}" srcOrd="4" destOrd="0" parTransId="{65E95E9C-E863-45A8-8EF4-2538B3610C5E}" sibTransId="{C3C0B426-38F0-4191-A0DE-D131537420CC}"/>
    <dgm:cxn modelId="{2BD03DEC-D140-4622-978A-E77B4F59BC95}" srcId="{0E6D247F-4F0B-428C-961C-ECC610C76FF0}" destId="{47E3FDA8-6FE3-430F-93A5-9412C4AACB09}" srcOrd="1" destOrd="0" parTransId="{800DF6C5-EF4D-433C-B1B5-2054D979C461}" sibTransId="{223EF4A9-FBAD-479A-8B0A-F21640215AF3}"/>
    <dgm:cxn modelId="{2948ABA9-CC07-4A22-9925-12D61053F938}" type="presOf" srcId="{0E6D247F-4F0B-428C-961C-ECC610C76FF0}" destId="{53DCCC08-9BA7-4680-97CE-FAEEFA16D724}" srcOrd="0" destOrd="0" presId="urn:microsoft.com/office/officeart/2005/8/layout/radial3"/>
    <dgm:cxn modelId="{5E6FC20C-92F5-4BE3-B4AC-06BC5A9EDE57}" type="presOf" srcId="{4A131650-A5DC-41B0-B036-187AB9309E8C}" destId="{71A5E145-60E4-4FE5-989E-5F160AF5E341}" srcOrd="0" destOrd="0" presId="urn:microsoft.com/office/officeart/2005/8/layout/radial3"/>
    <dgm:cxn modelId="{4CE65A59-31AA-4666-B621-CF506376D207}" type="presOf" srcId="{118474D4-C5E7-4A8A-B591-B4225D0CFD40}" destId="{316DF385-9BE0-44BB-A335-D9FE46E7E241}" srcOrd="0" destOrd="0" presId="urn:microsoft.com/office/officeart/2005/8/layout/radial3"/>
    <dgm:cxn modelId="{24BC632A-A925-4537-9233-D6AE2899F72A}" srcId="{0E6D247F-4F0B-428C-961C-ECC610C76FF0}" destId="{492345A0-0562-40B6-A32E-1F217EF249A5}" srcOrd="2" destOrd="0" parTransId="{FCFD8E25-681B-470C-A587-4325A5DD9079}" sibTransId="{3F57BD4A-3CEC-43CC-9E08-9C6EA919C351}"/>
    <dgm:cxn modelId="{7C4D4842-40F8-4C1D-946A-900A76F0DF36}" srcId="{0E6D247F-4F0B-428C-961C-ECC610C76FF0}" destId="{2A8AEC70-6D19-489E-A06F-4FE3F7072E19}" srcOrd="0" destOrd="0" parTransId="{0972779A-783F-4F68-9A17-01A4ECFC5EF2}" sibTransId="{9934151E-8660-43BB-9036-5E54588104B8}"/>
    <dgm:cxn modelId="{F50D0075-2201-422C-AA4F-1A4F8387264C}" type="presOf" srcId="{C4696494-FBCE-456B-8B5D-F20508C6B9C0}" destId="{A2587D98-7212-439E-9916-A0C9CBFFE158}" srcOrd="0" destOrd="0" presId="urn:microsoft.com/office/officeart/2005/8/layout/radial3"/>
    <dgm:cxn modelId="{E91633AD-60EE-49E9-B891-1A0533BFC93D}" type="presOf" srcId="{C18FFD31-7258-4561-97BB-A0EBEAE9345C}" destId="{6BD9650B-B630-4765-8585-C476D612E81E}" srcOrd="0" destOrd="0" presId="urn:microsoft.com/office/officeart/2005/8/layout/radial3"/>
    <dgm:cxn modelId="{4AC44631-4554-4B18-A266-BE4F7538A98B}" type="presOf" srcId="{47E3FDA8-6FE3-430F-93A5-9412C4AACB09}" destId="{AA01452C-B0FF-4E3D-87FD-CC452BCD8D2D}" srcOrd="0" destOrd="0" presId="urn:microsoft.com/office/officeart/2005/8/layout/radial3"/>
    <dgm:cxn modelId="{8FF68462-D87A-4765-8AEB-C5DDABDC7D0B}" srcId="{0E6D247F-4F0B-428C-961C-ECC610C76FF0}" destId="{C18FFD31-7258-4561-97BB-A0EBEAE9345C}" srcOrd="6" destOrd="0" parTransId="{5CEEA7D8-1E58-4C0E-A76D-3A322F934C84}" sibTransId="{5D905323-89DD-47CB-A7A0-88FA102E0894}"/>
    <dgm:cxn modelId="{C9BE3B54-3018-4C35-B3C2-48920B6DE07D}" type="presOf" srcId="{2A7E0B4A-A83C-4D93-BAD2-756573AEB8BB}" destId="{683DFC82-FEE9-4ECC-94E4-5ABE55F71FA9}" srcOrd="0" destOrd="0" presId="urn:microsoft.com/office/officeart/2005/8/layout/radial3"/>
    <dgm:cxn modelId="{D29A60CB-A544-4D98-8074-B16DD4DECDE4}" srcId="{0E6D247F-4F0B-428C-961C-ECC610C76FF0}" destId="{C4696494-FBCE-456B-8B5D-F20508C6B9C0}" srcOrd="3" destOrd="0" parTransId="{0EDC3BB2-D7F2-4334-A26B-D52758D06EF7}" sibTransId="{DED6B57E-28C5-440F-874B-50D6181572AE}"/>
    <dgm:cxn modelId="{CF625148-F20C-4469-AA7C-CDDD38217FC5}" type="presOf" srcId="{492345A0-0562-40B6-A32E-1F217EF249A5}" destId="{50867CA5-6B24-4F3F-86CC-1C7414B623CD}" srcOrd="0" destOrd="0" presId="urn:microsoft.com/office/officeart/2005/8/layout/radial3"/>
    <dgm:cxn modelId="{F7F7EE45-C564-4106-AD6D-5157554AB3C4}" srcId="{2A7E0B4A-A83C-4D93-BAD2-756573AEB8BB}" destId="{0E6D247F-4F0B-428C-961C-ECC610C76FF0}" srcOrd="0" destOrd="0" parTransId="{3235ACCA-B073-4601-A266-D06FF45907F6}" sibTransId="{171733AE-5B0B-4549-BA14-55068E1CD246}"/>
    <dgm:cxn modelId="{91672927-B9C8-4B4D-80A6-7D600B638346}" type="presOf" srcId="{2A8AEC70-6D19-489E-A06F-4FE3F7072E19}" destId="{149A5B2C-9218-4B16-9AF0-F0BF0087BB68}" srcOrd="0" destOrd="0" presId="urn:microsoft.com/office/officeart/2005/8/layout/radial3"/>
    <dgm:cxn modelId="{4A5990D6-F9F5-4109-B016-06D1C3CC57F5}" srcId="{0E6D247F-4F0B-428C-961C-ECC610C76FF0}" destId="{118474D4-C5E7-4A8A-B591-B4225D0CFD40}" srcOrd="5" destOrd="0" parTransId="{219A178B-5B1A-41E1-AAE7-53186A1B59DC}" sibTransId="{B1CF342A-FD23-41F6-AB7C-B8C114BEFF86}"/>
    <dgm:cxn modelId="{A7642E19-9198-4EFC-BC1A-B8ED66D783D8}" type="presParOf" srcId="{683DFC82-FEE9-4ECC-94E4-5ABE55F71FA9}" destId="{404FB02B-EB59-4C9E-A3A1-B7E71F239D2B}" srcOrd="0" destOrd="0" presId="urn:microsoft.com/office/officeart/2005/8/layout/radial3"/>
    <dgm:cxn modelId="{CEE8FB10-4A2B-45A1-9E9C-41D87837E249}" type="presParOf" srcId="{404FB02B-EB59-4C9E-A3A1-B7E71F239D2B}" destId="{53DCCC08-9BA7-4680-97CE-FAEEFA16D724}" srcOrd="0" destOrd="0" presId="urn:microsoft.com/office/officeart/2005/8/layout/radial3"/>
    <dgm:cxn modelId="{58858709-1317-47AA-ABAA-BEC5C94A5F56}" type="presParOf" srcId="{404FB02B-EB59-4C9E-A3A1-B7E71F239D2B}" destId="{149A5B2C-9218-4B16-9AF0-F0BF0087BB68}" srcOrd="1" destOrd="0" presId="urn:microsoft.com/office/officeart/2005/8/layout/radial3"/>
    <dgm:cxn modelId="{429B01D6-E750-49D6-A275-7408EBCA2296}" type="presParOf" srcId="{404FB02B-EB59-4C9E-A3A1-B7E71F239D2B}" destId="{AA01452C-B0FF-4E3D-87FD-CC452BCD8D2D}" srcOrd="2" destOrd="0" presId="urn:microsoft.com/office/officeart/2005/8/layout/radial3"/>
    <dgm:cxn modelId="{6CABD60F-C6B3-490C-AD4E-85312251D3F2}" type="presParOf" srcId="{404FB02B-EB59-4C9E-A3A1-B7E71F239D2B}" destId="{50867CA5-6B24-4F3F-86CC-1C7414B623CD}" srcOrd="3" destOrd="0" presId="urn:microsoft.com/office/officeart/2005/8/layout/radial3"/>
    <dgm:cxn modelId="{27A9791F-F679-4C4F-9501-94D67317724F}" type="presParOf" srcId="{404FB02B-EB59-4C9E-A3A1-B7E71F239D2B}" destId="{A2587D98-7212-439E-9916-A0C9CBFFE158}" srcOrd="4" destOrd="0" presId="urn:microsoft.com/office/officeart/2005/8/layout/radial3"/>
    <dgm:cxn modelId="{1F515003-5AD6-42DC-BED4-53FB42C3FD2E}" type="presParOf" srcId="{404FB02B-EB59-4C9E-A3A1-B7E71F239D2B}" destId="{71A5E145-60E4-4FE5-989E-5F160AF5E341}" srcOrd="5" destOrd="0" presId="urn:microsoft.com/office/officeart/2005/8/layout/radial3"/>
    <dgm:cxn modelId="{25E9D439-B191-4C37-BC78-5B36C27EFFAE}" type="presParOf" srcId="{404FB02B-EB59-4C9E-A3A1-B7E71F239D2B}" destId="{316DF385-9BE0-44BB-A335-D9FE46E7E241}" srcOrd="6" destOrd="0" presId="urn:microsoft.com/office/officeart/2005/8/layout/radial3"/>
    <dgm:cxn modelId="{FE604110-9A40-45E5-8BB9-B92CE4636C19}" type="presParOf" srcId="{404FB02B-EB59-4C9E-A3A1-B7E71F239D2B}" destId="{6BD9650B-B630-4765-8585-C476D612E81E}" srcOrd="7"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921C7E-19BE-45E2-801F-ADF85BACB7B2}" type="doc">
      <dgm:prSet loTypeId="urn:microsoft.com/office/officeart/2005/8/layout/target3" loCatId="list" qsTypeId="urn:microsoft.com/office/officeart/2005/8/quickstyle/simple4" qsCatId="simple" csTypeId="urn:microsoft.com/office/officeart/2005/8/colors/accent0_3" csCatId="mainScheme" phldr="1"/>
      <dgm:spPr/>
      <dgm:t>
        <a:bodyPr/>
        <a:lstStyle/>
        <a:p>
          <a:endParaRPr lang="es-CO"/>
        </a:p>
      </dgm:t>
    </dgm:pt>
    <dgm:pt modelId="{3D90A4EC-3F78-46D6-979C-01A47465F352}">
      <dgm:prSet phldrT="[Texto]"/>
      <dgm:spPr/>
      <dgm:t>
        <a:bodyPr/>
        <a:lstStyle/>
        <a:p>
          <a:r>
            <a:rPr lang="es-CO" dirty="0" smtClean="0"/>
            <a:t>Contenidos</a:t>
          </a:r>
          <a:endParaRPr lang="es-CO" dirty="0"/>
        </a:p>
      </dgm:t>
    </dgm:pt>
    <dgm:pt modelId="{AD3C1785-E7A3-454A-A5A9-A82C3CA80825}" type="parTrans" cxnId="{769AD4E8-FB8A-4549-AEF5-BB91AFF5BC89}">
      <dgm:prSet/>
      <dgm:spPr/>
      <dgm:t>
        <a:bodyPr/>
        <a:lstStyle/>
        <a:p>
          <a:endParaRPr lang="es-CO"/>
        </a:p>
      </dgm:t>
    </dgm:pt>
    <dgm:pt modelId="{8F4AA7E6-4720-4F31-A7D0-1467FDB184A3}" type="sibTrans" cxnId="{769AD4E8-FB8A-4549-AEF5-BB91AFF5BC89}">
      <dgm:prSet/>
      <dgm:spPr/>
      <dgm:t>
        <a:bodyPr/>
        <a:lstStyle/>
        <a:p>
          <a:endParaRPr lang="es-CO"/>
        </a:p>
      </dgm:t>
    </dgm:pt>
    <dgm:pt modelId="{07220057-3470-4CAE-8390-61C326521654}">
      <dgm:prSet phldrT="[Texto]" custT="1"/>
      <dgm:spPr/>
      <dgm:t>
        <a:bodyPr/>
        <a:lstStyle/>
        <a:p>
          <a:r>
            <a:rPr lang="es-CO" sz="1600" b="0" dirty="0" smtClean="0"/>
            <a:t>Conceptual</a:t>
          </a:r>
          <a:endParaRPr lang="es-CO" sz="1600" b="0" dirty="0"/>
        </a:p>
      </dgm:t>
    </dgm:pt>
    <dgm:pt modelId="{2A677A4F-DE93-4DC2-9590-7A1608B6DACC}" type="parTrans" cxnId="{7592E935-C0F5-4CFD-9F4E-70B1BCC0C677}">
      <dgm:prSet/>
      <dgm:spPr/>
      <dgm:t>
        <a:bodyPr/>
        <a:lstStyle/>
        <a:p>
          <a:endParaRPr lang="es-CO"/>
        </a:p>
      </dgm:t>
    </dgm:pt>
    <dgm:pt modelId="{2E6A2F33-E905-48DB-AE38-53C87735CFD9}" type="sibTrans" cxnId="{7592E935-C0F5-4CFD-9F4E-70B1BCC0C677}">
      <dgm:prSet/>
      <dgm:spPr/>
      <dgm:t>
        <a:bodyPr/>
        <a:lstStyle/>
        <a:p>
          <a:endParaRPr lang="es-CO"/>
        </a:p>
      </dgm:t>
    </dgm:pt>
    <dgm:pt modelId="{C6A8D7B8-F935-4843-BE3A-F4DEC2FA571C}">
      <dgm:prSet phldrT="[Texto]" custT="1"/>
      <dgm:spPr/>
      <dgm:t>
        <a:bodyPr/>
        <a:lstStyle/>
        <a:p>
          <a:r>
            <a:rPr lang="es-CO" sz="1600" b="0" dirty="0" smtClean="0"/>
            <a:t>Procedimental</a:t>
          </a:r>
          <a:endParaRPr lang="es-CO" sz="1600" b="0" dirty="0"/>
        </a:p>
      </dgm:t>
    </dgm:pt>
    <dgm:pt modelId="{0E9CFAE7-6877-4DD0-A689-130A0CDA040F}" type="parTrans" cxnId="{B6B8F6A7-1DE4-4F46-8B1C-0246944A1BD8}">
      <dgm:prSet/>
      <dgm:spPr/>
      <dgm:t>
        <a:bodyPr/>
        <a:lstStyle/>
        <a:p>
          <a:endParaRPr lang="es-CO"/>
        </a:p>
      </dgm:t>
    </dgm:pt>
    <dgm:pt modelId="{FBDA1F72-65C1-4254-9395-CE2B337BF2A4}" type="sibTrans" cxnId="{B6B8F6A7-1DE4-4F46-8B1C-0246944A1BD8}">
      <dgm:prSet/>
      <dgm:spPr/>
      <dgm:t>
        <a:bodyPr/>
        <a:lstStyle/>
        <a:p>
          <a:endParaRPr lang="es-CO"/>
        </a:p>
      </dgm:t>
    </dgm:pt>
    <dgm:pt modelId="{8E6187BF-017D-4621-95E5-8B6DDE50C001}">
      <dgm:prSet phldrT="[Texto]" custT="1"/>
      <dgm:spPr/>
      <dgm:t>
        <a:bodyPr/>
        <a:lstStyle/>
        <a:p>
          <a:pPr algn="l"/>
          <a:r>
            <a:rPr lang="es-CO" dirty="0" smtClean="0"/>
            <a:t>Actividades</a:t>
          </a:r>
          <a:endParaRPr lang="es-CO" dirty="0"/>
        </a:p>
      </dgm:t>
    </dgm:pt>
    <dgm:pt modelId="{A1689CEA-D6A5-43BC-B416-41518D086EBF}" type="parTrans" cxnId="{FBF34267-E111-437F-83DC-12AD63D016EE}">
      <dgm:prSet/>
      <dgm:spPr/>
      <dgm:t>
        <a:bodyPr/>
        <a:lstStyle/>
        <a:p>
          <a:endParaRPr lang="es-CO"/>
        </a:p>
      </dgm:t>
    </dgm:pt>
    <dgm:pt modelId="{AE669779-7CA5-4FEA-B9E0-B51FEA2CE615}" type="sibTrans" cxnId="{FBF34267-E111-437F-83DC-12AD63D016EE}">
      <dgm:prSet/>
      <dgm:spPr/>
      <dgm:t>
        <a:bodyPr/>
        <a:lstStyle/>
        <a:p>
          <a:endParaRPr lang="es-CO"/>
        </a:p>
      </dgm:t>
    </dgm:pt>
    <dgm:pt modelId="{84EE0BD5-6D71-492E-97AE-50BC5AE70B1E}">
      <dgm:prSet phldrT="[Texto]" custT="1"/>
      <dgm:spPr/>
      <dgm:t>
        <a:bodyPr/>
        <a:lstStyle/>
        <a:p>
          <a:r>
            <a:rPr lang="es-CO" sz="1600" b="0" dirty="0" smtClean="0"/>
            <a:t>Actividades de apertura</a:t>
          </a:r>
          <a:endParaRPr lang="es-CO" sz="1600" b="0" dirty="0"/>
        </a:p>
      </dgm:t>
    </dgm:pt>
    <dgm:pt modelId="{4A9A84F2-5619-4E0E-8664-FCFA7F282BEC}" type="parTrans" cxnId="{38402006-F68F-447B-946B-3BF0FC78AC2B}">
      <dgm:prSet/>
      <dgm:spPr/>
      <dgm:t>
        <a:bodyPr/>
        <a:lstStyle/>
        <a:p>
          <a:endParaRPr lang="es-CO"/>
        </a:p>
      </dgm:t>
    </dgm:pt>
    <dgm:pt modelId="{8EC7A908-0209-4B90-831B-1EC938E1C7D3}" type="sibTrans" cxnId="{38402006-F68F-447B-946B-3BF0FC78AC2B}">
      <dgm:prSet/>
      <dgm:spPr/>
      <dgm:t>
        <a:bodyPr/>
        <a:lstStyle/>
        <a:p>
          <a:endParaRPr lang="es-CO"/>
        </a:p>
      </dgm:t>
    </dgm:pt>
    <dgm:pt modelId="{7B554A0D-76C0-479D-826C-A424E0096910}">
      <dgm:prSet phldrT="[Texto]" custT="1"/>
      <dgm:spPr/>
      <dgm:t>
        <a:bodyPr/>
        <a:lstStyle/>
        <a:p>
          <a:r>
            <a:rPr lang="es-CO" sz="1600" dirty="0" smtClean="0"/>
            <a:t>Estrategia: Activación de conocimientos</a:t>
          </a:r>
          <a:endParaRPr lang="es-CO" sz="1600" dirty="0"/>
        </a:p>
      </dgm:t>
    </dgm:pt>
    <dgm:pt modelId="{D0944803-76E9-4A60-9291-978E3FAD4454}" type="parTrans" cxnId="{5D85F4D4-A676-443D-84B3-3F69DE7C25C2}">
      <dgm:prSet/>
      <dgm:spPr/>
      <dgm:t>
        <a:bodyPr/>
        <a:lstStyle/>
        <a:p>
          <a:endParaRPr lang="es-CO"/>
        </a:p>
      </dgm:t>
    </dgm:pt>
    <dgm:pt modelId="{55E3AD9A-A070-494B-BBC6-09D2B4A9FF01}" type="sibTrans" cxnId="{5D85F4D4-A676-443D-84B3-3F69DE7C25C2}">
      <dgm:prSet/>
      <dgm:spPr/>
      <dgm:t>
        <a:bodyPr/>
        <a:lstStyle/>
        <a:p>
          <a:endParaRPr lang="es-CO"/>
        </a:p>
      </dgm:t>
    </dgm:pt>
    <dgm:pt modelId="{98715C9E-283B-44D6-AE88-68CCA002D549}">
      <dgm:prSet phldrT="[Texto]"/>
      <dgm:spPr/>
      <dgm:t>
        <a:bodyPr/>
        <a:lstStyle/>
        <a:p>
          <a:r>
            <a:rPr lang="es-ES" dirty="0" smtClean="0"/>
            <a:t>7 Unidades</a:t>
          </a:r>
          <a:endParaRPr lang="es-CO" dirty="0"/>
        </a:p>
      </dgm:t>
    </dgm:pt>
    <dgm:pt modelId="{DB6CF3C2-3BD3-4CE1-88FA-A312E6344CEF}" type="parTrans" cxnId="{E7FAFB87-564E-4057-813E-00FC79A93C8C}">
      <dgm:prSet/>
      <dgm:spPr/>
      <dgm:t>
        <a:bodyPr/>
        <a:lstStyle/>
        <a:p>
          <a:endParaRPr lang="es-CO"/>
        </a:p>
      </dgm:t>
    </dgm:pt>
    <dgm:pt modelId="{ADB235D2-AC66-45EF-A6A1-5D27F4ED50B7}" type="sibTrans" cxnId="{E7FAFB87-564E-4057-813E-00FC79A93C8C}">
      <dgm:prSet/>
      <dgm:spPr/>
      <dgm:t>
        <a:bodyPr/>
        <a:lstStyle/>
        <a:p>
          <a:endParaRPr lang="es-CO"/>
        </a:p>
      </dgm:t>
    </dgm:pt>
    <dgm:pt modelId="{BC8725BA-BA25-4244-A117-7D40BB8E848D}">
      <dgm:prSet phldrT="[Texto]" custT="1"/>
      <dgm:spPr/>
      <dgm:t>
        <a:bodyPr/>
        <a:lstStyle/>
        <a:p>
          <a:r>
            <a:rPr lang="es-CO" sz="1400" b="0" dirty="0" smtClean="0"/>
            <a:t>Título de la Unidad</a:t>
          </a:r>
          <a:endParaRPr lang="es-CO" sz="1400" b="0" dirty="0"/>
        </a:p>
      </dgm:t>
    </dgm:pt>
    <dgm:pt modelId="{E8DF411F-E1E9-4D6C-9AA2-56FA393023A2}" type="parTrans" cxnId="{64A3D53B-F958-4170-931C-C48BF71D28A1}">
      <dgm:prSet/>
      <dgm:spPr/>
      <dgm:t>
        <a:bodyPr/>
        <a:lstStyle/>
        <a:p>
          <a:endParaRPr lang="es-CO"/>
        </a:p>
      </dgm:t>
    </dgm:pt>
    <dgm:pt modelId="{AB939A29-0BF3-4F30-9058-20C0CFE54AC4}" type="sibTrans" cxnId="{64A3D53B-F958-4170-931C-C48BF71D28A1}">
      <dgm:prSet/>
      <dgm:spPr/>
      <dgm:t>
        <a:bodyPr/>
        <a:lstStyle/>
        <a:p>
          <a:endParaRPr lang="es-CO"/>
        </a:p>
      </dgm:t>
    </dgm:pt>
    <dgm:pt modelId="{3BB305D8-E8D5-4810-9D45-65A162A2E1E8}">
      <dgm:prSet phldrT="[Texto]" custT="1"/>
      <dgm:spPr/>
      <dgm:t>
        <a:bodyPr/>
        <a:lstStyle/>
        <a:p>
          <a:r>
            <a:rPr lang="es-CO" sz="1400" b="0" dirty="0" smtClean="0"/>
            <a:t>Momento del Aprendizaje</a:t>
          </a:r>
          <a:endParaRPr lang="es-CO" sz="1400" b="0" dirty="0"/>
        </a:p>
      </dgm:t>
    </dgm:pt>
    <dgm:pt modelId="{2018B13F-EA10-4143-8A91-8E23961F5F01}" type="parTrans" cxnId="{205B03F0-6D24-4B6D-A517-AD40A94CD76B}">
      <dgm:prSet/>
      <dgm:spPr/>
      <dgm:t>
        <a:bodyPr/>
        <a:lstStyle/>
        <a:p>
          <a:endParaRPr lang="es-CO"/>
        </a:p>
      </dgm:t>
    </dgm:pt>
    <dgm:pt modelId="{87837833-27E2-4041-868C-D4645311450C}" type="sibTrans" cxnId="{205B03F0-6D24-4B6D-A517-AD40A94CD76B}">
      <dgm:prSet/>
      <dgm:spPr/>
      <dgm:t>
        <a:bodyPr/>
        <a:lstStyle/>
        <a:p>
          <a:endParaRPr lang="es-CO"/>
        </a:p>
      </dgm:t>
    </dgm:pt>
    <dgm:pt modelId="{CA4B48EA-1BD9-42EE-8738-0990C2212748}">
      <dgm:prSet phldrT="[Texto]" custT="1"/>
      <dgm:spPr/>
      <dgm:t>
        <a:bodyPr/>
        <a:lstStyle/>
        <a:p>
          <a:r>
            <a:rPr lang="es-CO" sz="1600" b="0" dirty="0" smtClean="0"/>
            <a:t>Actitudinal</a:t>
          </a:r>
          <a:endParaRPr lang="es-CO" sz="1600" b="0" dirty="0"/>
        </a:p>
      </dgm:t>
    </dgm:pt>
    <dgm:pt modelId="{0908BE1C-114F-459A-BBF3-0B47C23F5343}" type="parTrans" cxnId="{A1F20E74-EAFD-448A-A85A-C09B21C0F50D}">
      <dgm:prSet/>
      <dgm:spPr/>
      <dgm:t>
        <a:bodyPr/>
        <a:lstStyle/>
        <a:p>
          <a:endParaRPr lang="es-CO"/>
        </a:p>
      </dgm:t>
    </dgm:pt>
    <dgm:pt modelId="{E86E922E-E737-4DF0-8810-FE6617F1F635}" type="sibTrans" cxnId="{A1F20E74-EAFD-448A-A85A-C09B21C0F50D}">
      <dgm:prSet/>
      <dgm:spPr/>
      <dgm:t>
        <a:bodyPr/>
        <a:lstStyle/>
        <a:p>
          <a:endParaRPr lang="es-CO"/>
        </a:p>
      </dgm:t>
    </dgm:pt>
    <dgm:pt modelId="{DC4184D6-565B-4518-B2FD-89D4D87B538F}">
      <dgm:prSet phldrT="[Texto]" custT="1"/>
      <dgm:spPr/>
      <dgm:t>
        <a:bodyPr/>
        <a:lstStyle/>
        <a:p>
          <a:r>
            <a:rPr lang="es-CO" sz="1400" b="0" dirty="0" smtClean="0"/>
            <a:t>Tiempo</a:t>
          </a:r>
          <a:endParaRPr lang="es-CO" sz="1400" b="0" dirty="0"/>
        </a:p>
      </dgm:t>
    </dgm:pt>
    <dgm:pt modelId="{15AAB4BE-6A3D-448B-9F06-D1B6D1FC0E5C}" type="parTrans" cxnId="{4D340E91-D123-4A31-9B72-91B6F7772D71}">
      <dgm:prSet/>
      <dgm:spPr/>
      <dgm:t>
        <a:bodyPr/>
        <a:lstStyle/>
        <a:p>
          <a:endParaRPr lang="es-CO"/>
        </a:p>
      </dgm:t>
    </dgm:pt>
    <dgm:pt modelId="{392095C8-A02F-48C8-8982-CCAB68ACD53E}" type="sibTrans" cxnId="{4D340E91-D123-4A31-9B72-91B6F7772D71}">
      <dgm:prSet/>
      <dgm:spPr/>
      <dgm:t>
        <a:bodyPr/>
        <a:lstStyle/>
        <a:p>
          <a:endParaRPr lang="es-CO"/>
        </a:p>
      </dgm:t>
    </dgm:pt>
    <dgm:pt modelId="{C2B45210-9319-42B9-BD8C-6FB05FD3215A}">
      <dgm:prSet phldrT="[Texto]" custT="1"/>
      <dgm:spPr/>
      <dgm:t>
        <a:bodyPr/>
        <a:lstStyle/>
        <a:p>
          <a:r>
            <a:rPr lang="es-CO" sz="1400" b="0" dirty="0" smtClean="0"/>
            <a:t>Objetivo</a:t>
          </a:r>
          <a:endParaRPr lang="es-CO" sz="1400" b="0" dirty="0"/>
        </a:p>
      </dgm:t>
    </dgm:pt>
    <dgm:pt modelId="{BE687F38-8FE6-4DF0-A6DD-26CE0FDFDAAC}" type="parTrans" cxnId="{1899D76C-2E6F-4F15-880D-50694D345B96}">
      <dgm:prSet/>
      <dgm:spPr/>
      <dgm:t>
        <a:bodyPr/>
        <a:lstStyle/>
        <a:p>
          <a:endParaRPr lang="es-CO"/>
        </a:p>
      </dgm:t>
    </dgm:pt>
    <dgm:pt modelId="{4B55265F-2270-4F8C-9ADC-2F1316AD0FD0}" type="sibTrans" cxnId="{1899D76C-2E6F-4F15-880D-50694D345B96}">
      <dgm:prSet/>
      <dgm:spPr/>
      <dgm:t>
        <a:bodyPr/>
        <a:lstStyle/>
        <a:p>
          <a:endParaRPr lang="es-CO"/>
        </a:p>
      </dgm:t>
    </dgm:pt>
    <dgm:pt modelId="{9B27FB8C-E880-46A2-AD3A-9EF24678AB61}">
      <dgm:prSet phldrT="[Texto]" custT="1"/>
      <dgm:spPr/>
      <dgm:t>
        <a:bodyPr/>
        <a:lstStyle/>
        <a:p>
          <a:r>
            <a:rPr lang="es-CO" sz="1400" b="0" smtClean="0"/>
            <a:t>Contenidos</a:t>
          </a:r>
          <a:endParaRPr lang="es-CO" sz="1400" b="0" dirty="0"/>
        </a:p>
      </dgm:t>
    </dgm:pt>
    <dgm:pt modelId="{D40C2393-71F3-425E-9857-31E7C3876589}" type="parTrans" cxnId="{840589BD-6EE0-4251-9D93-338154D07C65}">
      <dgm:prSet/>
      <dgm:spPr/>
      <dgm:t>
        <a:bodyPr/>
        <a:lstStyle/>
        <a:p>
          <a:endParaRPr lang="es-CO"/>
        </a:p>
      </dgm:t>
    </dgm:pt>
    <dgm:pt modelId="{F100DAE5-48B4-4A19-95F1-4DC3A0F1C333}" type="sibTrans" cxnId="{840589BD-6EE0-4251-9D93-338154D07C65}">
      <dgm:prSet/>
      <dgm:spPr/>
      <dgm:t>
        <a:bodyPr/>
        <a:lstStyle/>
        <a:p>
          <a:endParaRPr lang="es-CO"/>
        </a:p>
      </dgm:t>
    </dgm:pt>
    <dgm:pt modelId="{37D5A0D8-6238-4F7E-ADFA-0862A53EE273}">
      <dgm:prSet phldrT="[Texto]" custT="1"/>
      <dgm:spPr/>
      <dgm:t>
        <a:bodyPr/>
        <a:lstStyle/>
        <a:p>
          <a:r>
            <a:rPr lang="es-CO" sz="1400" b="0" smtClean="0"/>
            <a:t>Actividades de apertura</a:t>
          </a:r>
          <a:endParaRPr lang="es-CO" sz="1400" b="0" dirty="0"/>
        </a:p>
      </dgm:t>
    </dgm:pt>
    <dgm:pt modelId="{9EDF0A02-D3EF-49FB-AA8C-988FB2EE37BF}" type="parTrans" cxnId="{1CFE9D56-0127-4C73-BBC4-FAF7B5E7E860}">
      <dgm:prSet/>
      <dgm:spPr/>
      <dgm:t>
        <a:bodyPr/>
        <a:lstStyle/>
        <a:p>
          <a:endParaRPr lang="es-CO"/>
        </a:p>
      </dgm:t>
    </dgm:pt>
    <dgm:pt modelId="{72F466B7-9369-4319-986A-20EA7A6113EB}" type="sibTrans" cxnId="{1CFE9D56-0127-4C73-BBC4-FAF7B5E7E860}">
      <dgm:prSet/>
      <dgm:spPr/>
      <dgm:t>
        <a:bodyPr/>
        <a:lstStyle/>
        <a:p>
          <a:endParaRPr lang="es-CO"/>
        </a:p>
      </dgm:t>
    </dgm:pt>
    <dgm:pt modelId="{B0519224-6990-4D39-AD25-79109AA0D2B3}">
      <dgm:prSet phldrT="[Texto]" custT="1"/>
      <dgm:spPr/>
      <dgm:t>
        <a:bodyPr/>
        <a:lstStyle/>
        <a:p>
          <a:r>
            <a:rPr lang="es-CO" sz="1400" b="0" dirty="0" smtClean="0"/>
            <a:t>Estrategia de desarrollo</a:t>
          </a:r>
          <a:endParaRPr lang="es-CO" sz="1400" b="0" dirty="0"/>
        </a:p>
      </dgm:t>
    </dgm:pt>
    <dgm:pt modelId="{BD3C59B5-D8A7-4D88-92F9-304A09D1F457}" type="parTrans" cxnId="{12A72891-936C-4C55-836F-E5E54C1550D0}">
      <dgm:prSet/>
      <dgm:spPr/>
      <dgm:t>
        <a:bodyPr/>
        <a:lstStyle/>
        <a:p>
          <a:endParaRPr lang="es-CO"/>
        </a:p>
      </dgm:t>
    </dgm:pt>
    <dgm:pt modelId="{91A7F69B-765D-474F-92E6-ACACC99403DD}" type="sibTrans" cxnId="{12A72891-936C-4C55-836F-E5E54C1550D0}">
      <dgm:prSet/>
      <dgm:spPr/>
      <dgm:t>
        <a:bodyPr/>
        <a:lstStyle/>
        <a:p>
          <a:endParaRPr lang="es-CO"/>
        </a:p>
      </dgm:t>
    </dgm:pt>
    <dgm:pt modelId="{D847B6EF-C4CE-475A-B1D8-D040E3166DB1}">
      <dgm:prSet phldrT="[Texto]" custT="1"/>
      <dgm:spPr/>
      <dgm:t>
        <a:bodyPr/>
        <a:lstStyle/>
        <a:p>
          <a:r>
            <a:rPr lang="es-CO" sz="1400" b="0" dirty="0" smtClean="0"/>
            <a:t>Estrategia de cierre</a:t>
          </a:r>
          <a:endParaRPr lang="es-CO" sz="1400" b="0" dirty="0"/>
        </a:p>
      </dgm:t>
    </dgm:pt>
    <dgm:pt modelId="{7BCB8AEE-9830-4F4C-B401-101775A19AC6}" type="parTrans" cxnId="{AF389A6D-0122-4A3C-B927-E48622DFEDC2}">
      <dgm:prSet/>
      <dgm:spPr/>
      <dgm:t>
        <a:bodyPr/>
        <a:lstStyle/>
        <a:p>
          <a:endParaRPr lang="es-CO"/>
        </a:p>
      </dgm:t>
    </dgm:pt>
    <dgm:pt modelId="{1AF090C2-7CE9-4D52-935D-E51598E904F7}" type="sibTrans" cxnId="{AF389A6D-0122-4A3C-B927-E48622DFEDC2}">
      <dgm:prSet/>
      <dgm:spPr/>
      <dgm:t>
        <a:bodyPr/>
        <a:lstStyle/>
        <a:p>
          <a:endParaRPr lang="es-CO"/>
        </a:p>
      </dgm:t>
    </dgm:pt>
    <dgm:pt modelId="{D3727D48-C66A-45C3-A862-CDFE57BC9A26}">
      <dgm:prSet phldrT="[Texto]" custT="1"/>
      <dgm:spPr/>
      <dgm:t>
        <a:bodyPr/>
        <a:lstStyle/>
        <a:p>
          <a:r>
            <a:rPr lang="es-CO" sz="1400" b="0" dirty="0" smtClean="0"/>
            <a:t>Evaluación</a:t>
          </a:r>
          <a:endParaRPr lang="es-CO" sz="1400" b="0" dirty="0"/>
        </a:p>
      </dgm:t>
    </dgm:pt>
    <dgm:pt modelId="{FFE69BB3-B65E-43D3-BAEF-BEBD380AEEB8}" type="parTrans" cxnId="{9B4107DA-16BA-457A-98F6-BF1D6DC4602B}">
      <dgm:prSet/>
      <dgm:spPr/>
      <dgm:t>
        <a:bodyPr/>
        <a:lstStyle/>
        <a:p>
          <a:endParaRPr lang="es-CO"/>
        </a:p>
      </dgm:t>
    </dgm:pt>
    <dgm:pt modelId="{4DB1AF8D-E06A-4F19-AC90-5FF861746B9B}" type="sibTrans" cxnId="{9B4107DA-16BA-457A-98F6-BF1D6DC4602B}">
      <dgm:prSet/>
      <dgm:spPr/>
      <dgm:t>
        <a:bodyPr/>
        <a:lstStyle/>
        <a:p>
          <a:endParaRPr lang="es-CO"/>
        </a:p>
      </dgm:t>
    </dgm:pt>
    <dgm:pt modelId="{24381BA7-19ED-4A52-8785-E35A174DCFE6}">
      <dgm:prSet phldrT="[Texto]" custT="1"/>
      <dgm:spPr/>
      <dgm:t>
        <a:bodyPr/>
        <a:lstStyle/>
        <a:p>
          <a:r>
            <a:rPr lang="es-CO" sz="1400" b="0" smtClean="0"/>
            <a:t>Recursos</a:t>
          </a:r>
          <a:endParaRPr lang="es-CO" sz="1400" b="0" dirty="0"/>
        </a:p>
      </dgm:t>
    </dgm:pt>
    <dgm:pt modelId="{935392F4-FD7A-40DC-823F-F1F035E81849}" type="parTrans" cxnId="{FC7959E1-9E75-45D1-95ED-85CC115F5A3A}">
      <dgm:prSet/>
      <dgm:spPr/>
      <dgm:t>
        <a:bodyPr/>
        <a:lstStyle/>
        <a:p>
          <a:endParaRPr lang="es-CO"/>
        </a:p>
      </dgm:t>
    </dgm:pt>
    <dgm:pt modelId="{854401A3-43CA-443A-BAB2-E3FFA6D44AD6}" type="sibTrans" cxnId="{FC7959E1-9E75-45D1-95ED-85CC115F5A3A}">
      <dgm:prSet/>
      <dgm:spPr/>
      <dgm:t>
        <a:bodyPr/>
        <a:lstStyle/>
        <a:p>
          <a:endParaRPr lang="es-CO"/>
        </a:p>
      </dgm:t>
    </dgm:pt>
    <dgm:pt modelId="{51E0AD7C-942F-43DD-A363-2ABCF360403D}" type="pres">
      <dgm:prSet presAssocID="{06921C7E-19BE-45E2-801F-ADF85BACB7B2}" presName="Name0" presStyleCnt="0">
        <dgm:presLayoutVars>
          <dgm:chMax val="7"/>
          <dgm:dir/>
          <dgm:animLvl val="lvl"/>
          <dgm:resizeHandles val="exact"/>
        </dgm:presLayoutVars>
      </dgm:prSet>
      <dgm:spPr/>
      <dgm:t>
        <a:bodyPr/>
        <a:lstStyle/>
        <a:p>
          <a:endParaRPr lang="es-CO"/>
        </a:p>
      </dgm:t>
    </dgm:pt>
    <dgm:pt modelId="{1BB0EE71-079E-439E-8199-878549094B9E}" type="pres">
      <dgm:prSet presAssocID="{3D90A4EC-3F78-46D6-979C-01A47465F352}" presName="circle1" presStyleLbl="node1" presStyleIdx="0" presStyleCnt="3"/>
      <dgm:spPr>
        <a:blipFill rotWithShape="0">
          <a:blip xmlns:r="http://schemas.openxmlformats.org/officeDocument/2006/relationships" r:embed="rId1"/>
          <a:stretch>
            <a:fillRect/>
          </a:stretch>
        </a:blipFill>
      </dgm:spPr>
    </dgm:pt>
    <dgm:pt modelId="{750F85FD-E190-4DD0-AD31-E41E543229A1}" type="pres">
      <dgm:prSet presAssocID="{3D90A4EC-3F78-46D6-979C-01A47465F352}" presName="space" presStyleCnt="0"/>
      <dgm:spPr/>
    </dgm:pt>
    <dgm:pt modelId="{0D28A730-6674-43AB-A541-A10791687FD4}" type="pres">
      <dgm:prSet presAssocID="{3D90A4EC-3F78-46D6-979C-01A47465F352}" presName="rect1" presStyleLbl="alignAcc1" presStyleIdx="0" presStyleCnt="3"/>
      <dgm:spPr/>
      <dgm:t>
        <a:bodyPr/>
        <a:lstStyle/>
        <a:p>
          <a:endParaRPr lang="es-CO"/>
        </a:p>
      </dgm:t>
    </dgm:pt>
    <dgm:pt modelId="{E06FBCE8-51E4-4196-A1EB-337D3A59D55E}" type="pres">
      <dgm:prSet presAssocID="{8E6187BF-017D-4621-95E5-8B6DDE50C001}" presName="vertSpace2" presStyleLbl="node1" presStyleIdx="0" presStyleCnt="3"/>
      <dgm:spPr/>
    </dgm:pt>
    <dgm:pt modelId="{2644F5A7-D75B-47F1-B4F6-9BDA44F78A80}" type="pres">
      <dgm:prSet presAssocID="{8E6187BF-017D-4621-95E5-8B6DDE50C001}" presName="circle2" presStyleLbl="node1" presStyleIdx="1" presStyleCnt="3"/>
      <dgm:spPr>
        <a:blipFill rotWithShape="0">
          <a:blip xmlns:r="http://schemas.openxmlformats.org/officeDocument/2006/relationships" r:embed="rId1"/>
          <a:stretch>
            <a:fillRect/>
          </a:stretch>
        </a:blipFill>
        <a:effectLst/>
      </dgm:spPr>
    </dgm:pt>
    <dgm:pt modelId="{69FFC2CD-8B08-48F4-AEBD-E1BDA1ED1C15}" type="pres">
      <dgm:prSet presAssocID="{8E6187BF-017D-4621-95E5-8B6DDE50C001}" presName="rect2" presStyleLbl="alignAcc1" presStyleIdx="1" presStyleCnt="3"/>
      <dgm:spPr/>
      <dgm:t>
        <a:bodyPr/>
        <a:lstStyle/>
        <a:p>
          <a:endParaRPr lang="es-CO"/>
        </a:p>
      </dgm:t>
    </dgm:pt>
    <dgm:pt modelId="{7EDD0107-D595-4B5E-B77D-9426FC8F5852}" type="pres">
      <dgm:prSet presAssocID="{98715C9E-283B-44D6-AE88-68CCA002D549}" presName="vertSpace3" presStyleLbl="node1" presStyleIdx="1" presStyleCnt="3"/>
      <dgm:spPr/>
    </dgm:pt>
    <dgm:pt modelId="{FE0E27B0-7CE2-4BD2-954B-F6C89AC869F4}" type="pres">
      <dgm:prSet presAssocID="{98715C9E-283B-44D6-AE88-68CCA002D549}" presName="circle3" presStyleLbl="node1" presStyleIdx="2" presStyleCnt="3"/>
      <dgm:spPr>
        <a:blipFill rotWithShape="0">
          <a:blip xmlns:r="http://schemas.openxmlformats.org/officeDocument/2006/relationships" r:embed="rId1"/>
          <a:stretch>
            <a:fillRect/>
          </a:stretch>
        </a:blipFill>
      </dgm:spPr>
    </dgm:pt>
    <dgm:pt modelId="{862E74C6-4EC5-4288-9E5B-EF77A59680D0}" type="pres">
      <dgm:prSet presAssocID="{98715C9E-283B-44D6-AE88-68CCA002D549}" presName="rect3" presStyleLbl="alignAcc1" presStyleIdx="2" presStyleCnt="3" custScaleY="161352" custLinFactNeighborX="0" custLinFactNeighborY="1920"/>
      <dgm:spPr/>
      <dgm:t>
        <a:bodyPr/>
        <a:lstStyle/>
        <a:p>
          <a:endParaRPr lang="es-CO"/>
        </a:p>
      </dgm:t>
    </dgm:pt>
    <dgm:pt modelId="{1998C03C-DAC3-4BB7-AE17-53B6237DB0F3}" type="pres">
      <dgm:prSet presAssocID="{3D90A4EC-3F78-46D6-979C-01A47465F352}" presName="rect1ParTx" presStyleLbl="alignAcc1" presStyleIdx="2" presStyleCnt="3">
        <dgm:presLayoutVars>
          <dgm:chMax val="1"/>
          <dgm:bulletEnabled val="1"/>
        </dgm:presLayoutVars>
      </dgm:prSet>
      <dgm:spPr/>
      <dgm:t>
        <a:bodyPr/>
        <a:lstStyle/>
        <a:p>
          <a:endParaRPr lang="es-CO"/>
        </a:p>
      </dgm:t>
    </dgm:pt>
    <dgm:pt modelId="{F5E24DF5-6F4C-49D5-8C78-49EA29BC8ED9}" type="pres">
      <dgm:prSet presAssocID="{3D90A4EC-3F78-46D6-979C-01A47465F352}" presName="rect1ChTx" presStyleLbl="alignAcc1" presStyleIdx="2" presStyleCnt="3">
        <dgm:presLayoutVars>
          <dgm:bulletEnabled val="1"/>
        </dgm:presLayoutVars>
      </dgm:prSet>
      <dgm:spPr/>
      <dgm:t>
        <a:bodyPr/>
        <a:lstStyle/>
        <a:p>
          <a:endParaRPr lang="es-CO"/>
        </a:p>
      </dgm:t>
    </dgm:pt>
    <dgm:pt modelId="{C79D84A8-9F25-46C4-8E96-A1DF383DE56A}" type="pres">
      <dgm:prSet presAssocID="{8E6187BF-017D-4621-95E5-8B6DDE50C001}" presName="rect2ParTx" presStyleLbl="alignAcc1" presStyleIdx="2" presStyleCnt="3">
        <dgm:presLayoutVars>
          <dgm:chMax val="1"/>
          <dgm:bulletEnabled val="1"/>
        </dgm:presLayoutVars>
      </dgm:prSet>
      <dgm:spPr/>
      <dgm:t>
        <a:bodyPr/>
        <a:lstStyle/>
        <a:p>
          <a:endParaRPr lang="es-CO"/>
        </a:p>
      </dgm:t>
    </dgm:pt>
    <dgm:pt modelId="{FB327779-13A4-4C41-A6D9-73800D3BE43A}" type="pres">
      <dgm:prSet presAssocID="{8E6187BF-017D-4621-95E5-8B6DDE50C001}" presName="rect2ChTx" presStyleLbl="alignAcc1" presStyleIdx="2" presStyleCnt="3" custLinFactNeighborX="0" custLinFactNeighborY="-12474">
        <dgm:presLayoutVars>
          <dgm:bulletEnabled val="1"/>
        </dgm:presLayoutVars>
      </dgm:prSet>
      <dgm:spPr/>
      <dgm:t>
        <a:bodyPr/>
        <a:lstStyle/>
        <a:p>
          <a:endParaRPr lang="es-CO"/>
        </a:p>
      </dgm:t>
    </dgm:pt>
    <dgm:pt modelId="{A8988BB7-DADF-47BE-93ED-28E86BD52854}" type="pres">
      <dgm:prSet presAssocID="{98715C9E-283B-44D6-AE88-68CCA002D549}" presName="rect3ParTx" presStyleLbl="alignAcc1" presStyleIdx="2" presStyleCnt="3">
        <dgm:presLayoutVars>
          <dgm:chMax val="1"/>
          <dgm:bulletEnabled val="1"/>
        </dgm:presLayoutVars>
      </dgm:prSet>
      <dgm:spPr/>
      <dgm:t>
        <a:bodyPr/>
        <a:lstStyle/>
        <a:p>
          <a:endParaRPr lang="es-CO"/>
        </a:p>
      </dgm:t>
    </dgm:pt>
    <dgm:pt modelId="{6063E352-0339-4A43-9FBA-881DB6C82177}" type="pres">
      <dgm:prSet presAssocID="{98715C9E-283B-44D6-AE88-68CCA002D549}" presName="rect3ChTx" presStyleLbl="alignAcc1" presStyleIdx="2" presStyleCnt="3" custLinFactNeighborX="0" custLinFactNeighborY="6717">
        <dgm:presLayoutVars>
          <dgm:bulletEnabled val="1"/>
        </dgm:presLayoutVars>
      </dgm:prSet>
      <dgm:spPr/>
      <dgm:t>
        <a:bodyPr/>
        <a:lstStyle/>
        <a:p>
          <a:endParaRPr lang="es-CO"/>
        </a:p>
      </dgm:t>
    </dgm:pt>
  </dgm:ptLst>
  <dgm:cxnLst>
    <dgm:cxn modelId="{12A72891-936C-4C55-836F-E5E54C1550D0}" srcId="{98715C9E-283B-44D6-AE88-68CCA002D549}" destId="{B0519224-6990-4D39-AD25-79109AA0D2B3}" srcOrd="6" destOrd="0" parTransId="{BD3C59B5-D8A7-4D88-92F9-304A09D1F457}" sibTransId="{91A7F69B-765D-474F-92E6-ACACC99403DD}"/>
    <dgm:cxn modelId="{FC7959E1-9E75-45D1-95ED-85CC115F5A3A}" srcId="{98715C9E-283B-44D6-AE88-68CCA002D549}" destId="{24381BA7-19ED-4A52-8785-E35A174DCFE6}" srcOrd="9" destOrd="0" parTransId="{935392F4-FD7A-40DC-823F-F1F035E81849}" sibTransId="{854401A3-43CA-443A-BAB2-E3FFA6D44AD6}"/>
    <dgm:cxn modelId="{37CC5D0E-28E0-457D-864F-AAFDACBC2B7D}" type="presOf" srcId="{24381BA7-19ED-4A52-8785-E35A174DCFE6}" destId="{6063E352-0339-4A43-9FBA-881DB6C82177}" srcOrd="0" destOrd="9" presId="urn:microsoft.com/office/officeart/2005/8/layout/target3"/>
    <dgm:cxn modelId="{211E6108-15DC-4B5C-B523-C486AC226299}" type="presOf" srcId="{D3727D48-C66A-45C3-A862-CDFE57BC9A26}" destId="{6063E352-0339-4A43-9FBA-881DB6C82177}" srcOrd="0" destOrd="8" presId="urn:microsoft.com/office/officeart/2005/8/layout/target3"/>
    <dgm:cxn modelId="{AF389A6D-0122-4A3C-B927-E48622DFEDC2}" srcId="{98715C9E-283B-44D6-AE88-68CCA002D549}" destId="{D847B6EF-C4CE-475A-B1D8-D040E3166DB1}" srcOrd="7" destOrd="0" parTransId="{7BCB8AEE-9830-4F4C-B401-101775A19AC6}" sibTransId="{1AF090C2-7CE9-4D52-935D-E51598E904F7}"/>
    <dgm:cxn modelId="{CFC66E4B-A053-4CC8-A660-124C8F07B387}" type="presOf" srcId="{3D90A4EC-3F78-46D6-979C-01A47465F352}" destId="{0D28A730-6674-43AB-A541-A10791687FD4}" srcOrd="0" destOrd="0" presId="urn:microsoft.com/office/officeart/2005/8/layout/target3"/>
    <dgm:cxn modelId="{7EE1E1AF-96A2-4631-9F2D-999E149F10C0}" type="presOf" srcId="{C2B45210-9319-42B9-BD8C-6FB05FD3215A}" destId="{6063E352-0339-4A43-9FBA-881DB6C82177}" srcOrd="0" destOrd="3" presId="urn:microsoft.com/office/officeart/2005/8/layout/target3"/>
    <dgm:cxn modelId="{E7FAFB87-564E-4057-813E-00FC79A93C8C}" srcId="{06921C7E-19BE-45E2-801F-ADF85BACB7B2}" destId="{98715C9E-283B-44D6-AE88-68CCA002D549}" srcOrd="2" destOrd="0" parTransId="{DB6CF3C2-3BD3-4CE1-88FA-A312E6344CEF}" sibTransId="{ADB235D2-AC66-45EF-A6A1-5D27F4ED50B7}"/>
    <dgm:cxn modelId="{205B03F0-6D24-4B6D-A517-AD40A94CD76B}" srcId="{98715C9E-283B-44D6-AE88-68CCA002D549}" destId="{3BB305D8-E8D5-4810-9D45-65A162A2E1E8}" srcOrd="2" destOrd="0" parTransId="{2018B13F-EA10-4143-8A91-8E23961F5F01}" sibTransId="{87837833-27E2-4041-868C-D4645311450C}"/>
    <dgm:cxn modelId="{60863123-8EEF-4657-B30A-B5F5FC39CB5D}" type="presOf" srcId="{B0519224-6990-4D39-AD25-79109AA0D2B3}" destId="{6063E352-0339-4A43-9FBA-881DB6C82177}" srcOrd="0" destOrd="6" presId="urn:microsoft.com/office/officeart/2005/8/layout/target3"/>
    <dgm:cxn modelId="{EF1D248E-3F97-40F7-98F6-F9FC81DD253D}" type="presOf" srcId="{CA4B48EA-1BD9-42EE-8738-0990C2212748}" destId="{F5E24DF5-6F4C-49D5-8C78-49EA29BC8ED9}" srcOrd="0" destOrd="2" presId="urn:microsoft.com/office/officeart/2005/8/layout/target3"/>
    <dgm:cxn modelId="{B608A254-031D-4709-B38C-CC1A574FDAD7}" type="presOf" srcId="{BC8725BA-BA25-4244-A117-7D40BB8E848D}" destId="{6063E352-0339-4A43-9FBA-881DB6C82177}" srcOrd="0" destOrd="0" presId="urn:microsoft.com/office/officeart/2005/8/layout/target3"/>
    <dgm:cxn modelId="{5D85F4D4-A676-443D-84B3-3F69DE7C25C2}" srcId="{8E6187BF-017D-4621-95E5-8B6DDE50C001}" destId="{7B554A0D-76C0-479D-826C-A424E0096910}" srcOrd="1" destOrd="0" parTransId="{D0944803-76E9-4A60-9291-978E3FAD4454}" sibTransId="{55E3AD9A-A070-494B-BBC6-09D2B4A9FF01}"/>
    <dgm:cxn modelId="{2F7A42CA-AB13-40FC-A895-698090DF8061}" type="presOf" srcId="{3D90A4EC-3F78-46D6-979C-01A47465F352}" destId="{1998C03C-DAC3-4BB7-AE17-53B6237DB0F3}" srcOrd="1" destOrd="0" presId="urn:microsoft.com/office/officeart/2005/8/layout/target3"/>
    <dgm:cxn modelId="{6AB2588C-149E-49F6-BA72-544444C3BD09}" type="presOf" srcId="{DC4184D6-565B-4518-B2FD-89D4D87B538F}" destId="{6063E352-0339-4A43-9FBA-881DB6C82177}" srcOrd="0" destOrd="1" presId="urn:microsoft.com/office/officeart/2005/8/layout/target3"/>
    <dgm:cxn modelId="{4DDF4A58-4669-45D6-9A23-C052916E5C49}" type="presOf" srcId="{D847B6EF-C4CE-475A-B1D8-D040E3166DB1}" destId="{6063E352-0339-4A43-9FBA-881DB6C82177}" srcOrd="0" destOrd="7" presId="urn:microsoft.com/office/officeart/2005/8/layout/target3"/>
    <dgm:cxn modelId="{64A3D53B-F958-4170-931C-C48BF71D28A1}" srcId="{98715C9E-283B-44D6-AE88-68CCA002D549}" destId="{BC8725BA-BA25-4244-A117-7D40BB8E848D}" srcOrd="0" destOrd="0" parTransId="{E8DF411F-E1E9-4D6C-9AA2-56FA393023A2}" sibTransId="{AB939A29-0BF3-4F30-9058-20C0CFE54AC4}"/>
    <dgm:cxn modelId="{0479B2E6-A52E-4A7A-9298-C3EC9E5A5C42}" type="presOf" srcId="{06921C7E-19BE-45E2-801F-ADF85BACB7B2}" destId="{51E0AD7C-942F-43DD-A363-2ABCF360403D}" srcOrd="0" destOrd="0" presId="urn:microsoft.com/office/officeart/2005/8/layout/target3"/>
    <dgm:cxn modelId="{A8F0AB6B-FD8F-4965-BA8C-FCDEC79C1270}" type="presOf" srcId="{37D5A0D8-6238-4F7E-ADFA-0862A53EE273}" destId="{6063E352-0339-4A43-9FBA-881DB6C82177}" srcOrd="0" destOrd="5" presId="urn:microsoft.com/office/officeart/2005/8/layout/target3"/>
    <dgm:cxn modelId="{92F575D6-4C4D-4BF2-A597-CFD1C826A418}" type="presOf" srcId="{98715C9E-283B-44D6-AE88-68CCA002D549}" destId="{862E74C6-4EC5-4288-9E5B-EF77A59680D0}" srcOrd="0" destOrd="0" presId="urn:microsoft.com/office/officeart/2005/8/layout/target3"/>
    <dgm:cxn modelId="{EDDC9BC1-C376-432E-B503-132D56D4AE92}" type="presOf" srcId="{98715C9E-283B-44D6-AE88-68CCA002D549}" destId="{A8988BB7-DADF-47BE-93ED-28E86BD52854}" srcOrd="1" destOrd="0" presId="urn:microsoft.com/office/officeart/2005/8/layout/target3"/>
    <dgm:cxn modelId="{8ADDB8D5-95FF-42DF-A7CE-A7DF523706D2}" type="presOf" srcId="{8E6187BF-017D-4621-95E5-8B6DDE50C001}" destId="{69FFC2CD-8B08-48F4-AEBD-E1BDA1ED1C15}" srcOrd="0" destOrd="0" presId="urn:microsoft.com/office/officeart/2005/8/layout/target3"/>
    <dgm:cxn modelId="{49C2B594-61C2-4437-B26F-27A7BECE93FB}" type="presOf" srcId="{9B27FB8C-E880-46A2-AD3A-9EF24678AB61}" destId="{6063E352-0339-4A43-9FBA-881DB6C82177}" srcOrd="0" destOrd="4" presId="urn:microsoft.com/office/officeart/2005/8/layout/target3"/>
    <dgm:cxn modelId="{769AD4E8-FB8A-4549-AEF5-BB91AFF5BC89}" srcId="{06921C7E-19BE-45E2-801F-ADF85BACB7B2}" destId="{3D90A4EC-3F78-46D6-979C-01A47465F352}" srcOrd="0" destOrd="0" parTransId="{AD3C1785-E7A3-454A-A5A9-A82C3CA80825}" sibTransId="{8F4AA7E6-4720-4F31-A7D0-1467FDB184A3}"/>
    <dgm:cxn modelId="{A0694385-25DB-4B60-8C3A-4A688776AB13}" type="presOf" srcId="{C6A8D7B8-F935-4843-BE3A-F4DEC2FA571C}" destId="{F5E24DF5-6F4C-49D5-8C78-49EA29BC8ED9}" srcOrd="0" destOrd="1" presId="urn:microsoft.com/office/officeart/2005/8/layout/target3"/>
    <dgm:cxn modelId="{7592E935-C0F5-4CFD-9F4E-70B1BCC0C677}" srcId="{3D90A4EC-3F78-46D6-979C-01A47465F352}" destId="{07220057-3470-4CAE-8390-61C326521654}" srcOrd="0" destOrd="0" parTransId="{2A677A4F-DE93-4DC2-9590-7A1608B6DACC}" sibTransId="{2E6A2F33-E905-48DB-AE38-53C87735CFD9}"/>
    <dgm:cxn modelId="{4D340E91-D123-4A31-9B72-91B6F7772D71}" srcId="{98715C9E-283B-44D6-AE88-68CCA002D549}" destId="{DC4184D6-565B-4518-B2FD-89D4D87B538F}" srcOrd="1" destOrd="0" parTransId="{15AAB4BE-6A3D-448B-9F06-D1B6D1FC0E5C}" sibTransId="{392095C8-A02F-48C8-8982-CCAB68ACD53E}"/>
    <dgm:cxn modelId="{C141A134-D275-44E2-AD34-4B7DFBEC72E9}" type="presOf" srcId="{8E6187BF-017D-4621-95E5-8B6DDE50C001}" destId="{C79D84A8-9F25-46C4-8E96-A1DF383DE56A}" srcOrd="1" destOrd="0" presId="urn:microsoft.com/office/officeart/2005/8/layout/target3"/>
    <dgm:cxn modelId="{840589BD-6EE0-4251-9D93-338154D07C65}" srcId="{98715C9E-283B-44D6-AE88-68CCA002D549}" destId="{9B27FB8C-E880-46A2-AD3A-9EF24678AB61}" srcOrd="4" destOrd="0" parTransId="{D40C2393-71F3-425E-9857-31E7C3876589}" sibTransId="{F100DAE5-48B4-4A19-95F1-4DC3A0F1C333}"/>
    <dgm:cxn modelId="{9B4107DA-16BA-457A-98F6-BF1D6DC4602B}" srcId="{98715C9E-283B-44D6-AE88-68CCA002D549}" destId="{D3727D48-C66A-45C3-A862-CDFE57BC9A26}" srcOrd="8" destOrd="0" parTransId="{FFE69BB3-B65E-43D3-BAEF-BEBD380AEEB8}" sibTransId="{4DB1AF8D-E06A-4F19-AC90-5FF861746B9B}"/>
    <dgm:cxn modelId="{9BC7368D-3FFB-42C2-A0DD-9A13AB692F82}" type="presOf" srcId="{07220057-3470-4CAE-8390-61C326521654}" destId="{F5E24DF5-6F4C-49D5-8C78-49EA29BC8ED9}" srcOrd="0" destOrd="0" presId="urn:microsoft.com/office/officeart/2005/8/layout/target3"/>
    <dgm:cxn modelId="{FBF34267-E111-437F-83DC-12AD63D016EE}" srcId="{06921C7E-19BE-45E2-801F-ADF85BACB7B2}" destId="{8E6187BF-017D-4621-95E5-8B6DDE50C001}" srcOrd="1" destOrd="0" parTransId="{A1689CEA-D6A5-43BC-B416-41518D086EBF}" sibTransId="{AE669779-7CA5-4FEA-B9E0-B51FEA2CE615}"/>
    <dgm:cxn modelId="{B6B8F6A7-1DE4-4F46-8B1C-0246944A1BD8}" srcId="{3D90A4EC-3F78-46D6-979C-01A47465F352}" destId="{C6A8D7B8-F935-4843-BE3A-F4DEC2FA571C}" srcOrd="1" destOrd="0" parTransId="{0E9CFAE7-6877-4DD0-A689-130A0CDA040F}" sibTransId="{FBDA1F72-65C1-4254-9395-CE2B337BF2A4}"/>
    <dgm:cxn modelId="{1899D76C-2E6F-4F15-880D-50694D345B96}" srcId="{98715C9E-283B-44D6-AE88-68CCA002D549}" destId="{C2B45210-9319-42B9-BD8C-6FB05FD3215A}" srcOrd="3" destOrd="0" parTransId="{BE687F38-8FE6-4DF0-A6DD-26CE0FDFDAAC}" sibTransId="{4B55265F-2270-4F8C-9ADC-2F1316AD0FD0}"/>
    <dgm:cxn modelId="{A1F20E74-EAFD-448A-A85A-C09B21C0F50D}" srcId="{3D90A4EC-3F78-46D6-979C-01A47465F352}" destId="{CA4B48EA-1BD9-42EE-8738-0990C2212748}" srcOrd="2" destOrd="0" parTransId="{0908BE1C-114F-459A-BBF3-0B47C23F5343}" sibTransId="{E86E922E-E737-4DF0-8810-FE6617F1F635}"/>
    <dgm:cxn modelId="{77D65BB2-CED9-4AE5-8844-D4502BD34554}" type="presOf" srcId="{7B554A0D-76C0-479D-826C-A424E0096910}" destId="{FB327779-13A4-4C41-A6D9-73800D3BE43A}" srcOrd="0" destOrd="1" presId="urn:microsoft.com/office/officeart/2005/8/layout/target3"/>
    <dgm:cxn modelId="{1CFE9D56-0127-4C73-BBC4-FAF7B5E7E860}" srcId="{98715C9E-283B-44D6-AE88-68CCA002D549}" destId="{37D5A0D8-6238-4F7E-ADFA-0862A53EE273}" srcOrd="5" destOrd="0" parTransId="{9EDF0A02-D3EF-49FB-AA8C-988FB2EE37BF}" sibTransId="{72F466B7-9369-4319-986A-20EA7A6113EB}"/>
    <dgm:cxn modelId="{38402006-F68F-447B-946B-3BF0FC78AC2B}" srcId="{8E6187BF-017D-4621-95E5-8B6DDE50C001}" destId="{84EE0BD5-6D71-492E-97AE-50BC5AE70B1E}" srcOrd="0" destOrd="0" parTransId="{4A9A84F2-5619-4E0E-8664-FCFA7F282BEC}" sibTransId="{8EC7A908-0209-4B90-831B-1EC938E1C7D3}"/>
    <dgm:cxn modelId="{16E16F13-BF4F-4C40-A9AD-4378DC900FAD}" type="presOf" srcId="{3BB305D8-E8D5-4810-9D45-65A162A2E1E8}" destId="{6063E352-0339-4A43-9FBA-881DB6C82177}" srcOrd="0" destOrd="2" presId="urn:microsoft.com/office/officeart/2005/8/layout/target3"/>
    <dgm:cxn modelId="{09C7C895-5C27-4303-8381-9C03CFEDEB3E}" type="presOf" srcId="{84EE0BD5-6D71-492E-97AE-50BC5AE70B1E}" destId="{FB327779-13A4-4C41-A6D9-73800D3BE43A}" srcOrd="0" destOrd="0" presId="urn:microsoft.com/office/officeart/2005/8/layout/target3"/>
    <dgm:cxn modelId="{D3363A11-B7AE-4F80-B5A3-4FBD0141434E}" type="presParOf" srcId="{51E0AD7C-942F-43DD-A363-2ABCF360403D}" destId="{1BB0EE71-079E-439E-8199-878549094B9E}" srcOrd="0" destOrd="0" presId="urn:microsoft.com/office/officeart/2005/8/layout/target3"/>
    <dgm:cxn modelId="{0E63833D-EE4D-4C83-85D1-4B2A41686F67}" type="presParOf" srcId="{51E0AD7C-942F-43DD-A363-2ABCF360403D}" destId="{750F85FD-E190-4DD0-AD31-E41E543229A1}" srcOrd="1" destOrd="0" presId="urn:microsoft.com/office/officeart/2005/8/layout/target3"/>
    <dgm:cxn modelId="{C009C033-3872-4AAC-BE5E-8F7BC3CD7903}" type="presParOf" srcId="{51E0AD7C-942F-43DD-A363-2ABCF360403D}" destId="{0D28A730-6674-43AB-A541-A10791687FD4}" srcOrd="2" destOrd="0" presId="urn:microsoft.com/office/officeart/2005/8/layout/target3"/>
    <dgm:cxn modelId="{C70FCEE5-A443-4BD3-A459-847436E67215}" type="presParOf" srcId="{51E0AD7C-942F-43DD-A363-2ABCF360403D}" destId="{E06FBCE8-51E4-4196-A1EB-337D3A59D55E}" srcOrd="3" destOrd="0" presId="urn:microsoft.com/office/officeart/2005/8/layout/target3"/>
    <dgm:cxn modelId="{1A9D2E4E-90E1-4FEA-A945-D24FF0C6E646}" type="presParOf" srcId="{51E0AD7C-942F-43DD-A363-2ABCF360403D}" destId="{2644F5A7-D75B-47F1-B4F6-9BDA44F78A80}" srcOrd="4" destOrd="0" presId="urn:microsoft.com/office/officeart/2005/8/layout/target3"/>
    <dgm:cxn modelId="{8F92E39A-A9A1-4A42-8997-7C5E98946FEC}" type="presParOf" srcId="{51E0AD7C-942F-43DD-A363-2ABCF360403D}" destId="{69FFC2CD-8B08-48F4-AEBD-E1BDA1ED1C15}" srcOrd="5" destOrd="0" presId="urn:microsoft.com/office/officeart/2005/8/layout/target3"/>
    <dgm:cxn modelId="{915D05D3-B2C5-4AB3-B5BD-D33678BF5A6E}" type="presParOf" srcId="{51E0AD7C-942F-43DD-A363-2ABCF360403D}" destId="{7EDD0107-D595-4B5E-B77D-9426FC8F5852}" srcOrd="6" destOrd="0" presId="urn:microsoft.com/office/officeart/2005/8/layout/target3"/>
    <dgm:cxn modelId="{4C7434C4-411A-4CCF-B899-BD411DC7544C}" type="presParOf" srcId="{51E0AD7C-942F-43DD-A363-2ABCF360403D}" destId="{FE0E27B0-7CE2-4BD2-954B-F6C89AC869F4}" srcOrd="7" destOrd="0" presId="urn:microsoft.com/office/officeart/2005/8/layout/target3"/>
    <dgm:cxn modelId="{956F2F9C-F4CA-4F4A-9004-83DF2ADC5A37}" type="presParOf" srcId="{51E0AD7C-942F-43DD-A363-2ABCF360403D}" destId="{862E74C6-4EC5-4288-9E5B-EF77A59680D0}" srcOrd="8" destOrd="0" presId="urn:microsoft.com/office/officeart/2005/8/layout/target3"/>
    <dgm:cxn modelId="{EB8D35E0-61EC-40F9-82E5-CCA72F442285}" type="presParOf" srcId="{51E0AD7C-942F-43DD-A363-2ABCF360403D}" destId="{1998C03C-DAC3-4BB7-AE17-53B6237DB0F3}" srcOrd="9" destOrd="0" presId="urn:microsoft.com/office/officeart/2005/8/layout/target3"/>
    <dgm:cxn modelId="{2CC60F84-77E5-405D-B358-3C8CD2247352}" type="presParOf" srcId="{51E0AD7C-942F-43DD-A363-2ABCF360403D}" destId="{F5E24DF5-6F4C-49D5-8C78-49EA29BC8ED9}" srcOrd="10" destOrd="0" presId="urn:microsoft.com/office/officeart/2005/8/layout/target3"/>
    <dgm:cxn modelId="{2B0F2CD8-5CA2-44FB-8FC8-BA69EA54642E}" type="presParOf" srcId="{51E0AD7C-942F-43DD-A363-2ABCF360403D}" destId="{C79D84A8-9F25-46C4-8E96-A1DF383DE56A}" srcOrd="11" destOrd="0" presId="urn:microsoft.com/office/officeart/2005/8/layout/target3"/>
    <dgm:cxn modelId="{A892652F-A866-482D-8F28-2A2F3590D4A8}" type="presParOf" srcId="{51E0AD7C-942F-43DD-A363-2ABCF360403D}" destId="{FB327779-13A4-4C41-A6D9-73800D3BE43A}" srcOrd="12" destOrd="0" presId="urn:microsoft.com/office/officeart/2005/8/layout/target3"/>
    <dgm:cxn modelId="{0A6922C1-361A-44A9-89E1-A45D632F104E}" type="presParOf" srcId="{51E0AD7C-942F-43DD-A363-2ABCF360403D}" destId="{A8988BB7-DADF-47BE-93ED-28E86BD52854}" srcOrd="13" destOrd="0" presId="urn:microsoft.com/office/officeart/2005/8/layout/target3"/>
    <dgm:cxn modelId="{6A9DDF98-B8CA-4FF5-9C99-CDB9C4D1B62C}" type="presParOf" srcId="{51E0AD7C-942F-43DD-A363-2ABCF360403D}" destId="{6063E352-0339-4A43-9FBA-881DB6C82177}"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028530-C2FB-4290-BB83-C882D0729736}" type="doc">
      <dgm:prSet loTypeId="urn:microsoft.com/office/officeart/2005/8/layout/arrow2" loCatId="process" qsTypeId="urn:microsoft.com/office/officeart/2005/8/quickstyle/simple1" qsCatId="simple" csTypeId="urn:microsoft.com/office/officeart/2005/8/colors/accent0_1" csCatId="mainScheme" phldr="1"/>
      <dgm:spPr/>
    </dgm:pt>
    <dgm:pt modelId="{B590A188-9E88-4E81-8AA2-211A3556C384}">
      <dgm:prSet phldrT="[Texto]" custT="1"/>
      <dgm:spPr/>
      <dgm:t>
        <a:bodyPr/>
        <a:lstStyle/>
        <a:p>
          <a:pPr algn="just"/>
          <a:r>
            <a:rPr lang="es-CO" sz="1400" dirty="0" smtClean="0"/>
            <a:t>La investigación curricular, como la </a:t>
          </a:r>
          <a:r>
            <a:rPr lang="es-CO" sz="1400" dirty="0" smtClean="0">
              <a:solidFill>
                <a:schemeClr val="tx1"/>
              </a:solidFill>
            </a:rPr>
            <a:t>base de </a:t>
          </a:r>
          <a:r>
            <a:rPr lang="es-CO" sz="1400" dirty="0" smtClean="0"/>
            <a:t>la innovación de las nuevas tendencias educativas, curriculares y pedagógicas.</a:t>
          </a:r>
          <a:endParaRPr lang="es-CO" sz="1400" dirty="0"/>
        </a:p>
      </dgm:t>
    </dgm:pt>
    <dgm:pt modelId="{87C66164-1E7C-4FB1-A90C-77AD1B3DF51D}" type="parTrans" cxnId="{588BB3A7-AFD8-4F5C-8EA2-57B9B38BDBE1}">
      <dgm:prSet/>
      <dgm:spPr/>
      <dgm:t>
        <a:bodyPr/>
        <a:lstStyle/>
        <a:p>
          <a:endParaRPr lang="es-CO"/>
        </a:p>
      </dgm:t>
    </dgm:pt>
    <dgm:pt modelId="{18932667-04DB-424C-9034-1D8001BB69A8}" type="sibTrans" cxnId="{588BB3A7-AFD8-4F5C-8EA2-57B9B38BDBE1}">
      <dgm:prSet/>
      <dgm:spPr/>
      <dgm:t>
        <a:bodyPr/>
        <a:lstStyle/>
        <a:p>
          <a:endParaRPr lang="es-CO"/>
        </a:p>
      </dgm:t>
    </dgm:pt>
    <dgm:pt modelId="{608B8CC9-D97F-4185-9C27-3276FF33D066}">
      <dgm:prSet phldrT="[Texto]" custT="1"/>
      <dgm:spPr/>
      <dgm:t>
        <a:bodyPr/>
        <a:lstStyle/>
        <a:p>
          <a:r>
            <a:rPr lang="es-CO" sz="1400" dirty="0" smtClean="0"/>
            <a:t>El diseño curricular se hizo atendiendo los lineamientos del Ministerio de Educación Nacional y en especial el decreto 1330 y la resolución 021795, ateniendo también un requerimiento del  CESU sobre la política de bienestar mediante el Acuerdo 03 de 1995  </a:t>
          </a:r>
          <a:endParaRPr lang="es-CO" sz="1400" dirty="0"/>
        </a:p>
      </dgm:t>
    </dgm:pt>
    <dgm:pt modelId="{B3106C9C-73BA-45B0-8B02-DC7C65160A9B}" type="parTrans" cxnId="{95456A8B-DAD1-4681-ACA1-FE6141A655CA}">
      <dgm:prSet/>
      <dgm:spPr/>
      <dgm:t>
        <a:bodyPr/>
        <a:lstStyle/>
        <a:p>
          <a:endParaRPr lang="es-CO"/>
        </a:p>
      </dgm:t>
    </dgm:pt>
    <dgm:pt modelId="{34DF60A8-CA9F-41E0-8771-1EED8228363D}" type="sibTrans" cxnId="{95456A8B-DAD1-4681-ACA1-FE6141A655CA}">
      <dgm:prSet/>
      <dgm:spPr/>
      <dgm:t>
        <a:bodyPr/>
        <a:lstStyle/>
        <a:p>
          <a:endParaRPr lang="es-CO"/>
        </a:p>
      </dgm:t>
    </dgm:pt>
    <dgm:pt modelId="{183007A2-7A46-4910-A836-E0C2783DF1EB}">
      <dgm:prSet phldrT="[Texto]" custT="1"/>
      <dgm:spPr/>
      <dgm:t>
        <a:bodyPr/>
        <a:lstStyle/>
        <a:p>
          <a:r>
            <a:rPr lang="es-CO" sz="1400" dirty="0" smtClean="0"/>
            <a:t>Los procesos formativos que emerjan desde las universidades a de contribuir al proceso de transformación del Sistema de Aseguramiento de la Calidad (SAC) de la Educación Superior en Colombia</a:t>
          </a:r>
          <a:endParaRPr lang="es-CO" sz="1400" dirty="0"/>
        </a:p>
      </dgm:t>
    </dgm:pt>
    <dgm:pt modelId="{345F8D8E-0787-4877-ABAF-D6292ED43791}" type="parTrans" cxnId="{30424C7B-74DB-4447-9598-DD89CDEF21D5}">
      <dgm:prSet/>
      <dgm:spPr/>
      <dgm:t>
        <a:bodyPr/>
        <a:lstStyle/>
        <a:p>
          <a:endParaRPr lang="es-CO"/>
        </a:p>
      </dgm:t>
    </dgm:pt>
    <dgm:pt modelId="{0B63FAF9-9AB6-468B-93D0-126883A0D43C}" type="sibTrans" cxnId="{30424C7B-74DB-4447-9598-DD89CDEF21D5}">
      <dgm:prSet/>
      <dgm:spPr/>
      <dgm:t>
        <a:bodyPr/>
        <a:lstStyle/>
        <a:p>
          <a:endParaRPr lang="es-CO"/>
        </a:p>
      </dgm:t>
    </dgm:pt>
    <dgm:pt modelId="{C845923A-3036-4A54-9DE9-BC9DAEE5339B}">
      <dgm:prSet phldrT="[Texto]" custT="1"/>
      <dgm:spPr/>
      <dgm:t>
        <a:bodyPr/>
        <a:lstStyle/>
        <a:p>
          <a:r>
            <a:rPr lang="es-ES" sz="1400" dirty="0" smtClean="0"/>
            <a:t>Los resultados del ejercicio investigativo permiten presentar propuestas a Instituciones Universitarias en el marco de la normatividad vigente.</a:t>
          </a:r>
          <a:endParaRPr lang="es-CO" sz="1400" dirty="0"/>
        </a:p>
      </dgm:t>
    </dgm:pt>
    <dgm:pt modelId="{7BD80A8F-E211-4402-9966-BC4EA8B9BBFA}" type="parTrans" cxnId="{3A895E0E-6384-4B27-BAD9-D0946F962204}">
      <dgm:prSet/>
      <dgm:spPr/>
      <dgm:t>
        <a:bodyPr/>
        <a:lstStyle/>
        <a:p>
          <a:endParaRPr lang="es-CO"/>
        </a:p>
      </dgm:t>
    </dgm:pt>
    <dgm:pt modelId="{F6FACE2D-D7E2-470B-8CBC-7F02FCD007EC}" type="sibTrans" cxnId="{3A895E0E-6384-4B27-BAD9-D0946F962204}">
      <dgm:prSet/>
      <dgm:spPr/>
      <dgm:t>
        <a:bodyPr/>
        <a:lstStyle/>
        <a:p>
          <a:endParaRPr lang="es-CO"/>
        </a:p>
      </dgm:t>
    </dgm:pt>
    <dgm:pt modelId="{652EAF9D-2246-4E8B-8AB7-FBDE5AB7E8D9}" type="pres">
      <dgm:prSet presAssocID="{D6028530-C2FB-4290-BB83-C882D0729736}" presName="arrowDiagram" presStyleCnt="0">
        <dgm:presLayoutVars>
          <dgm:chMax val="5"/>
          <dgm:dir/>
          <dgm:resizeHandles val="exact"/>
        </dgm:presLayoutVars>
      </dgm:prSet>
      <dgm:spPr/>
    </dgm:pt>
    <dgm:pt modelId="{E13D8E09-FE92-49B8-8B64-0B73263193A4}" type="pres">
      <dgm:prSet presAssocID="{D6028530-C2FB-4290-BB83-C882D0729736}" presName="arrow" presStyleLbl="bgShp" presStyleIdx="0" presStyleCnt="1" custLinFactNeighborX="-927" custLinFactNeighborY="3937"/>
      <dgm:spPr/>
    </dgm:pt>
    <dgm:pt modelId="{A5ACE823-9C5A-4C28-9DD6-04735F8BDDB9}" type="pres">
      <dgm:prSet presAssocID="{D6028530-C2FB-4290-BB83-C882D0729736}" presName="arrowDiagram4" presStyleCnt="0"/>
      <dgm:spPr/>
    </dgm:pt>
    <dgm:pt modelId="{F4C1F999-3F70-42F3-B634-DBEDB5AE9805}" type="pres">
      <dgm:prSet presAssocID="{B590A188-9E88-4E81-8AA2-211A3556C384}" presName="bullet4a" presStyleLbl="node1" presStyleIdx="0" presStyleCnt="4"/>
      <dgm:spPr/>
    </dgm:pt>
    <dgm:pt modelId="{220F0DF9-AF4A-4F35-A301-912017651A47}" type="pres">
      <dgm:prSet presAssocID="{B590A188-9E88-4E81-8AA2-211A3556C384}" presName="textBox4a" presStyleLbl="revTx" presStyleIdx="0" presStyleCnt="4" custScaleX="127984" custLinFactNeighborX="89544" custLinFactNeighborY="-61608">
        <dgm:presLayoutVars>
          <dgm:bulletEnabled val="1"/>
        </dgm:presLayoutVars>
      </dgm:prSet>
      <dgm:spPr/>
      <dgm:t>
        <a:bodyPr/>
        <a:lstStyle/>
        <a:p>
          <a:endParaRPr lang="es-CO"/>
        </a:p>
      </dgm:t>
    </dgm:pt>
    <dgm:pt modelId="{254CAFF0-91C3-4561-A1DA-76E1E8D1941B}" type="pres">
      <dgm:prSet presAssocID="{608B8CC9-D97F-4185-9C27-3276FF33D066}" presName="bullet4b" presStyleLbl="node1" presStyleIdx="1" presStyleCnt="4"/>
      <dgm:spPr/>
    </dgm:pt>
    <dgm:pt modelId="{968023F2-B31D-4A60-A1CD-5DF794D49C80}" type="pres">
      <dgm:prSet presAssocID="{608B8CC9-D97F-4185-9C27-3276FF33D066}" presName="textBox4b" presStyleLbl="revTx" presStyleIdx="1" presStyleCnt="4" custScaleX="108458" custLinFactX="-70777" custLinFactNeighborX="-100000" custLinFactNeighborY="-79650">
        <dgm:presLayoutVars>
          <dgm:bulletEnabled val="1"/>
        </dgm:presLayoutVars>
      </dgm:prSet>
      <dgm:spPr/>
      <dgm:t>
        <a:bodyPr/>
        <a:lstStyle/>
        <a:p>
          <a:endParaRPr lang="es-CO"/>
        </a:p>
      </dgm:t>
    </dgm:pt>
    <dgm:pt modelId="{46C8C540-8310-44AD-8C52-8354B2D76A40}" type="pres">
      <dgm:prSet presAssocID="{183007A2-7A46-4910-A836-E0C2783DF1EB}" presName="bullet4c" presStyleLbl="node1" presStyleIdx="2" presStyleCnt="4"/>
      <dgm:spPr/>
    </dgm:pt>
    <dgm:pt modelId="{52E8FD6D-89DB-4D56-BA84-00BBE08B5349}" type="pres">
      <dgm:prSet presAssocID="{183007A2-7A46-4910-A836-E0C2783DF1EB}" presName="textBox4c" presStyleLbl="revTx" presStyleIdx="2" presStyleCnt="4" custScaleX="129601" custLinFactNeighborX="26002" custLinFactNeighborY="0">
        <dgm:presLayoutVars>
          <dgm:bulletEnabled val="1"/>
        </dgm:presLayoutVars>
      </dgm:prSet>
      <dgm:spPr/>
      <dgm:t>
        <a:bodyPr/>
        <a:lstStyle/>
        <a:p>
          <a:endParaRPr lang="es-CO"/>
        </a:p>
      </dgm:t>
    </dgm:pt>
    <dgm:pt modelId="{F502ECF0-1566-4197-9DF3-E32DF7076F63}" type="pres">
      <dgm:prSet presAssocID="{C845923A-3036-4A54-9DE9-BC9DAEE5339B}" presName="bullet4d" presStyleLbl="node1" presStyleIdx="3" presStyleCnt="4"/>
      <dgm:spPr/>
    </dgm:pt>
    <dgm:pt modelId="{90F8C802-DB93-44A5-84DA-7779A15F35B7}" type="pres">
      <dgm:prSet presAssocID="{C845923A-3036-4A54-9DE9-BC9DAEE5339B}" presName="textBox4d" presStyleLbl="revTx" presStyleIdx="3" presStyleCnt="4" custScaleX="136910" custLinFactNeighborX="45298" custLinFactNeighborY="18119">
        <dgm:presLayoutVars>
          <dgm:bulletEnabled val="1"/>
        </dgm:presLayoutVars>
      </dgm:prSet>
      <dgm:spPr/>
      <dgm:t>
        <a:bodyPr/>
        <a:lstStyle/>
        <a:p>
          <a:endParaRPr lang="es-CO"/>
        </a:p>
      </dgm:t>
    </dgm:pt>
  </dgm:ptLst>
  <dgm:cxnLst>
    <dgm:cxn modelId="{30424C7B-74DB-4447-9598-DD89CDEF21D5}" srcId="{D6028530-C2FB-4290-BB83-C882D0729736}" destId="{183007A2-7A46-4910-A836-E0C2783DF1EB}" srcOrd="2" destOrd="0" parTransId="{345F8D8E-0787-4877-ABAF-D6292ED43791}" sibTransId="{0B63FAF9-9AB6-468B-93D0-126883A0D43C}"/>
    <dgm:cxn modelId="{765EF095-FDA5-482F-A724-F577A1EA0B5E}" type="presOf" srcId="{D6028530-C2FB-4290-BB83-C882D0729736}" destId="{652EAF9D-2246-4E8B-8AB7-FBDE5AB7E8D9}" srcOrd="0" destOrd="0" presId="urn:microsoft.com/office/officeart/2005/8/layout/arrow2"/>
    <dgm:cxn modelId="{58621C8F-FF3C-4B57-A392-74947F187629}" type="presOf" srcId="{183007A2-7A46-4910-A836-E0C2783DF1EB}" destId="{52E8FD6D-89DB-4D56-BA84-00BBE08B5349}" srcOrd="0" destOrd="0" presId="urn:microsoft.com/office/officeart/2005/8/layout/arrow2"/>
    <dgm:cxn modelId="{3A895E0E-6384-4B27-BAD9-D0946F962204}" srcId="{D6028530-C2FB-4290-BB83-C882D0729736}" destId="{C845923A-3036-4A54-9DE9-BC9DAEE5339B}" srcOrd="3" destOrd="0" parTransId="{7BD80A8F-E211-4402-9966-BC4EA8B9BBFA}" sibTransId="{F6FACE2D-D7E2-470B-8CBC-7F02FCD007EC}"/>
    <dgm:cxn modelId="{588BB3A7-AFD8-4F5C-8EA2-57B9B38BDBE1}" srcId="{D6028530-C2FB-4290-BB83-C882D0729736}" destId="{B590A188-9E88-4E81-8AA2-211A3556C384}" srcOrd="0" destOrd="0" parTransId="{87C66164-1E7C-4FB1-A90C-77AD1B3DF51D}" sibTransId="{18932667-04DB-424C-9034-1D8001BB69A8}"/>
    <dgm:cxn modelId="{10CCF9F5-7907-45F6-A69E-8A095A11C0D6}" type="presOf" srcId="{608B8CC9-D97F-4185-9C27-3276FF33D066}" destId="{968023F2-B31D-4A60-A1CD-5DF794D49C80}" srcOrd="0" destOrd="0" presId="urn:microsoft.com/office/officeart/2005/8/layout/arrow2"/>
    <dgm:cxn modelId="{362AAB8A-700C-4D01-9379-51E6C021FE6C}" type="presOf" srcId="{B590A188-9E88-4E81-8AA2-211A3556C384}" destId="{220F0DF9-AF4A-4F35-A301-912017651A47}" srcOrd="0" destOrd="0" presId="urn:microsoft.com/office/officeart/2005/8/layout/arrow2"/>
    <dgm:cxn modelId="{F5AFF644-6A5D-44CC-AB3C-D7FB8F194C0B}" type="presOf" srcId="{C845923A-3036-4A54-9DE9-BC9DAEE5339B}" destId="{90F8C802-DB93-44A5-84DA-7779A15F35B7}" srcOrd="0" destOrd="0" presId="urn:microsoft.com/office/officeart/2005/8/layout/arrow2"/>
    <dgm:cxn modelId="{95456A8B-DAD1-4681-ACA1-FE6141A655CA}" srcId="{D6028530-C2FB-4290-BB83-C882D0729736}" destId="{608B8CC9-D97F-4185-9C27-3276FF33D066}" srcOrd="1" destOrd="0" parTransId="{B3106C9C-73BA-45B0-8B02-DC7C65160A9B}" sibTransId="{34DF60A8-CA9F-41E0-8771-1EED8228363D}"/>
    <dgm:cxn modelId="{F40B5C2C-FDE9-4BE4-924B-9A92A0BAFD38}" type="presParOf" srcId="{652EAF9D-2246-4E8B-8AB7-FBDE5AB7E8D9}" destId="{E13D8E09-FE92-49B8-8B64-0B73263193A4}" srcOrd="0" destOrd="0" presId="urn:microsoft.com/office/officeart/2005/8/layout/arrow2"/>
    <dgm:cxn modelId="{D06E6DD5-D643-4FC2-93A1-A3E3A73DE36F}" type="presParOf" srcId="{652EAF9D-2246-4E8B-8AB7-FBDE5AB7E8D9}" destId="{A5ACE823-9C5A-4C28-9DD6-04735F8BDDB9}" srcOrd="1" destOrd="0" presId="urn:microsoft.com/office/officeart/2005/8/layout/arrow2"/>
    <dgm:cxn modelId="{9B7C35F1-4409-448F-B988-A10D3218E1D2}" type="presParOf" srcId="{A5ACE823-9C5A-4C28-9DD6-04735F8BDDB9}" destId="{F4C1F999-3F70-42F3-B634-DBEDB5AE9805}" srcOrd="0" destOrd="0" presId="urn:microsoft.com/office/officeart/2005/8/layout/arrow2"/>
    <dgm:cxn modelId="{22A20DE5-3DD8-4F6C-8ED0-58F6D7C210D5}" type="presParOf" srcId="{A5ACE823-9C5A-4C28-9DD6-04735F8BDDB9}" destId="{220F0DF9-AF4A-4F35-A301-912017651A47}" srcOrd="1" destOrd="0" presId="urn:microsoft.com/office/officeart/2005/8/layout/arrow2"/>
    <dgm:cxn modelId="{7F58498B-5A04-4F24-AC69-9B563CEFA85C}" type="presParOf" srcId="{A5ACE823-9C5A-4C28-9DD6-04735F8BDDB9}" destId="{254CAFF0-91C3-4561-A1DA-76E1E8D1941B}" srcOrd="2" destOrd="0" presId="urn:microsoft.com/office/officeart/2005/8/layout/arrow2"/>
    <dgm:cxn modelId="{2FC45103-A5BA-457E-B0EF-FE12347CDCB3}" type="presParOf" srcId="{A5ACE823-9C5A-4C28-9DD6-04735F8BDDB9}" destId="{968023F2-B31D-4A60-A1CD-5DF794D49C80}" srcOrd="3" destOrd="0" presId="urn:microsoft.com/office/officeart/2005/8/layout/arrow2"/>
    <dgm:cxn modelId="{33CF1D9B-7A40-46A6-A5FF-11F978AF0A0D}" type="presParOf" srcId="{A5ACE823-9C5A-4C28-9DD6-04735F8BDDB9}" destId="{46C8C540-8310-44AD-8C52-8354B2D76A40}" srcOrd="4" destOrd="0" presId="urn:microsoft.com/office/officeart/2005/8/layout/arrow2"/>
    <dgm:cxn modelId="{C44988FF-2479-4F6A-83B2-9D3476196109}" type="presParOf" srcId="{A5ACE823-9C5A-4C28-9DD6-04735F8BDDB9}" destId="{52E8FD6D-89DB-4D56-BA84-00BBE08B5349}" srcOrd="5" destOrd="0" presId="urn:microsoft.com/office/officeart/2005/8/layout/arrow2"/>
    <dgm:cxn modelId="{FC6A2354-13CA-44E2-8DB6-D63B3E41DBB8}" type="presParOf" srcId="{A5ACE823-9C5A-4C28-9DD6-04735F8BDDB9}" destId="{F502ECF0-1566-4197-9DF3-E32DF7076F63}" srcOrd="6" destOrd="0" presId="urn:microsoft.com/office/officeart/2005/8/layout/arrow2"/>
    <dgm:cxn modelId="{0E16156E-CF36-4EA8-BB49-CA49C30F09ED}" type="presParOf" srcId="{A5ACE823-9C5A-4C28-9DD6-04735F8BDDB9}" destId="{90F8C802-DB93-44A5-84DA-7779A15F35B7}"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6A725F-FC9C-4ABB-88BF-3E4E418341CC}">
      <dsp:nvSpPr>
        <dsp:cNvPr id="0" name=""/>
        <dsp:cNvSpPr/>
      </dsp:nvSpPr>
      <dsp:spPr>
        <a:xfrm>
          <a:off x="486859" y="1796346"/>
          <a:ext cx="3937974" cy="3575335"/>
        </a:xfrm>
        <a:prstGeom prst="blockArc">
          <a:avLst>
            <a:gd name="adj1" fmla="val 13892814"/>
            <a:gd name="adj2" fmla="val 546709"/>
            <a:gd name="adj3" fmla="val 4641"/>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521B3D-94D4-45ED-8EC9-0B0F3CC663D8}">
      <dsp:nvSpPr>
        <dsp:cNvPr id="0" name=""/>
        <dsp:cNvSpPr/>
      </dsp:nvSpPr>
      <dsp:spPr>
        <a:xfrm>
          <a:off x="1298140" y="-816712"/>
          <a:ext cx="5825650" cy="5825650"/>
        </a:xfrm>
        <a:prstGeom prst="blockArc">
          <a:avLst>
            <a:gd name="adj1" fmla="val 21497938"/>
            <a:gd name="adj2" fmla="val 10697938"/>
            <a:gd name="adj3" fmla="val 2922"/>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AD8490-E161-44D5-9A17-7DCA34577771}">
      <dsp:nvSpPr>
        <dsp:cNvPr id="0" name=""/>
        <dsp:cNvSpPr/>
      </dsp:nvSpPr>
      <dsp:spPr>
        <a:xfrm>
          <a:off x="4120933" y="1570735"/>
          <a:ext cx="3667462" cy="3667462"/>
        </a:xfrm>
        <a:prstGeom prst="blockArc">
          <a:avLst>
            <a:gd name="adj1" fmla="val 9900772"/>
            <a:gd name="adj2" fmla="val 18535266"/>
            <a:gd name="adj3" fmla="val 4641"/>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234506-09E9-4E80-9A31-CF931A97C958}">
      <dsp:nvSpPr>
        <dsp:cNvPr id="0" name=""/>
        <dsp:cNvSpPr/>
      </dsp:nvSpPr>
      <dsp:spPr>
        <a:xfrm>
          <a:off x="2629506" y="854660"/>
          <a:ext cx="3109114" cy="1688736"/>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b="1" i="1" kern="1200" dirty="0" smtClean="0">
              <a:solidFill>
                <a:schemeClr val="accent2"/>
              </a:solidFill>
            </a:rPr>
            <a:t>Objetivo General</a:t>
          </a:r>
        </a:p>
        <a:p>
          <a:pPr lvl="0" algn="ctr" defTabSz="533400">
            <a:lnSpc>
              <a:spcPct val="90000"/>
            </a:lnSpc>
            <a:spcBef>
              <a:spcPct val="0"/>
            </a:spcBef>
            <a:spcAft>
              <a:spcPct val="35000"/>
            </a:spcAft>
          </a:pPr>
          <a:endParaRPr lang="es-CO" sz="1200" kern="1200" dirty="0" smtClean="0"/>
        </a:p>
        <a:p>
          <a:pPr lvl="0" algn="ctr" defTabSz="533400">
            <a:lnSpc>
              <a:spcPct val="90000"/>
            </a:lnSpc>
            <a:spcBef>
              <a:spcPct val="0"/>
            </a:spcBef>
            <a:spcAft>
              <a:spcPct val="35000"/>
            </a:spcAft>
          </a:pPr>
          <a:r>
            <a:rPr lang="es-CO" sz="1200" kern="1200" dirty="0" smtClean="0"/>
            <a:t>Diseñar una propuesta en formación musical como electiva de bienestar universitario para la comunidad educativa del Instituto Tecnológico del Putumayo.</a:t>
          </a:r>
          <a:endParaRPr lang="es-CO" sz="1200" kern="1200" dirty="0"/>
        </a:p>
      </dsp:txBody>
      <dsp:txXfrm>
        <a:off x="3084825" y="1101970"/>
        <a:ext cx="2198476" cy="1194116"/>
      </dsp:txXfrm>
    </dsp:sp>
    <dsp:sp modelId="{AA368406-D845-4E35-8284-301D2C6AC33C}">
      <dsp:nvSpPr>
        <dsp:cNvPr id="0" name=""/>
        <dsp:cNvSpPr/>
      </dsp:nvSpPr>
      <dsp:spPr>
        <a:xfrm>
          <a:off x="2951233" y="3276610"/>
          <a:ext cx="2546370" cy="1182115"/>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smtClean="0"/>
            <a:t>Presentar la propuesta del curso en formación musical a la comunidad educativa del Instituto Tecnológico del Putumayo.</a:t>
          </a:r>
          <a:endParaRPr lang="es-CO" sz="1200" kern="1200" dirty="0"/>
        </a:p>
      </dsp:txBody>
      <dsp:txXfrm>
        <a:off x="3324140" y="3449727"/>
        <a:ext cx="1800556" cy="835881"/>
      </dsp:txXfrm>
    </dsp:sp>
    <dsp:sp modelId="{D3DF5695-CACB-4716-9ED4-8C48AD53DC34}">
      <dsp:nvSpPr>
        <dsp:cNvPr id="0" name=""/>
        <dsp:cNvSpPr/>
      </dsp:nvSpPr>
      <dsp:spPr>
        <a:xfrm>
          <a:off x="5693525" y="1419853"/>
          <a:ext cx="2772887" cy="1182115"/>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smtClean="0"/>
            <a:t>Elaborar el diseño micro curricular del curso en formación musical para para la comunidad educativa del Instituto Tecnológico del Putumayo.</a:t>
          </a:r>
          <a:endParaRPr lang="es-CO" sz="1200" kern="1200" dirty="0"/>
        </a:p>
      </dsp:txBody>
      <dsp:txXfrm>
        <a:off x="6099605" y="1592970"/>
        <a:ext cx="1960727" cy="835881"/>
      </dsp:txXfrm>
    </dsp:sp>
    <dsp:sp modelId="{986E76F0-26C1-4C29-AF15-DA6CECF9FC8F}">
      <dsp:nvSpPr>
        <dsp:cNvPr id="0" name=""/>
        <dsp:cNvSpPr/>
      </dsp:nvSpPr>
      <dsp:spPr>
        <a:xfrm>
          <a:off x="0" y="1460359"/>
          <a:ext cx="2683921" cy="1441908"/>
        </a:xfrm>
        <a:prstGeom prst="ellipse">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s-CO" sz="1200" kern="1200" dirty="0" smtClean="0"/>
            <a:t>Identificar los elementos básicos para el diseño micro curricular del curso en formación musical para para la comunidad educativa del Instituto Tecnológico del Putumayo.</a:t>
          </a:r>
          <a:endParaRPr lang="es-CO" sz="1200" kern="1200" dirty="0"/>
        </a:p>
      </dsp:txBody>
      <dsp:txXfrm>
        <a:off x="393051" y="1671522"/>
        <a:ext cx="1897819" cy="10195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2CCD1-A4C2-4B1A-9712-A743D2D3E8CE}">
      <dsp:nvSpPr>
        <dsp:cNvPr id="0" name=""/>
        <dsp:cNvSpPr/>
      </dsp:nvSpPr>
      <dsp:spPr>
        <a:xfrm rot="10800000">
          <a:off x="1303273" y="1895"/>
          <a:ext cx="4053840" cy="1128772"/>
        </a:xfrm>
        <a:prstGeom prst="homePlate">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7757" tIns="137160" rIns="256032" bIns="137160" numCol="1" spcCol="1270" anchor="ctr" anchorCtr="0">
          <a:noAutofit/>
        </a:bodyPr>
        <a:lstStyle/>
        <a:p>
          <a:pPr lvl="0" algn="ctr" defTabSz="1600200">
            <a:lnSpc>
              <a:spcPct val="90000"/>
            </a:lnSpc>
            <a:spcBef>
              <a:spcPct val="0"/>
            </a:spcBef>
            <a:spcAft>
              <a:spcPct val="35000"/>
            </a:spcAft>
          </a:pPr>
          <a:r>
            <a:rPr lang="es-ES" sz="3600" kern="1200" dirty="0" smtClean="0"/>
            <a:t>Conceptual</a:t>
          </a:r>
          <a:endParaRPr lang="es-CO" sz="3600" kern="1200" dirty="0"/>
        </a:p>
      </dsp:txBody>
      <dsp:txXfrm rot="10800000">
        <a:off x="1585466" y="1895"/>
        <a:ext cx="3771647" cy="1128772"/>
      </dsp:txXfrm>
    </dsp:sp>
    <dsp:sp modelId="{152A8F9C-71B5-4EE1-BB93-BE230AACC293}">
      <dsp:nvSpPr>
        <dsp:cNvPr id="0" name=""/>
        <dsp:cNvSpPr/>
      </dsp:nvSpPr>
      <dsp:spPr>
        <a:xfrm>
          <a:off x="738886" y="1895"/>
          <a:ext cx="1128772" cy="112877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403C88C-AD74-4FC3-8AFE-437449BF1572}">
      <dsp:nvSpPr>
        <dsp:cNvPr id="0" name=""/>
        <dsp:cNvSpPr/>
      </dsp:nvSpPr>
      <dsp:spPr>
        <a:xfrm rot="10800000">
          <a:off x="1303273" y="1467613"/>
          <a:ext cx="4053840" cy="1128772"/>
        </a:xfrm>
        <a:prstGeom prst="homePlate">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7757" tIns="137160" rIns="256032" bIns="137160" numCol="1" spcCol="1270" anchor="ctr" anchorCtr="0">
          <a:noAutofit/>
        </a:bodyPr>
        <a:lstStyle/>
        <a:p>
          <a:pPr lvl="0" algn="ctr" defTabSz="1600200">
            <a:lnSpc>
              <a:spcPct val="90000"/>
            </a:lnSpc>
            <a:spcBef>
              <a:spcPct val="0"/>
            </a:spcBef>
            <a:spcAft>
              <a:spcPct val="35000"/>
            </a:spcAft>
          </a:pPr>
          <a:r>
            <a:rPr lang="es-ES" sz="3600" kern="1200" dirty="0" smtClean="0"/>
            <a:t>Histórico</a:t>
          </a:r>
          <a:endParaRPr lang="es-CO" sz="3600" kern="1200" dirty="0"/>
        </a:p>
      </dsp:txBody>
      <dsp:txXfrm rot="10800000">
        <a:off x="1585466" y="1467613"/>
        <a:ext cx="3771647" cy="1128772"/>
      </dsp:txXfrm>
    </dsp:sp>
    <dsp:sp modelId="{9AA97807-1D4D-4F69-8986-6900DB6A7FE7}">
      <dsp:nvSpPr>
        <dsp:cNvPr id="0" name=""/>
        <dsp:cNvSpPr/>
      </dsp:nvSpPr>
      <dsp:spPr>
        <a:xfrm>
          <a:off x="738886" y="1467613"/>
          <a:ext cx="1128772" cy="112877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CB596A3-5240-482D-B057-6EDCA723BC4F}">
      <dsp:nvSpPr>
        <dsp:cNvPr id="0" name=""/>
        <dsp:cNvSpPr/>
      </dsp:nvSpPr>
      <dsp:spPr>
        <a:xfrm rot="10800000">
          <a:off x="1303273" y="2933332"/>
          <a:ext cx="4053840" cy="1128772"/>
        </a:xfrm>
        <a:prstGeom prst="homePlate">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97757" tIns="137160" rIns="256032" bIns="137160" numCol="1" spcCol="1270" anchor="ctr" anchorCtr="0">
          <a:noAutofit/>
        </a:bodyPr>
        <a:lstStyle/>
        <a:p>
          <a:pPr lvl="0" algn="ctr" defTabSz="1600200">
            <a:lnSpc>
              <a:spcPct val="90000"/>
            </a:lnSpc>
            <a:spcBef>
              <a:spcPct val="0"/>
            </a:spcBef>
            <a:spcAft>
              <a:spcPct val="35000"/>
            </a:spcAft>
          </a:pPr>
          <a:r>
            <a:rPr lang="es-ES" sz="3600" kern="1200" dirty="0" smtClean="0"/>
            <a:t>Legal</a:t>
          </a:r>
          <a:endParaRPr lang="es-CO" sz="3600" kern="1200" dirty="0"/>
        </a:p>
      </dsp:txBody>
      <dsp:txXfrm rot="10800000">
        <a:off x="1585466" y="2933332"/>
        <a:ext cx="3771647" cy="1128772"/>
      </dsp:txXfrm>
    </dsp:sp>
    <dsp:sp modelId="{7C25CCC0-1C75-437A-AF5E-0EC873B1043C}">
      <dsp:nvSpPr>
        <dsp:cNvPr id="0" name=""/>
        <dsp:cNvSpPr/>
      </dsp:nvSpPr>
      <dsp:spPr>
        <a:xfrm>
          <a:off x="738886" y="2933332"/>
          <a:ext cx="1128772" cy="112877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8297F-A9FA-4CE8-BE8B-8025FE30AB29}">
      <dsp:nvSpPr>
        <dsp:cNvPr id="0" name=""/>
        <dsp:cNvSpPr/>
      </dsp:nvSpPr>
      <dsp:spPr>
        <a:xfrm>
          <a:off x="-4593403" y="-704407"/>
          <a:ext cx="5472816" cy="5472816"/>
        </a:xfrm>
        <a:prstGeom prst="blockArc">
          <a:avLst>
            <a:gd name="adj1" fmla="val 18900000"/>
            <a:gd name="adj2" fmla="val 2700000"/>
            <a:gd name="adj3" fmla="val 39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E8843C-8344-4D2D-B523-A32AA0239047}">
      <dsp:nvSpPr>
        <dsp:cNvPr id="0" name=""/>
        <dsp:cNvSpPr/>
      </dsp:nvSpPr>
      <dsp:spPr>
        <a:xfrm>
          <a:off x="285089" y="184749"/>
          <a:ext cx="6204891" cy="3693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8260" rIns="48260" bIns="48260" numCol="1" spcCol="1270" anchor="ctr" anchorCtr="0">
          <a:noAutofit/>
        </a:bodyPr>
        <a:lstStyle/>
        <a:p>
          <a:pPr lvl="0" algn="l" defTabSz="844550">
            <a:lnSpc>
              <a:spcPct val="90000"/>
            </a:lnSpc>
            <a:spcBef>
              <a:spcPct val="0"/>
            </a:spcBef>
            <a:spcAft>
              <a:spcPct val="35000"/>
            </a:spcAft>
          </a:pPr>
          <a:r>
            <a:rPr lang="es-CO" sz="1900" b="1" i="1" kern="1200" dirty="0" smtClean="0"/>
            <a:t>Enfoque Epistemológico</a:t>
          </a:r>
          <a:endParaRPr lang="es-CO" sz="1900" kern="1200" dirty="0"/>
        </a:p>
      </dsp:txBody>
      <dsp:txXfrm>
        <a:off x="285089" y="184749"/>
        <a:ext cx="6204891" cy="369336"/>
      </dsp:txXfrm>
    </dsp:sp>
    <dsp:sp modelId="{7D43F363-939C-4E23-8F17-5BC423759B4F}">
      <dsp:nvSpPr>
        <dsp:cNvPr id="0" name=""/>
        <dsp:cNvSpPr/>
      </dsp:nvSpPr>
      <dsp:spPr>
        <a:xfrm>
          <a:off x="54254" y="138582"/>
          <a:ext cx="461670" cy="46167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B4FC65-AD32-48A6-B565-60D634D8B3E2}">
      <dsp:nvSpPr>
        <dsp:cNvPr id="0" name=""/>
        <dsp:cNvSpPr/>
      </dsp:nvSpPr>
      <dsp:spPr>
        <a:xfrm>
          <a:off x="619556" y="739079"/>
          <a:ext cx="5870423" cy="3693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8260" rIns="48260" bIns="48260" numCol="1" spcCol="1270" anchor="ctr" anchorCtr="0">
          <a:noAutofit/>
        </a:bodyPr>
        <a:lstStyle/>
        <a:p>
          <a:pPr lvl="0" algn="l" defTabSz="844550">
            <a:lnSpc>
              <a:spcPct val="90000"/>
            </a:lnSpc>
            <a:spcBef>
              <a:spcPct val="0"/>
            </a:spcBef>
            <a:spcAft>
              <a:spcPct val="35000"/>
            </a:spcAft>
          </a:pPr>
          <a:r>
            <a:rPr lang="es-CO" sz="1900" b="1" i="1" kern="1200" dirty="0" smtClean="0"/>
            <a:t>Currículo</a:t>
          </a:r>
          <a:endParaRPr lang="es-CO" sz="1900" kern="1200" dirty="0"/>
        </a:p>
      </dsp:txBody>
      <dsp:txXfrm>
        <a:off x="619556" y="739079"/>
        <a:ext cx="5870423" cy="369336"/>
      </dsp:txXfrm>
    </dsp:sp>
    <dsp:sp modelId="{8E09D88A-9BF9-4EAD-8088-EE25FE421237}">
      <dsp:nvSpPr>
        <dsp:cNvPr id="0" name=""/>
        <dsp:cNvSpPr/>
      </dsp:nvSpPr>
      <dsp:spPr>
        <a:xfrm>
          <a:off x="388721" y="692912"/>
          <a:ext cx="461670" cy="46167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5D647D-2035-424E-AAFF-D5F5D3B43FB2}">
      <dsp:nvSpPr>
        <dsp:cNvPr id="0" name=""/>
        <dsp:cNvSpPr/>
      </dsp:nvSpPr>
      <dsp:spPr>
        <a:xfrm>
          <a:off x="802843" y="1293002"/>
          <a:ext cx="5687137" cy="3693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8260" rIns="48260" bIns="48260" numCol="1" spcCol="1270" anchor="ctr" anchorCtr="0">
          <a:noAutofit/>
        </a:bodyPr>
        <a:lstStyle/>
        <a:p>
          <a:pPr lvl="0" algn="l" defTabSz="844550">
            <a:lnSpc>
              <a:spcPct val="90000"/>
            </a:lnSpc>
            <a:spcBef>
              <a:spcPct val="0"/>
            </a:spcBef>
            <a:spcAft>
              <a:spcPct val="35000"/>
            </a:spcAft>
          </a:pPr>
          <a:r>
            <a:rPr lang="es-CO" sz="1900" b="1" i="1" kern="1200" dirty="0" smtClean="0"/>
            <a:t>Enfoque Curricular</a:t>
          </a:r>
          <a:endParaRPr lang="es-CO" sz="1900" kern="1200" dirty="0"/>
        </a:p>
      </dsp:txBody>
      <dsp:txXfrm>
        <a:off x="802843" y="1293002"/>
        <a:ext cx="5687137" cy="369336"/>
      </dsp:txXfrm>
    </dsp:sp>
    <dsp:sp modelId="{1822A7B3-4689-478F-8465-643B8C4739CF}">
      <dsp:nvSpPr>
        <dsp:cNvPr id="0" name=""/>
        <dsp:cNvSpPr/>
      </dsp:nvSpPr>
      <dsp:spPr>
        <a:xfrm>
          <a:off x="572007" y="1246835"/>
          <a:ext cx="461670" cy="46167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90AAF8-1C97-4B47-BFD7-1F3644E17CA4}">
      <dsp:nvSpPr>
        <dsp:cNvPr id="0" name=""/>
        <dsp:cNvSpPr/>
      </dsp:nvSpPr>
      <dsp:spPr>
        <a:xfrm>
          <a:off x="861364" y="1847331"/>
          <a:ext cx="5628615" cy="3693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8260" rIns="48260" bIns="48260" numCol="1" spcCol="1270" anchor="ctr" anchorCtr="0">
          <a:noAutofit/>
        </a:bodyPr>
        <a:lstStyle/>
        <a:p>
          <a:pPr lvl="0" algn="l" defTabSz="844550">
            <a:lnSpc>
              <a:spcPct val="90000"/>
            </a:lnSpc>
            <a:spcBef>
              <a:spcPct val="0"/>
            </a:spcBef>
            <a:spcAft>
              <a:spcPct val="35000"/>
            </a:spcAft>
          </a:pPr>
          <a:r>
            <a:rPr lang="es-CO" sz="1900" b="1" kern="1200" dirty="0" smtClean="0"/>
            <a:t>Microcurrículo</a:t>
          </a:r>
          <a:endParaRPr lang="es-CO" sz="1900" kern="1200" dirty="0"/>
        </a:p>
      </dsp:txBody>
      <dsp:txXfrm>
        <a:off x="861364" y="1847331"/>
        <a:ext cx="5628615" cy="369336"/>
      </dsp:txXfrm>
    </dsp:sp>
    <dsp:sp modelId="{1710DD98-08C5-4264-A4C4-E4C5CF4453DE}">
      <dsp:nvSpPr>
        <dsp:cNvPr id="0" name=""/>
        <dsp:cNvSpPr/>
      </dsp:nvSpPr>
      <dsp:spPr>
        <a:xfrm>
          <a:off x="630529" y="1801164"/>
          <a:ext cx="461670" cy="46167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9F8A8C-9B7E-4D1B-841E-654DBF0D81CA}">
      <dsp:nvSpPr>
        <dsp:cNvPr id="0" name=""/>
        <dsp:cNvSpPr/>
      </dsp:nvSpPr>
      <dsp:spPr>
        <a:xfrm>
          <a:off x="802843" y="2401661"/>
          <a:ext cx="5687137" cy="3693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8260" rIns="48260" bIns="48260" numCol="1" spcCol="1270" anchor="ctr" anchorCtr="0">
          <a:noAutofit/>
        </a:bodyPr>
        <a:lstStyle/>
        <a:p>
          <a:pPr lvl="0" algn="l" defTabSz="844550">
            <a:lnSpc>
              <a:spcPct val="90000"/>
            </a:lnSpc>
            <a:spcBef>
              <a:spcPct val="0"/>
            </a:spcBef>
            <a:spcAft>
              <a:spcPct val="35000"/>
            </a:spcAft>
          </a:pPr>
          <a:r>
            <a:rPr lang="es-CO" sz="1900" b="1" kern="1200" dirty="0" smtClean="0"/>
            <a:t>Aprendizaje en la formación musical</a:t>
          </a:r>
          <a:endParaRPr lang="es-CO" sz="1900" kern="1200" dirty="0"/>
        </a:p>
      </dsp:txBody>
      <dsp:txXfrm>
        <a:off x="802843" y="2401661"/>
        <a:ext cx="5687137" cy="369336"/>
      </dsp:txXfrm>
    </dsp:sp>
    <dsp:sp modelId="{71EEB8CB-6E55-45BC-8688-C24D3CD0BF55}">
      <dsp:nvSpPr>
        <dsp:cNvPr id="0" name=""/>
        <dsp:cNvSpPr/>
      </dsp:nvSpPr>
      <dsp:spPr>
        <a:xfrm>
          <a:off x="572007" y="2355494"/>
          <a:ext cx="461670" cy="46167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6E3812-F432-4587-8EB0-1AA1142307F4}">
      <dsp:nvSpPr>
        <dsp:cNvPr id="0" name=""/>
        <dsp:cNvSpPr/>
      </dsp:nvSpPr>
      <dsp:spPr>
        <a:xfrm>
          <a:off x="619556" y="2955584"/>
          <a:ext cx="5870423" cy="3693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8260" rIns="48260" bIns="48260" numCol="1" spcCol="1270" anchor="ctr" anchorCtr="0">
          <a:noAutofit/>
        </a:bodyPr>
        <a:lstStyle/>
        <a:p>
          <a:pPr lvl="0" algn="l" defTabSz="844550">
            <a:lnSpc>
              <a:spcPct val="90000"/>
            </a:lnSpc>
            <a:spcBef>
              <a:spcPct val="0"/>
            </a:spcBef>
            <a:spcAft>
              <a:spcPct val="35000"/>
            </a:spcAft>
          </a:pPr>
          <a:r>
            <a:rPr lang="es-CO" sz="1900" b="1" kern="1200" dirty="0" smtClean="0"/>
            <a:t>Enseñanza en la formación Musical</a:t>
          </a:r>
          <a:endParaRPr lang="es-CO" sz="1900" kern="1200" dirty="0"/>
        </a:p>
      </dsp:txBody>
      <dsp:txXfrm>
        <a:off x="619556" y="2955584"/>
        <a:ext cx="5870423" cy="369336"/>
      </dsp:txXfrm>
    </dsp:sp>
    <dsp:sp modelId="{62DF9DFF-58D9-4808-8FB2-C661F46E8568}">
      <dsp:nvSpPr>
        <dsp:cNvPr id="0" name=""/>
        <dsp:cNvSpPr/>
      </dsp:nvSpPr>
      <dsp:spPr>
        <a:xfrm>
          <a:off x="388721" y="2909417"/>
          <a:ext cx="461670" cy="46167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AFDBB3-1F8F-47F3-9ECD-50FE1E6B1198}">
      <dsp:nvSpPr>
        <dsp:cNvPr id="0" name=""/>
        <dsp:cNvSpPr/>
      </dsp:nvSpPr>
      <dsp:spPr>
        <a:xfrm>
          <a:off x="285089" y="3509914"/>
          <a:ext cx="6204891" cy="36933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48260" rIns="48260" bIns="48260" numCol="1" spcCol="1270" anchor="ctr" anchorCtr="0">
          <a:noAutofit/>
        </a:bodyPr>
        <a:lstStyle/>
        <a:p>
          <a:pPr lvl="0" algn="l" defTabSz="844550">
            <a:lnSpc>
              <a:spcPct val="90000"/>
            </a:lnSpc>
            <a:spcBef>
              <a:spcPct val="0"/>
            </a:spcBef>
            <a:spcAft>
              <a:spcPct val="35000"/>
            </a:spcAft>
          </a:pPr>
          <a:r>
            <a:rPr lang="es-ES" sz="1900" b="1" kern="1200" dirty="0" smtClean="0"/>
            <a:t>Estrategias de Aprendizaje en la formación Musical </a:t>
          </a:r>
          <a:endParaRPr lang="es-CO" sz="1900" b="1" kern="1200" dirty="0"/>
        </a:p>
      </dsp:txBody>
      <dsp:txXfrm>
        <a:off x="285089" y="3509914"/>
        <a:ext cx="6204891" cy="369336"/>
      </dsp:txXfrm>
    </dsp:sp>
    <dsp:sp modelId="{6A80EAD0-EA2A-4823-BEE0-10ED43997721}">
      <dsp:nvSpPr>
        <dsp:cNvPr id="0" name=""/>
        <dsp:cNvSpPr/>
      </dsp:nvSpPr>
      <dsp:spPr>
        <a:xfrm>
          <a:off x="54254" y="3463747"/>
          <a:ext cx="461670" cy="46167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D834A-C02D-47B9-B6E2-B023F47CA721}">
      <dsp:nvSpPr>
        <dsp:cNvPr id="0" name=""/>
        <dsp:cNvSpPr/>
      </dsp:nvSpPr>
      <dsp:spPr>
        <a:xfrm>
          <a:off x="2704257" y="3157"/>
          <a:ext cx="1422591" cy="92468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smtClean="0"/>
            <a:t>Constitución Política de 1991</a:t>
          </a:r>
          <a:endParaRPr lang="es-CO" sz="1600" kern="1200"/>
        </a:p>
      </dsp:txBody>
      <dsp:txXfrm>
        <a:off x="2749396" y="48296"/>
        <a:ext cx="1332313" cy="834406"/>
      </dsp:txXfrm>
    </dsp:sp>
    <dsp:sp modelId="{A41CDEBE-CAD5-4A88-AD98-158A316F821C}">
      <dsp:nvSpPr>
        <dsp:cNvPr id="0" name=""/>
        <dsp:cNvSpPr/>
      </dsp:nvSpPr>
      <dsp:spPr>
        <a:xfrm>
          <a:off x="1569512" y="465499"/>
          <a:ext cx="3692080" cy="3692080"/>
        </a:xfrm>
        <a:custGeom>
          <a:avLst/>
          <a:gdLst/>
          <a:ahLst/>
          <a:cxnLst/>
          <a:rect l="0" t="0" r="0" b="0"/>
          <a:pathLst>
            <a:path>
              <a:moveTo>
                <a:pt x="2567091" y="146643"/>
              </a:moveTo>
              <a:arcTo wR="1846040" hR="1846040" stAng="17579485" swAng="1959665"/>
            </a:path>
          </a:pathLst>
        </a:cu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5396FC6-8E39-4E16-B69D-A1E743726905}">
      <dsp:nvSpPr>
        <dsp:cNvPr id="0" name=""/>
        <dsp:cNvSpPr/>
      </dsp:nvSpPr>
      <dsp:spPr>
        <a:xfrm>
          <a:off x="4459945" y="1278739"/>
          <a:ext cx="1422591" cy="92468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t>Ley 30 de 1992 </a:t>
          </a:r>
          <a:endParaRPr lang="es-CO" sz="1600" kern="1200" dirty="0"/>
        </a:p>
      </dsp:txBody>
      <dsp:txXfrm>
        <a:off x="4505084" y="1323878"/>
        <a:ext cx="1332313" cy="834406"/>
      </dsp:txXfrm>
    </dsp:sp>
    <dsp:sp modelId="{57BF8C63-22DC-4616-BEF9-6A7887446C91}">
      <dsp:nvSpPr>
        <dsp:cNvPr id="0" name=""/>
        <dsp:cNvSpPr/>
      </dsp:nvSpPr>
      <dsp:spPr>
        <a:xfrm>
          <a:off x="1569512" y="465499"/>
          <a:ext cx="3692080" cy="3692080"/>
        </a:xfrm>
        <a:custGeom>
          <a:avLst/>
          <a:gdLst/>
          <a:ahLst/>
          <a:cxnLst/>
          <a:rect l="0" t="0" r="0" b="0"/>
          <a:pathLst>
            <a:path>
              <a:moveTo>
                <a:pt x="3689565" y="1749717"/>
              </a:moveTo>
              <a:arcTo wR="1846040" hR="1846040" stAng="21420544" swAng="2194863"/>
            </a:path>
          </a:pathLst>
        </a:cu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37C57B7-95D4-4DE7-90CD-9143F8A7B520}">
      <dsp:nvSpPr>
        <dsp:cNvPr id="0" name=""/>
        <dsp:cNvSpPr/>
      </dsp:nvSpPr>
      <dsp:spPr>
        <a:xfrm>
          <a:off x="3789332" y="3342675"/>
          <a:ext cx="1422591" cy="92468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t>Acuerdo 03 de 1995 (CESU)</a:t>
          </a:r>
          <a:endParaRPr lang="es-CO" sz="1600" kern="1200" dirty="0"/>
        </a:p>
      </dsp:txBody>
      <dsp:txXfrm>
        <a:off x="3834471" y="3387814"/>
        <a:ext cx="1332313" cy="834406"/>
      </dsp:txXfrm>
    </dsp:sp>
    <dsp:sp modelId="{B1F3B15C-AAB9-4197-9750-5574F4FB8C68}">
      <dsp:nvSpPr>
        <dsp:cNvPr id="0" name=""/>
        <dsp:cNvSpPr/>
      </dsp:nvSpPr>
      <dsp:spPr>
        <a:xfrm>
          <a:off x="1569512" y="465499"/>
          <a:ext cx="3692080" cy="3692080"/>
        </a:xfrm>
        <a:custGeom>
          <a:avLst/>
          <a:gdLst/>
          <a:ahLst/>
          <a:cxnLst/>
          <a:rect l="0" t="0" r="0" b="0"/>
          <a:pathLst>
            <a:path>
              <a:moveTo>
                <a:pt x="2212496" y="3655342"/>
              </a:moveTo>
              <a:arcTo wR="1846040" hR="1846040" stAng="4713013" swAng="1373975"/>
            </a:path>
          </a:pathLst>
        </a:cu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726E372-449F-4A08-9778-E8AA6C6AEB3E}">
      <dsp:nvSpPr>
        <dsp:cNvPr id="0" name=""/>
        <dsp:cNvSpPr/>
      </dsp:nvSpPr>
      <dsp:spPr>
        <a:xfrm>
          <a:off x="1619182" y="3342675"/>
          <a:ext cx="1422591" cy="92468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t>Decreto 1330 de 2019 del MEN </a:t>
          </a:r>
          <a:endParaRPr lang="es-CO" sz="1600" kern="1200" dirty="0"/>
        </a:p>
      </dsp:txBody>
      <dsp:txXfrm>
        <a:off x="1664321" y="3387814"/>
        <a:ext cx="1332313" cy="834406"/>
      </dsp:txXfrm>
    </dsp:sp>
    <dsp:sp modelId="{C1557112-8687-4A6A-B467-3DB984657C0B}">
      <dsp:nvSpPr>
        <dsp:cNvPr id="0" name=""/>
        <dsp:cNvSpPr/>
      </dsp:nvSpPr>
      <dsp:spPr>
        <a:xfrm>
          <a:off x="1569512" y="465499"/>
          <a:ext cx="3692080" cy="3692080"/>
        </a:xfrm>
        <a:custGeom>
          <a:avLst/>
          <a:gdLst/>
          <a:ahLst/>
          <a:cxnLst/>
          <a:rect l="0" t="0" r="0" b="0"/>
          <a:pathLst>
            <a:path>
              <a:moveTo>
                <a:pt x="308257" y="2867358"/>
              </a:moveTo>
              <a:arcTo wR="1846040" hR="1846040" stAng="8784593" swAng="2194863"/>
            </a:path>
          </a:pathLst>
        </a:cu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92A863C-4C01-4B0C-892D-24E5D7C97B25}">
      <dsp:nvSpPr>
        <dsp:cNvPr id="0" name=""/>
        <dsp:cNvSpPr/>
      </dsp:nvSpPr>
      <dsp:spPr>
        <a:xfrm>
          <a:off x="948568" y="1278739"/>
          <a:ext cx="1422591" cy="92468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smtClean="0"/>
            <a:t>Resolución 021795 de 2020 </a:t>
          </a:r>
          <a:endParaRPr lang="es-CO" sz="1600" kern="1200" dirty="0"/>
        </a:p>
      </dsp:txBody>
      <dsp:txXfrm>
        <a:off x="993707" y="1323878"/>
        <a:ext cx="1332313" cy="834406"/>
      </dsp:txXfrm>
    </dsp:sp>
    <dsp:sp modelId="{AAD64B99-0806-452A-AF45-997296D346B1}">
      <dsp:nvSpPr>
        <dsp:cNvPr id="0" name=""/>
        <dsp:cNvSpPr/>
      </dsp:nvSpPr>
      <dsp:spPr>
        <a:xfrm>
          <a:off x="1569512" y="465499"/>
          <a:ext cx="3692080" cy="3692080"/>
        </a:xfrm>
        <a:custGeom>
          <a:avLst/>
          <a:gdLst/>
          <a:ahLst/>
          <a:cxnLst/>
          <a:rect l="0" t="0" r="0" b="0"/>
          <a:pathLst>
            <a:path>
              <a:moveTo>
                <a:pt x="321892" y="804484"/>
              </a:moveTo>
              <a:arcTo wR="1846040" hR="1846040" stAng="12860850" swAng="1959665"/>
            </a:path>
          </a:pathLst>
        </a:custGeom>
        <a:noFill/>
        <a:ln w="9525" cap="flat"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A0C85D-C193-469B-A15B-5A786E22D2D8}">
      <dsp:nvSpPr>
        <dsp:cNvPr id="0" name=""/>
        <dsp:cNvSpPr/>
      </dsp:nvSpPr>
      <dsp:spPr>
        <a:xfrm rot="16200000">
          <a:off x="-561503" y="564554"/>
          <a:ext cx="4064000" cy="2934890"/>
        </a:xfrm>
        <a:prstGeom prst="flowChartManualOperati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lvl="0" algn="l" defTabSz="1066800">
            <a:lnSpc>
              <a:spcPct val="90000"/>
            </a:lnSpc>
            <a:spcBef>
              <a:spcPct val="0"/>
            </a:spcBef>
            <a:spcAft>
              <a:spcPct val="35000"/>
            </a:spcAft>
          </a:pPr>
          <a:r>
            <a:rPr lang="es-CO" sz="2400" b="1" kern="1200" dirty="0" smtClean="0"/>
            <a:t>Contexto y sujetos de investigación</a:t>
          </a:r>
          <a:endParaRPr lang="es-CO" sz="2400" kern="1200" dirty="0"/>
        </a:p>
        <a:p>
          <a:pPr marL="171450" lvl="1" indent="-171450" algn="l" defTabSz="800100">
            <a:lnSpc>
              <a:spcPct val="90000"/>
            </a:lnSpc>
            <a:spcBef>
              <a:spcPct val="0"/>
            </a:spcBef>
            <a:spcAft>
              <a:spcPct val="15000"/>
            </a:spcAft>
            <a:buChar char="••"/>
          </a:pPr>
          <a:r>
            <a:rPr lang="es-ES" sz="1800" kern="1200" dirty="0" smtClean="0"/>
            <a:t>Mocoa, Putumayo (Colombia)</a:t>
          </a:r>
          <a:endParaRPr lang="es-CO" sz="1800" kern="1200" dirty="0"/>
        </a:p>
        <a:p>
          <a:pPr marL="171450" lvl="1" indent="-171450" algn="l" defTabSz="800100">
            <a:lnSpc>
              <a:spcPct val="90000"/>
            </a:lnSpc>
            <a:spcBef>
              <a:spcPct val="0"/>
            </a:spcBef>
            <a:spcAft>
              <a:spcPct val="15000"/>
            </a:spcAft>
            <a:buChar char="••"/>
          </a:pPr>
          <a:r>
            <a:rPr lang="es-ES" sz="1800" kern="1200" dirty="0" smtClean="0"/>
            <a:t>Instituto Tecnológico del Putumayo - ITP</a:t>
          </a:r>
          <a:endParaRPr lang="es-CO" sz="1800" kern="1200" dirty="0"/>
        </a:p>
      </dsp:txBody>
      <dsp:txXfrm rot="5400000">
        <a:off x="3052" y="812799"/>
        <a:ext cx="2934890" cy="2438400"/>
      </dsp:txXfrm>
    </dsp:sp>
    <dsp:sp modelId="{DF3665B2-3395-4C6C-9032-DD7656A77485}">
      <dsp:nvSpPr>
        <dsp:cNvPr id="0" name=""/>
        <dsp:cNvSpPr/>
      </dsp:nvSpPr>
      <dsp:spPr>
        <a:xfrm rot="16200000">
          <a:off x="2593503" y="564554"/>
          <a:ext cx="4064000" cy="2934890"/>
        </a:xfrm>
        <a:prstGeom prst="flowChartManualOperation">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lvl="0" algn="l" defTabSz="1066800">
            <a:lnSpc>
              <a:spcPct val="90000"/>
            </a:lnSpc>
            <a:spcBef>
              <a:spcPct val="0"/>
            </a:spcBef>
            <a:spcAft>
              <a:spcPct val="35000"/>
            </a:spcAft>
          </a:pPr>
          <a:r>
            <a:rPr lang="es-CO" sz="2400" b="1" kern="1200" dirty="0" smtClean="0"/>
            <a:t>Enfoque Metodológico </a:t>
          </a:r>
          <a:endParaRPr lang="es-CO" sz="2400" kern="1200" dirty="0"/>
        </a:p>
        <a:p>
          <a:pPr marL="171450" lvl="1" indent="-171450" algn="l" defTabSz="800100">
            <a:lnSpc>
              <a:spcPct val="90000"/>
            </a:lnSpc>
            <a:spcBef>
              <a:spcPct val="0"/>
            </a:spcBef>
            <a:spcAft>
              <a:spcPct val="15000"/>
            </a:spcAft>
            <a:buChar char="••"/>
          </a:pPr>
          <a:r>
            <a:rPr lang="es-CO" sz="1800" kern="1200" dirty="0" smtClean="0"/>
            <a:t>Enfoque cualitativo</a:t>
          </a:r>
          <a:endParaRPr lang="es-CO" sz="1800" kern="1200" dirty="0"/>
        </a:p>
        <a:p>
          <a:pPr marL="171450" lvl="1" indent="-171450" algn="l" defTabSz="800100">
            <a:lnSpc>
              <a:spcPct val="90000"/>
            </a:lnSpc>
            <a:spcBef>
              <a:spcPct val="0"/>
            </a:spcBef>
            <a:spcAft>
              <a:spcPct val="15000"/>
            </a:spcAft>
            <a:buChar char="••"/>
          </a:pPr>
          <a:r>
            <a:rPr lang="es-CO" sz="1800" kern="1200" dirty="0" smtClean="0"/>
            <a:t>Investigación documental </a:t>
          </a:r>
          <a:endParaRPr lang="es-CO" sz="1800" kern="1200" dirty="0"/>
        </a:p>
      </dsp:txBody>
      <dsp:txXfrm rot="5400000">
        <a:off x="3158058" y="812799"/>
        <a:ext cx="2934890" cy="2438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CCC08-9BA7-4680-97CE-FAEEFA16D724}">
      <dsp:nvSpPr>
        <dsp:cNvPr id="0" name=""/>
        <dsp:cNvSpPr/>
      </dsp:nvSpPr>
      <dsp:spPr>
        <a:xfrm>
          <a:off x="2916644" y="1041196"/>
          <a:ext cx="2490440" cy="2490440"/>
        </a:xfrm>
        <a:prstGeom prst="ellipse">
          <a:avLst/>
        </a:prstGeom>
        <a:solidFill>
          <a:schemeClr val="lt1">
            <a:alpha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s-ES" sz="3200" kern="1200" dirty="0" smtClean="0"/>
            <a:t>Propuesta Didáctica</a:t>
          </a:r>
          <a:endParaRPr lang="es-CO" sz="3200" kern="1200" dirty="0"/>
        </a:p>
      </dsp:txBody>
      <dsp:txXfrm>
        <a:off x="3281360" y="1405912"/>
        <a:ext cx="1761008" cy="1761008"/>
      </dsp:txXfrm>
    </dsp:sp>
    <dsp:sp modelId="{149A5B2C-9218-4B16-9AF0-F0BF0087BB68}">
      <dsp:nvSpPr>
        <dsp:cNvPr id="0" name=""/>
        <dsp:cNvSpPr/>
      </dsp:nvSpPr>
      <dsp:spPr>
        <a:xfrm>
          <a:off x="3539254" y="41042"/>
          <a:ext cx="1245220" cy="1245220"/>
        </a:xfrm>
        <a:prstGeom prst="ellipse">
          <a:avLst/>
        </a:prstGeom>
        <a:solidFill>
          <a:schemeClr val="lt1">
            <a:alpha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CO" sz="1100" b="1" kern="1200" dirty="0" smtClean="0"/>
            <a:t>Presentación y justificación de la propuesta.</a:t>
          </a:r>
          <a:endParaRPr lang="es-CO" sz="1100" kern="1200" dirty="0"/>
        </a:p>
      </dsp:txBody>
      <dsp:txXfrm>
        <a:off x="3721612" y="223400"/>
        <a:ext cx="880504" cy="880504"/>
      </dsp:txXfrm>
    </dsp:sp>
    <dsp:sp modelId="{AA01452C-B0FF-4E3D-87FD-CC452BCD8D2D}">
      <dsp:nvSpPr>
        <dsp:cNvPr id="0" name=""/>
        <dsp:cNvSpPr/>
      </dsp:nvSpPr>
      <dsp:spPr>
        <a:xfrm>
          <a:off x="4807982" y="652029"/>
          <a:ext cx="1245220" cy="1245220"/>
        </a:xfrm>
        <a:prstGeom prst="ellipse">
          <a:avLst/>
        </a:prstGeom>
        <a:solidFill>
          <a:schemeClr val="lt1">
            <a:alpha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CO" sz="1100" b="1" kern="1200" dirty="0" smtClean="0"/>
            <a:t>Descripción de la propuesta</a:t>
          </a:r>
          <a:endParaRPr lang="es-CO" sz="1100" kern="1200" dirty="0"/>
        </a:p>
      </dsp:txBody>
      <dsp:txXfrm>
        <a:off x="4990340" y="834387"/>
        <a:ext cx="880504" cy="880504"/>
      </dsp:txXfrm>
    </dsp:sp>
    <dsp:sp modelId="{50867CA5-6B24-4F3F-86CC-1C7414B623CD}">
      <dsp:nvSpPr>
        <dsp:cNvPr id="0" name=""/>
        <dsp:cNvSpPr/>
      </dsp:nvSpPr>
      <dsp:spPr>
        <a:xfrm>
          <a:off x="5121332" y="2024905"/>
          <a:ext cx="1245220" cy="1245220"/>
        </a:xfrm>
        <a:prstGeom prst="ellipse">
          <a:avLst/>
        </a:prstGeom>
        <a:solidFill>
          <a:schemeClr val="lt1">
            <a:alpha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CO" sz="1100" b="1" kern="1200" dirty="0" smtClean="0"/>
            <a:t>Propósito de formación</a:t>
          </a:r>
          <a:endParaRPr lang="es-CO" sz="1100" kern="1200" dirty="0"/>
        </a:p>
      </dsp:txBody>
      <dsp:txXfrm>
        <a:off x="5303690" y="2207263"/>
        <a:ext cx="880504" cy="880504"/>
      </dsp:txXfrm>
    </dsp:sp>
    <dsp:sp modelId="{A2587D98-7212-439E-9916-A0C9CBFFE158}">
      <dsp:nvSpPr>
        <dsp:cNvPr id="0" name=""/>
        <dsp:cNvSpPr/>
      </dsp:nvSpPr>
      <dsp:spPr>
        <a:xfrm>
          <a:off x="4243345" y="3125866"/>
          <a:ext cx="1245220" cy="1245220"/>
        </a:xfrm>
        <a:prstGeom prst="ellipse">
          <a:avLst/>
        </a:prstGeom>
        <a:solidFill>
          <a:schemeClr val="lt1">
            <a:alpha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CO" sz="1100" b="1" kern="1200" dirty="0" smtClean="0"/>
            <a:t>Competencias a desarrollar</a:t>
          </a:r>
          <a:endParaRPr lang="es-CO" sz="1100" kern="1200" dirty="0"/>
        </a:p>
      </dsp:txBody>
      <dsp:txXfrm>
        <a:off x="4425703" y="3308224"/>
        <a:ext cx="880504" cy="880504"/>
      </dsp:txXfrm>
    </dsp:sp>
    <dsp:sp modelId="{71A5E145-60E4-4FE5-989E-5F160AF5E341}">
      <dsp:nvSpPr>
        <dsp:cNvPr id="0" name=""/>
        <dsp:cNvSpPr/>
      </dsp:nvSpPr>
      <dsp:spPr>
        <a:xfrm>
          <a:off x="2835163" y="3125866"/>
          <a:ext cx="1245220" cy="1245220"/>
        </a:xfrm>
        <a:prstGeom prst="ellipse">
          <a:avLst/>
        </a:prstGeom>
        <a:solidFill>
          <a:schemeClr val="lt1">
            <a:alpha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CO" sz="1100" b="1" kern="1200" smtClean="0"/>
            <a:t>Resultados de Aprendizaje</a:t>
          </a:r>
          <a:endParaRPr lang="es-CO" sz="1100" kern="1200" dirty="0"/>
        </a:p>
      </dsp:txBody>
      <dsp:txXfrm>
        <a:off x="3017521" y="3308224"/>
        <a:ext cx="880504" cy="880504"/>
      </dsp:txXfrm>
    </dsp:sp>
    <dsp:sp modelId="{316DF385-9BE0-44BB-A335-D9FE46E7E241}">
      <dsp:nvSpPr>
        <dsp:cNvPr id="0" name=""/>
        <dsp:cNvSpPr/>
      </dsp:nvSpPr>
      <dsp:spPr>
        <a:xfrm>
          <a:off x="1957176" y="2024905"/>
          <a:ext cx="1245220" cy="1245220"/>
        </a:xfrm>
        <a:prstGeom prst="ellipse">
          <a:avLst/>
        </a:prstGeom>
        <a:solidFill>
          <a:schemeClr val="lt1">
            <a:alpha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CO" sz="1100" b="1" kern="1200" smtClean="0"/>
            <a:t>Puesta en marcha e integración</a:t>
          </a:r>
          <a:endParaRPr lang="es-CO" sz="1100" kern="1200" dirty="0"/>
        </a:p>
      </dsp:txBody>
      <dsp:txXfrm>
        <a:off x="2139534" y="2207263"/>
        <a:ext cx="880504" cy="880504"/>
      </dsp:txXfrm>
    </dsp:sp>
    <dsp:sp modelId="{6BD9650B-B630-4765-8585-C476D612E81E}">
      <dsp:nvSpPr>
        <dsp:cNvPr id="0" name=""/>
        <dsp:cNvSpPr/>
      </dsp:nvSpPr>
      <dsp:spPr>
        <a:xfrm>
          <a:off x="2270526" y="652029"/>
          <a:ext cx="1245220" cy="1245220"/>
        </a:xfrm>
        <a:prstGeom prst="ellipse">
          <a:avLst/>
        </a:prstGeom>
        <a:solidFill>
          <a:schemeClr val="lt1">
            <a:alpha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s-CO" sz="1100" b="1" kern="1200" smtClean="0"/>
            <a:t>Formas y estrategias de evaluación</a:t>
          </a:r>
          <a:endParaRPr lang="es-CO" sz="1100" kern="1200" dirty="0"/>
        </a:p>
      </dsp:txBody>
      <dsp:txXfrm>
        <a:off x="2452884" y="834387"/>
        <a:ext cx="880504" cy="8805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0EE71-079E-439E-8199-878549094B9E}">
      <dsp:nvSpPr>
        <dsp:cNvPr id="0" name=""/>
        <dsp:cNvSpPr/>
      </dsp:nvSpPr>
      <dsp:spPr>
        <a:xfrm>
          <a:off x="0" y="522709"/>
          <a:ext cx="4671508" cy="4671508"/>
        </a:xfrm>
        <a:prstGeom prst="pie">
          <a:avLst>
            <a:gd name="adj1" fmla="val 5400000"/>
            <a:gd name="adj2" fmla="val 16200000"/>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D28A730-6674-43AB-A541-A10791687FD4}">
      <dsp:nvSpPr>
        <dsp:cNvPr id="0" name=""/>
        <dsp:cNvSpPr/>
      </dsp:nvSpPr>
      <dsp:spPr>
        <a:xfrm>
          <a:off x="2335754" y="522709"/>
          <a:ext cx="5450092" cy="4671508"/>
        </a:xfrm>
        <a:prstGeom prst="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s-CO" sz="4100" kern="1200" dirty="0" smtClean="0"/>
            <a:t>Contenidos</a:t>
          </a:r>
          <a:endParaRPr lang="es-CO" sz="4100" kern="1200" dirty="0"/>
        </a:p>
      </dsp:txBody>
      <dsp:txXfrm>
        <a:off x="2335754" y="522709"/>
        <a:ext cx="2725046" cy="1401455"/>
      </dsp:txXfrm>
    </dsp:sp>
    <dsp:sp modelId="{2644F5A7-D75B-47F1-B4F6-9BDA44F78A80}">
      <dsp:nvSpPr>
        <dsp:cNvPr id="0" name=""/>
        <dsp:cNvSpPr/>
      </dsp:nvSpPr>
      <dsp:spPr>
        <a:xfrm>
          <a:off x="817515" y="1924164"/>
          <a:ext cx="3036477" cy="3036477"/>
        </a:xfrm>
        <a:prstGeom prst="pie">
          <a:avLst>
            <a:gd name="adj1" fmla="val 5400000"/>
            <a:gd name="adj2" fmla="val 16200000"/>
          </a:avLst>
        </a:prstGeom>
        <a:blipFill rotWithShape="0">
          <a:blip xmlns:r="http://schemas.openxmlformats.org/officeDocument/2006/relationships" r:embed="rId1"/>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69FFC2CD-8B08-48F4-AEBD-E1BDA1ED1C15}">
      <dsp:nvSpPr>
        <dsp:cNvPr id="0" name=""/>
        <dsp:cNvSpPr/>
      </dsp:nvSpPr>
      <dsp:spPr>
        <a:xfrm>
          <a:off x="2335754" y="1924164"/>
          <a:ext cx="5450092" cy="3036477"/>
        </a:xfrm>
        <a:prstGeom prst="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s-CO" sz="3600" kern="1200" dirty="0" smtClean="0"/>
            <a:t>Actividades</a:t>
          </a:r>
          <a:endParaRPr lang="es-CO" sz="3600" kern="1200" dirty="0"/>
        </a:p>
      </dsp:txBody>
      <dsp:txXfrm>
        <a:off x="2335754" y="1924164"/>
        <a:ext cx="2725046" cy="1401450"/>
      </dsp:txXfrm>
    </dsp:sp>
    <dsp:sp modelId="{FE0E27B0-7CE2-4BD2-954B-F6C89AC869F4}">
      <dsp:nvSpPr>
        <dsp:cNvPr id="0" name=""/>
        <dsp:cNvSpPr/>
      </dsp:nvSpPr>
      <dsp:spPr>
        <a:xfrm>
          <a:off x="1635028" y="3325615"/>
          <a:ext cx="1401451" cy="1401451"/>
        </a:xfrm>
        <a:prstGeom prst="pie">
          <a:avLst>
            <a:gd name="adj1" fmla="val 5400000"/>
            <a:gd name="adj2" fmla="val 16200000"/>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62E74C6-4EC5-4288-9E5B-EF77A59680D0}">
      <dsp:nvSpPr>
        <dsp:cNvPr id="0" name=""/>
        <dsp:cNvSpPr/>
      </dsp:nvSpPr>
      <dsp:spPr>
        <a:xfrm>
          <a:off x="2335754" y="2922614"/>
          <a:ext cx="5450092" cy="2261269"/>
        </a:xfrm>
        <a:prstGeom prst="rect">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s-ES" sz="4100" kern="1200" dirty="0" smtClean="0"/>
            <a:t>7 Unidades</a:t>
          </a:r>
          <a:endParaRPr lang="es-CO" sz="4100" kern="1200" dirty="0"/>
        </a:p>
      </dsp:txBody>
      <dsp:txXfrm>
        <a:off x="2335754" y="2922614"/>
        <a:ext cx="2725046" cy="2261269"/>
      </dsp:txXfrm>
    </dsp:sp>
    <dsp:sp modelId="{F5E24DF5-6F4C-49D5-8C78-49EA29BC8ED9}">
      <dsp:nvSpPr>
        <dsp:cNvPr id="0" name=""/>
        <dsp:cNvSpPr/>
      </dsp:nvSpPr>
      <dsp:spPr>
        <a:xfrm>
          <a:off x="5060800" y="522709"/>
          <a:ext cx="2725046" cy="1401455"/>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es-CO" sz="1600" b="0" kern="1200" dirty="0" smtClean="0"/>
            <a:t>Conceptual</a:t>
          </a:r>
          <a:endParaRPr lang="es-CO" sz="1600" b="0" kern="1200" dirty="0"/>
        </a:p>
        <a:p>
          <a:pPr marL="171450" lvl="1" indent="-171450" algn="l" defTabSz="711200">
            <a:lnSpc>
              <a:spcPct val="90000"/>
            </a:lnSpc>
            <a:spcBef>
              <a:spcPct val="0"/>
            </a:spcBef>
            <a:spcAft>
              <a:spcPct val="15000"/>
            </a:spcAft>
            <a:buChar char="••"/>
          </a:pPr>
          <a:r>
            <a:rPr lang="es-CO" sz="1600" b="0" kern="1200" dirty="0" smtClean="0"/>
            <a:t>Procedimental</a:t>
          </a:r>
          <a:endParaRPr lang="es-CO" sz="1600" b="0" kern="1200" dirty="0"/>
        </a:p>
        <a:p>
          <a:pPr marL="171450" lvl="1" indent="-171450" algn="l" defTabSz="711200">
            <a:lnSpc>
              <a:spcPct val="90000"/>
            </a:lnSpc>
            <a:spcBef>
              <a:spcPct val="0"/>
            </a:spcBef>
            <a:spcAft>
              <a:spcPct val="15000"/>
            </a:spcAft>
            <a:buChar char="••"/>
          </a:pPr>
          <a:r>
            <a:rPr lang="es-CO" sz="1600" b="0" kern="1200" dirty="0" smtClean="0"/>
            <a:t>Actitudinal</a:t>
          </a:r>
          <a:endParaRPr lang="es-CO" sz="1600" b="0" kern="1200" dirty="0"/>
        </a:p>
      </dsp:txBody>
      <dsp:txXfrm>
        <a:off x="5060800" y="522709"/>
        <a:ext cx="2725046" cy="1401455"/>
      </dsp:txXfrm>
    </dsp:sp>
    <dsp:sp modelId="{FB327779-13A4-4C41-A6D9-73800D3BE43A}">
      <dsp:nvSpPr>
        <dsp:cNvPr id="0" name=""/>
        <dsp:cNvSpPr/>
      </dsp:nvSpPr>
      <dsp:spPr>
        <a:xfrm>
          <a:off x="5060800" y="1749347"/>
          <a:ext cx="2725046" cy="1401450"/>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l" defTabSz="711200">
            <a:lnSpc>
              <a:spcPct val="90000"/>
            </a:lnSpc>
            <a:spcBef>
              <a:spcPct val="0"/>
            </a:spcBef>
            <a:spcAft>
              <a:spcPct val="15000"/>
            </a:spcAft>
            <a:buChar char="••"/>
          </a:pPr>
          <a:r>
            <a:rPr lang="es-CO" sz="1600" b="0" kern="1200" dirty="0" smtClean="0"/>
            <a:t>Actividades de apertura</a:t>
          </a:r>
          <a:endParaRPr lang="es-CO" sz="1600" b="0" kern="1200" dirty="0"/>
        </a:p>
        <a:p>
          <a:pPr marL="171450" lvl="1" indent="-171450" algn="l" defTabSz="711200">
            <a:lnSpc>
              <a:spcPct val="90000"/>
            </a:lnSpc>
            <a:spcBef>
              <a:spcPct val="0"/>
            </a:spcBef>
            <a:spcAft>
              <a:spcPct val="15000"/>
            </a:spcAft>
            <a:buChar char="••"/>
          </a:pPr>
          <a:r>
            <a:rPr lang="es-CO" sz="1600" kern="1200" dirty="0" smtClean="0"/>
            <a:t>Estrategia: Activación de conocimientos</a:t>
          </a:r>
          <a:endParaRPr lang="es-CO" sz="1600" kern="1200" dirty="0"/>
        </a:p>
      </dsp:txBody>
      <dsp:txXfrm>
        <a:off x="5060800" y="1749347"/>
        <a:ext cx="2725046" cy="1401450"/>
      </dsp:txXfrm>
    </dsp:sp>
    <dsp:sp modelId="{6063E352-0339-4A43-9FBA-881DB6C82177}">
      <dsp:nvSpPr>
        <dsp:cNvPr id="0" name=""/>
        <dsp:cNvSpPr/>
      </dsp:nvSpPr>
      <dsp:spPr>
        <a:xfrm>
          <a:off x="5060800" y="3419751"/>
          <a:ext cx="2725046" cy="1401451"/>
        </a:xfrm>
        <a:prstGeom prst="rect">
          <a:avLst/>
        </a:prstGeom>
        <a:noFill/>
        <a:ln w="9525"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622300">
            <a:lnSpc>
              <a:spcPct val="90000"/>
            </a:lnSpc>
            <a:spcBef>
              <a:spcPct val="0"/>
            </a:spcBef>
            <a:spcAft>
              <a:spcPct val="15000"/>
            </a:spcAft>
            <a:buChar char="••"/>
          </a:pPr>
          <a:r>
            <a:rPr lang="es-CO" sz="1400" b="0" kern="1200" dirty="0" smtClean="0"/>
            <a:t>Título de la Unidad</a:t>
          </a:r>
          <a:endParaRPr lang="es-CO" sz="1400" b="0" kern="1200" dirty="0"/>
        </a:p>
        <a:p>
          <a:pPr marL="114300" lvl="1" indent="-114300" algn="l" defTabSz="622300">
            <a:lnSpc>
              <a:spcPct val="90000"/>
            </a:lnSpc>
            <a:spcBef>
              <a:spcPct val="0"/>
            </a:spcBef>
            <a:spcAft>
              <a:spcPct val="15000"/>
            </a:spcAft>
            <a:buChar char="••"/>
          </a:pPr>
          <a:r>
            <a:rPr lang="es-CO" sz="1400" b="0" kern="1200" dirty="0" smtClean="0"/>
            <a:t>Tiempo</a:t>
          </a:r>
          <a:endParaRPr lang="es-CO" sz="1400" b="0" kern="1200" dirty="0"/>
        </a:p>
        <a:p>
          <a:pPr marL="114300" lvl="1" indent="-114300" algn="l" defTabSz="622300">
            <a:lnSpc>
              <a:spcPct val="90000"/>
            </a:lnSpc>
            <a:spcBef>
              <a:spcPct val="0"/>
            </a:spcBef>
            <a:spcAft>
              <a:spcPct val="15000"/>
            </a:spcAft>
            <a:buChar char="••"/>
          </a:pPr>
          <a:r>
            <a:rPr lang="es-CO" sz="1400" b="0" kern="1200" dirty="0" smtClean="0"/>
            <a:t>Momento del Aprendizaje</a:t>
          </a:r>
          <a:endParaRPr lang="es-CO" sz="1400" b="0" kern="1200" dirty="0"/>
        </a:p>
        <a:p>
          <a:pPr marL="114300" lvl="1" indent="-114300" algn="l" defTabSz="622300">
            <a:lnSpc>
              <a:spcPct val="90000"/>
            </a:lnSpc>
            <a:spcBef>
              <a:spcPct val="0"/>
            </a:spcBef>
            <a:spcAft>
              <a:spcPct val="15000"/>
            </a:spcAft>
            <a:buChar char="••"/>
          </a:pPr>
          <a:r>
            <a:rPr lang="es-CO" sz="1400" b="0" kern="1200" dirty="0" smtClean="0"/>
            <a:t>Objetivo</a:t>
          </a:r>
          <a:endParaRPr lang="es-CO" sz="1400" b="0" kern="1200" dirty="0"/>
        </a:p>
        <a:p>
          <a:pPr marL="114300" lvl="1" indent="-114300" algn="l" defTabSz="622300">
            <a:lnSpc>
              <a:spcPct val="90000"/>
            </a:lnSpc>
            <a:spcBef>
              <a:spcPct val="0"/>
            </a:spcBef>
            <a:spcAft>
              <a:spcPct val="15000"/>
            </a:spcAft>
            <a:buChar char="••"/>
          </a:pPr>
          <a:r>
            <a:rPr lang="es-CO" sz="1400" b="0" kern="1200" smtClean="0"/>
            <a:t>Contenidos</a:t>
          </a:r>
          <a:endParaRPr lang="es-CO" sz="1400" b="0" kern="1200" dirty="0"/>
        </a:p>
        <a:p>
          <a:pPr marL="114300" lvl="1" indent="-114300" algn="l" defTabSz="622300">
            <a:lnSpc>
              <a:spcPct val="90000"/>
            </a:lnSpc>
            <a:spcBef>
              <a:spcPct val="0"/>
            </a:spcBef>
            <a:spcAft>
              <a:spcPct val="15000"/>
            </a:spcAft>
            <a:buChar char="••"/>
          </a:pPr>
          <a:r>
            <a:rPr lang="es-CO" sz="1400" b="0" kern="1200" smtClean="0"/>
            <a:t>Actividades de apertura</a:t>
          </a:r>
          <a:endParaRPr lang="es-CO" sz="1400" b="0" kern="1200" dirty="0"/>
        </a:p>
        <a:p>
          <a:pPr marL="114300" lvl="1" indent="-114300" algn="l" defTabSz="622300">
            <a:lnSpc>
              <a:spcPct val="90000"/>
            </a:lnSpc>
            <a:spcBef>
              <a:spcPct val="0"/>
            </a:spcBef>
            <a:spcAft>
              <a:spcPct val="15000"/>
            </a:spcAft>
            <a:buChar char="••"/>
          </a:pPr>
          <a:r>
            <a:rPr lang="es-CO" sz="1400" b="0" kern="1200" dirty="0" smtClean="0"/>
            <a:t>Estrategia de desarrollo</a:t>
          </a:r>
          <a:endParaRPr lang="es-CO" sz="1400" b="0" kern="1200" dirty="0"/>
        </a:p>
        <a:p>
          <a:pPr marL="114300" lvl="1" indent="-114300" algn="l" defTabSz="622300">
            <a:lnSpc>
              <a:spcPct val="90000"/>
            </a:lnSpc>
            <a:spcBef>
              <a:spcPct val="0"/>
            </a:spcBef>
            <a:spcAft>
              <a:spcPct val="15000"/>
            </a:spcAft>
            <a:buChar char="••"/>
          </a:pPr>
          <a:r>
            <a:rPr lang="es-CO" sz="1400" b="0" kern="1200" dirty="0" smtClean="0"/>
            <a:t>Estrategia de cierre</a:t>
          </a:r>
          <a:endParaRPr lang="es-CO" sz="1400" b="0" kern="1200" dirty="0"/>
        </a:p>
        <a:p>
          <a:pPr marL="114300" lvl="1" indent="-114300" algn="l" defTabSz="622300">
            <a:lnSpc>
              <a:spcPct val="90000"/>
            </a:lnSpc>
            <a:spcBef>
              <a:spcPct val="0"/>
            </a:spcBef>
            <a:spcAft>
              <a:spcPct val="15000"/>
            </a:spcAft>
            <a:buChar char="••"/>
          </a:pPr>
          <a:r>
            <a:rPr lang="es-CO" sz="1400" b="0" kern="1200" dirty="0" smtClean="0"/>
            <a:t>Evaluación</a:t>
          </a:r>
          <a:endParaRPr lang="es-CO" sz="1400" b="0" kern="1200" dirty="0"/>
        </a:p>
        <a:p>
          <a:pPr marL="114300" lvl="1" indent="-114300" algn="l" defTabSz="622300">
            <a:lnSpc>
              <a:spcPct val="90000"/>
            </a:lnSpc>
            <a:spcBef>
              <a:spcPct val="0"/>
            </a:spcBef>
            <a:spcAft>
              <a:spcPct val="15000"/>
            </a:spcAft>
            <a:buChar char="••"/>
          </a:pPr>
          <a:r>
            <a:rPr lang="es-CO" sz="1400" b="0" kern="1200" smtClean="0"/>
            <a:t>Recursos</a:t>
          </a:r>
          <a:endParaRPr lang="es-CO" sz="1400" b="0" kern="1200" dirty="0"/>
        </a:p>
      </dsp:txBody>
      <dsp:txXfrm>
        <a:off x="5060800" y="3419751"/>
        <a:ext cx="2725046" cy="14014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3D8E09-FE92-49B8-8B64-0B73263193A4}">
      <dsp:nvSpPr>
        <dsp:cNvPr id="0" name=""/>
        <dsp:cNvSpPr/>
      </dsp:nvSpPr>
      <dsp:spPr>
        <a:xfrm>
          <a:off x="575668" y="0"/>
          <a:ext cx="7452758" cy="4657974"/>
        </a:xfrm>
        <a:prstGeom prst="swooshArrow">
          <a:avLst>
            <a:gd name="adj1" fmla="val 25000"/>
            <a:gd name="adj2" fmla="val 25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C1F999-3F70-42F3-B634-DBEDB5AE9805}">
      <dsp:nvSpPr>
        <dsp:cNvPr id="0" name=""/>
        <dsp:cNvSpPr/>
      </dsp:nvSpPr>
      <dsp:spPr>
        <a:xfrm>
          <a:off x="1378852" y="3463669"/>
          <a:ext cx="171413" cy="171413"/>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0F0DF9-AF4A-4F35-A301-912017651A47}">
      <dsp:nvSpPr>
        <dsp:cNvPr id="0" name=""/>
        <dsp:cNvSpPr/>
      </dsp:nvSpPr>
      <dsp:spPr>
        <a:xfrm>
          <a:off x="2427409" y="2866391"/>
          <a:ext cx="1631055" cy="11085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828" tIns="0" rIns="0" bIns="0" numCol="1" spcCol="1270" anchor="t" anchorCtr="0">
          <a:noAutofit/>
        </a:bodyPr>
        <a:lstStyle/>
        <a:p>
          <a:pPr lvl="0" algn="just" defTabSz="622300">
            <a:lnSpc>
              <a:spcPct val="90000"/>
            </a:lnSpc>
            <a:spcBef>
              <a:spcPct val="0"/>
            </a:spcBef>
            <a:spcAft>
              <a:spcPct val="35000"/>
            </a:spcAft>
          </a:pPr>
          <a:r>
            <a:rPr lang="es-CO" sz="1400" kern="1200" dirty="0" smtClean="0"/>
            <a:t>La investigación curricular, como la </a:t>
          </a:r>
          <a:r>
            <a:rPr lang="es-CO" sz="1400" kern="1200" dirty="0" smtClean="0">
              <a:solidFill>
                <a:schemeClr val="tx1"/>
              </a:solidFill>
            </a:rPr>
            <a:t>base de </a:t>
          </a:r>
          <a:r>
            <a:rPr lang="es-CO" sz="1400" kern="1200" dirty="0" smtClean="0"/>
            <a:t>la innovación de las nuevas tendencias educativas, curriculares y pedagógicas.</a:t>
          </a:r>
          <a:endParaRPr lang="es-CO" sz="1400" kern="1200" dirty="0"/>
        </a:p>
      </dsp:txBody>
      <dsp:txXfrm>
        <a:off x="2427409" y="2866391"/>
        <a:ext cx="1631055" cy="1108597"/>
      </dsp:txXfrm>
    </dsp:sp>
    <dsp:sp modelId="{254CAFF0-91C3-4561-A1DA-76E1E8D1941B}">
      <dsp:nvSpPr>
        <dsp:cNvPr id="0" name=""/>
        <dsp:cNvSpPr/>
      </dsp:nvSpPr>
      <dsp:spPr>
        <a:xfrm>
          <a:off x="2589925" y="2380224"/>
          <a:ext cx="298110" cy="298110"/>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8023F2-B31D-4A60-A1CD-5DF794D49C80}">
      <dsp:nvSpPr>
        <dsp:cNvPr id="0" name=""/>
        <dsp:cNvSpPr/>
      </dsp:nvSpPr>
      <dsp:spPr>
        <a:xfrm>
          <a:off x="0" y="833775"/>
          <a:ext cx="1697453" cy="2128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962" tIns="0" rIns="0" bIns="0" numCol="1" spcCol="1270" anchor="t" anchorCtr="0">
          <a:noAutofit/>
        </a:bodyPr>
        <a:lstStyle/>
        <a:p>
          <a:pPr lvl="0" algn="l" defTabSz="622300">
            <a:lnSpc>
              <a:spcPct val="90000"/>
            </a:lnSpc>
            <a:spcBef>
              <a:spcPct val="0"/>
            </a:spcBef>
            <a:spcAft>
              <a:spcPct val="35000"/>
            </a:spcAft>
          </a:pPr>
          <a:r>
            <a:rPr lang="es-CO" sz="1400" kern="1200" dirty="0" smtClean="0"/>
            <a:t>El diseño curricular se hizo atendiendo los lineamientos del Ministerio de Educación Nacional y en especial el decreto 1330 y la resolución 021795, ateniendo también un requerimiento del  CESU sobre la política de bienestar mediante el Acuerdo 03 de 1995  </a:t>
          </a:r>
          <a:endParaRPr lang="es-CO" sz="1400" kern="1200" dirty="0"/>
        </a:p>
      </dsp:txBody>
      <dsp:txXfrm>
        <a:off x="0" y="833775"/>
        <a:ext cx="1697453" cy="2128694"/>
      </dsp:txXfrm>
    </dsp:sp>
    <dsp:sp modelId="{46C8C540-8310-44AD-8C52-8354B2D76A40}">
      <dsp:nvSpPr>
        <dsp:cNvPr id="0" name=""/>
        <dsp:cNvSpPr/>
      </dsp:nvSpPr>
      <dsp:spPr>
        <a:xfrm>
          <a:off x="4136372" y="1581847"/>
          <a:ext cx="394996" cy="394996"/>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E8FD6D-89DB-4D56-BA84-00BBE08B5349}">
      <dsp:nvSpPr>
        <dsp:cNvPr id="0" name=""/>
        <dsp:cNvSpPr/>
      </dsp:nvSpPr>
      <dsp:spPr>
        <a:xfrm>
          <a:off x="4509183" y="1779346"/>
          <a:ext cx="2028358" cy="2878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300" tIns="0" rIns="0" bIns="0" numCol="1" spcCol="1270" anchor="t" anchorCtr="0">
          <a:noAutofit/>
        </a:bodyPr>
        <a:lstStyle/>
        <a:p>
          <a:pPr lvl="0" algn="l" defTabSz="622300">
            <a:lnSpc>
              <a:spcPct val="90000"/>
            </a:lnSpc>
            <a:spcBef>
              <a:spcPct val="0"/>
            </a:spcBef>
            <a:spcAft>
              <a:spcPct val="35000"/>
            </a:spcAft>
          </a:pPr>
          <a:r>
            <a:rPr lang="es-CO" sz="1400" kern="1200" dirty="0" smtClean="0"/>
            <a:t>Los procesos formativos que emerjan desde las universidades a de contribuir al proceso de transformación del Sistema de Aseguramiento de la Calidad (SAC) de la Educación Superior en Colombia</a:t>
          </a:r>
          <a:endParaRPr lang="es-CO" sz="1400" kern="1200" dirty="0"/>
        </a:p>
      </dsp:txBody>
      <dsp:txXfrm>
        <a:off x="4509183" y="1779346"/>
        <a:ext cx="2028358" cy="2878627"/>
      </dsp:txXfrm>
    </dsp:sp>
    <dsp:sp modelId="{F502ECF0-1566-4197-9DF3-E32DF7076F63}">
      <dsp:nvSpPr>
        <dsp:cNvPr id="0" name=""/>
        <dsp:cNvSpPr/>
      </dsp:nvSpPr>
      <dsp:spPr>
        <a:xfrm>
          <a:off x="5820696" y="1053633"/>
          <a:ext cx="529145" cy="529145"/>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F8C802-DB93-44A5-84DA-7779A15F35B7}">
      <dsp:nvSpPr>
        <dsp:cNvPr id="0" name=""/>
        <dsp:cNvSpPr/>
      </dsp:nvSpPr>
      <dsp:spPr>
        <a:xfrm>
          <a:off x="6505383" y="1318206"/>
          <a:ext cx="2142750" cy="33397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383" tIns="0" rIns="0" bIns="0" numCol="1" spcCol="1270" anchor="t" anchorCtr="0">
          <a:noAutofit/>
        </a:bodyPr>
        <a:lstStyle/>
        <a:p>
          <a:pPr lvl="0" algn="l" defTabSz="622300">
            <a:lnSpc>
              <a:spcPct val="90000"/>
            </a:lnSpc>
            <a:spcBef>
              <a:spcPct val="0"/>
            </a:spcBef>
            <a:spcAft>
              <a:spcPct val="35000"/>
            </a:spcAft>
          </a:pPr>
          <a:r>
            <a:rPr lang="es-ES" sz="1400" kern="1200" dirty="0" smtClean="0"/>
            <a:t>Los resultados del ejercicio investigativo permiten presentar propuestas a Instituciones Universitarias en el marco de la normatividad vigente.</a:t>
          </a:r>
          <a:endParaRPr lang="es-CO" sz="1400" kern="1200" dirty="0"/>
        </a:p>
      </dsp:txBody>
      <dsp:txXfrm>
        <a:off x="6505383" y="1318206"/>
        <a:ext cx="2142750" cy="333976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637B93C-1618-CD49-A6B2-C6BF6E11527C}" type="datetimeFigureOut">
              <a:rPr lang="es-ES" smtClean="0"/>
              <a:t>25/02/2022</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011909-8B1E-8F4A-B9CA-82127161A74B}" type="slidenum">
              <a:rPr lang="es-ES" smtClean="0"/>
              <a:t>‹Nº›</a:t>
            </a:fld>
            <a:endParaRPr lang="es-ES"/>
          </a:p>
        </p:txBody>
      </p:sp>
    </p:spTree>
    <p:extLst>
      <p:ext uri="{BB962C8B-B14F-4D97-AF65-F5344CB8AC3E}">
        <p14:creationId xmlns:p14="http://schemas.microsoft.com/office/powerpoint/2010/main" val="421270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C3BB0B-C1A2-4C4D-A1E4-6987AE953146}" type="datetimeFigureOut">
              <a:rPr lang="es-ES" smtClean="0"/>
              <a:t>25/02/2022</a:t>
            </a:fld>
            <a:endParaRPr lang="es-ES"/>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08FF9A-2E2E-5B4A-8468-9F28F395D460}" type="slidenum">
              <a:rPr lang="es-ES" smtClean="0"/>
              <a:t>‹Nº›</a:t>
            </a:fld>
            <a:endParaRPr lang="es-ES"/>
          </a:p>
        </p:txBody>
      </p:sp>
    </p:spTree>
    <p:extLst>
      <p:ext uri="{BB962C8B-B14F-4D97-AF65-F5344CB8AC3E}">
        <p14:creationId xmlns:p14="http://schemas.microsoft.com/office/powerpoint/2010/main" val="362852654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E08FF9A-2E2E-5B4A-8468-9F28F395D460}" type="slidenum">
              <a:rPr lang="es-ES" smtClean="0"/>
              <a:t>5</a:t>
            </a:fld>
            <a:endParaRPr lang="es-ES"/>
          </a:p>
        </p:txBody>
      </p:sp>
    </p:spTree>
    <p:extLst>
      <p:ext uri="{BB962C8B-B14F-4D97-AF65-F5344CB8AC3E}">
        <p14:creationId xmlns:p14="http://schemas.microsoft.com/office/powerpoint/2010/main" val="1142864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9E08FF9A-2E2E-5B4A-8468-9F28F395D460}" type="slidenum">
              <a:rPr lang="es-ES" smtClean="0"/>
              <a:t>6</a:t>
            </a:fld>
            <a:endParaRPr lang="es-ES"/>
          </a:p>
        </p:txBody>
      </p:sp>
    </p:spTree>
    <p:extLst>
      <p:ext uri="{BB962C8B-B14F-4D97-AF65-F5344CB8AC3E}">
        <p14:creationId xmlns:p14="http://schemas.microsoft.com/office/powerpoint/2010/main" val="3988332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9E08FF9A-2E2E-5B4A-8468-9F28F395D460}" type="slidenum">
              <a:rPr lang="es-ES" smtClean="0"/>
              <a:t>14</a:t>
            </a:fld>
            <a:endParaRPr lang="es-ES"/>
          </a:p>
        </p:txBody>
      </p:sp>
    </p:spTree>
    <p:extLst>
      <p:ext uri="{BB962C8B-B14F-4D97-AF65-F5344CB8AC3E}">
        <p14:creationId xmlns:p14="http://schemas.microsoft.com/office/powerpoint/2010/main" val="14703221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Imagen 3" descr="UNIPILOTO Plantilla Institucional-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
        <p:nvSpPr>
          <p:cNvPr id="2" name="Title 1"/>
          <p:cNvSpPr>
            <a:spLocks noGrp="1"/>
          </p:cNvSpPr>
          <p:nvPr>
            <p:ph type="ctrTitle"/>
          </p:nvPr>
        </p:nvSpPr>
        <p:spPr>
          <a:xfrm>
            <a:off x="685800" y="3616277"/>
            <a:ext cx="7772400" cy="1094300"/>
          </a:xfrm>
        </p:spPr>
        <p:txBody>
          <a:bodyPr>
            <a:normAutofit/>
          </a:bodyPr>
          <a:lstStyle>
            <a:lvl1pPr>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4710577"/>
            <a:ext cx="6400800" cy="1021073"/>
          </a:xfrm>
        </p:spPr>
        <p:txBody>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A7A1EB-BB4D-0649-AB74-5A8E1E14B14B}" type="datetime1">
              <a:rPr lang="es-AR" smtClean="0"/>
              <a:t>25/02/2022</a:t>
            </a:fld>
            <a:endParaRPr lang="en-US"/>
          </a:p>
        </p:txBody>
      </p:sp>
      <p:sp>
        <p:nvSpPr>
          <p:cNvPr id="3" name="Footer Placeholder 2"/>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4" name="Slide Number Placeholder 3"/>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906BFE-21BB-A443-90A9-05270B0E3551}" type="datetime1">
              <a:rPr lang="es-AR" smtClean="0"/>
              <a:t>25/02/2022</a:t>
            </a:fld>
            <a:endParaRPr lang="en-US"/>
          </a:p>
        </p:txBody>
      </p:sp>
      <p:sp>
        <p:nvSpPr>
          <p:cNvPr id="6" name="Footer Placeholder 5"/>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‹Nº›</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Imagen 4" descr="UNIPILOTO Plantilla Institucional-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
        <p:nvSpPr>
          <p:cNvPr id="3" name="Subtitle 2"/>
          <p:cNvSpPr>
            <a:spLocks noGrp="1"/>
          </p:cNvSpPr>
          <p:nvPr>
            <p:ph type="subTitle" idx="1"/>
          </p:nvPr>
        </p:nvSpPr>
        <p:spPr>
          <a:xfrm>
            <a:off x="1371600" y="4710577"/>
            <a:ext cx="6400800" cy="1021073"/>
          </a:xfrm>
        </p:spPr>
        <p:txBody>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2" name="Title 1"/>
          <p:cNvSpPr>
            <a:spLocks noGrp="1"/>
          </p:cNvSpPr>
          <p:nvPr>
            <p:ph type="ctrTitle"/>
          </p:nvPr>
        </p:nvSpPr>
        <p:spPr>
          <a:xfrm>
            <a:off x="685800" y="3616277"/>
            <a:ext cx="7772400" cy="1094300"/>
          </a:xfrm>
        </p:spPr>
        <p:txBody>
          <a:bodyPr>
            <a:normAutofit/>
          </a:bodyPr>
          <a:lstStyle>
            <a:lvl1pPr>
              <a:defRPr sz="36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438149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Imagen 2" descr="UNIPILOTO Plantilla Institucional-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
        <p:nvSpPr>
          <p:cNvPr id="8" name="Content Placeholder 2"/>
          <p:cNvSpPr>
            <a:spLocks noGrp="1"/>
          </p:cNvSpPr>
          <p:nvPr>
            <p:ph idx="1"/>
          </p:nvPr>
        </p:nvSpPr>
        <p:spPr>
          <a:xfrm>
            <a:off x="-33848" y="2226547"/>
            <a:ext cx="9206622" cy="4656852"/>
          </a:xfrm>
        </p:spPr>
        <p:txBody>
          <a:bodyPr>
            <a:normAutofit/>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33688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Imagen 5" descr="UNIPILOTO Plantilla Institucional-05.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
        <p:nvSpPr>
          <p:cNvPr id="2" name="Title 1"/>
          <p:cNvSpPr>
            <a:spLocks noGrp="1"/>
          </p:cNvSpPr>
          <p:nvPr>
            <p:ph type="ctrTitle"/>
          </p:nvPr>
        </p:nvSpPr>
        <p:spPr>
          <a:xfrm>
            <a:off x="4860352" y="3350933"/>
            <a:ext cx="3434805" cy="1094300"/>
          </a:xfrm>
        </p:spPr>
        <p:txBody>
          <a:bodyPr>
            <a:noAutofit/>
          </a:bodyPr>
          <a:lstStyle>
            <a:lvl1pPr>
              <a:defRPr sz="32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163423" y="4862209"/>
            <a:ext cx="2828663" cy="1021073"/>
          </a:xfrm>
        </p:spPr>
        <p:txBody>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Content Placeholder 2"/>
          <p:cNvSpPr>
            <a:spLocks noGrp="1"/>
          </p:cNvSpPr>
          <p:nvPr>
            <p:ph idx="10"/>
          </p:nvPr>
        </p:nvSpPr>
        <p:spPr>
          <a:xfrm>
            <a:off x="-33848" y="2210867"/>
            <a:ext cx="4611772" cy="4672532"/>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35487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2"/>
            <a:ext cx="8229600" cy="4275377"/>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1A0E80-7980-924D-8819-5C7C97C42C2F}" type="datetime1">
              <a:rPr lang="es-AR" smtClean="0"/>
              <a:t>25/02/2022</a:t>
            </a:fld>
            <a:endParaRPr lang="en-US"/>
          </a:p>
        </p:txBody>
      </p:sp>
      <p:sp>
        <p:nvSpPr>
          <p:cNvPr id="5" name="Footer Placeholder 4"/>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914874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23488F-0358-6B43-A2F0-718FB9481030}" type="datetime1">
              <a:rPr lang="es-AR" smtClean="0"/>
              <a:t>25/02/2022</a:t>
            </a:fld>
            <a:endParaRPr lang="en-US"/>
          </a:p>
        </p:txBody>
      </p:sp>
      <p:sp>
        <p:nvSpPr>
          <p:cNvPr id="5" name="Footer Placeholder 4"/>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12"/>
          </p:nvPr>
        </p:nvSpPr>
        <p:spPr/>
        <p:txBody>
          <a:bodyPr/>
          <a:lstStyle/>
          <a:p>
            <a:fld id="{91AF2B4D-6B12-4EDF-87BB-2B55CECB6611}" type="slidenum">
              <a:rPr lang="en-US" smtClean="0"/>
              <a:pPr/>
              <a:t>‹Nº›</a:t>
            </a:fld>
            <a:endParaRPr lang="en-US"/>
          </a:p>
        </p:txBody>
      </p:sp>
    </p:spTree>
    <p:extLst>
      <p:ext uri="{BB962C8B-B14F-4D97-AF65-F5344CB8AC3E}">
        <p14:creationId xmlns:p14="http://schemas.microsoft.com/office/powerpoint/2010/main" val="1746999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2501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2501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7DA0CF-A114-DA4B-B22B-28CCA33B3855}" type="datetime1">
              <a:rPr lang="es-AR" smtClean="0"/>
              <a:t>25/02/2022</a:t>
            </a:fld>
            <a:endParaRPr lang="en-US"/>
          </a:p>
        </p:txBody>
      </p:sp>
      <p:sp>
        <p:nvSpPr>
          <p:cNvPr id="6" name="Footer Placeholder 5"/>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7" name="Slide Number Placeholder 6"/>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613996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007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7007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E3EF1A-AAE1-B849-BFFF-537B93219FAE}" type="datetime1">
              <a:rPr lang="es-AR" smtClean="0"/>
              <a:t>25/02/2022</a:t>
            </a:fld>
            <a:endParaRPr lang="en-US"/>
          </a:p>
        </p:txBody>
      </p:sp>
      <p:sp>
        <p:nvSpPr>
          <p:cNvPr id="8" name="Footer Placeholder 7"/>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9" name="Slide Number Placeholder 8"/>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652828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086069-45B4-9A4C-B1DF-D3FE44614C19}" type="datetime1">
              <a:rPr lang="es-AR" smtClean="0"/>
              <a:t>25/02/2022</a:t>
            </a:fld>
            <a:endParaRPr lang="en-US"/>
          </a:p>
        </p:txBody>
      </p:sp>
      <p:sp>
        <p:nvSpPr>
          <p:cNvPr id="4" name="Footer Placeholder 3"/>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5" name="Slide Number Placeholder 4"/>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404951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Imagen 1" descr="UNIPILOTO Plantilla Institucional-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
        <p:nvSpPr>
          <p:cNvPr id="8" name="Content Placeholder 2"/>
          <p:cNvSpPr>
            <a:spLocks noGrp="1"/>
          </p:cNvSpPr>
          <p:nvPr>
            <p:ph idx="1"/>
          </p:nvPr>
        </p:nvSpPr>
        <p:spPr>
          <a:xfrm>
            <a:off x="-33848" y="2210867"/>
            <a:ext cx="9206622" cy="4672532"/>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83503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9EAD5B-46CA-F34D-B199-C2DE61FEC43B}" type="datetime1">
              <a:rPr lang="es-AR" smtClean="0"/>
              <a:t>25/02/2022</a:t>
            </a:fld>
            <a:endParaRPr lang="en-US"/>
          </a:p>
        </p:txBody>
      </p:sp>
      <p:sp>
        <p:nvSpPr>
          <p:cNvPr id="3" name="Footer Placeholder 2"/>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4" name="Slide Number Placeholder 3"/>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23489591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615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4531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E9511A-5BC9-C84E-8312-48B7941D1706}" type="datetime1">
              <a:rPr lang="es-AR" smtClean="0"/>
              <a:t>25/02/2022</a:t>
            </a:fld>
            <a:endParaRPr lang="en-US"/>
          </a:p>
        </p:txBody>
      </p:sp>
      <p:sp>
        <p:nvSpPr>
          <p:cNvPr id="6" name="Footer Placeholder 5"/>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‹Nº›</a:t>
            </a:fld>
            <a:endParaRPr kumimoji="0" lang="en-US" dirty="0">
              <a:solidFill>
                <a:schemeClr val="accent3">
                  <a:shade val="75000"/>
                </a:schemeClr>
              </a:solidFill>
            </a:endParaRPr>
          </a:p>
        </p:txBody>
      </p:sp>
    </p:spTree>
    <p:extLst>
      <p:ext uri="{BB962C8B-B14F-4D97-AF65-F5344CB8AC3E}">
        <p14:creationId xmlns:p14="http://schemas.microsoft.com/office/powerpoint/2010/main" val="3743453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Imagen 3" descr="UNIPILOTO Plantilla Institucional-06.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
        <p:nvSpPr>
          <p:cNvPr id="3" name="Subtitle 2"/>
          <p:cNvSpPr>
            <a:spLocks noGrp="1"/>
          </p:cNvSpPr>
          <p:nvPr>
            <p:ph type="subTitle" idx="1"/>
          </p:nvPr>
        </p:nvSpPr>
        <p:spPr>
          <a:xfrm>
            <a:off x="1371600" y="4710577"/>
            <a:ext cx="6400800" cy="1021073"/>
          </a:xfrm>
        </p:spPr>
        <p:txBody>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2" name="Title 1"/>
          <p:cNvSpPr>
            <a:spLocks noGrp="1"/>
          </p:cNvSpPr>
          <p:nvPr>
            <p:ph type="ctrTitle"/>
          </p:nvPr>
        </p:nvSpPr>
        <p:spPr>
          <a:xfrm>
            <a:off x="685800" y="3616277"/>
            <a:ext cx="7772400" cy="1094300"/>
          </a:xfrm>
        </p:spPr>
        <p:txBody>
          <a:bodyPr>
            <a:normAutofit/>
          </a:bodyPr>
          <a:lstStyle>
            <a:lvl1pPr>
              <a:defRPr sz="3600">
                <a:solidFill>
                  <a:schemeClr val="bg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431812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Imagen 1" descr="UNIPILOTO Plantilla Institucional-06.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
        <p:nvSpPr>
          <p:cNvPr id="8" name="Content Placeholder 2"/>
          <p:cNvSpPr>
            <a:spLocks noGrp="1"/>
          </p:cNvSpPr>
          <p:nvPr>
            <p:ph idx="1"/>
          </p:nvPr>
        </p:nvSpPr>
        <p:spPr>
          <a:xfrm>
            <a:off x="-33848" y="2226547"/>
            <a:ext cx="9206622" cy="4656852"/>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521182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Imagen 3" descr="UNIPILOTO Plantilla Institucional-06.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
        <p:nvSpPr>
          <p:cNvPr id="2" name="Title 1"/>
          <p:cNvSpPr>
            <a:spLocks noGrp="1"/>
          </p:cNvSpPr>
          <p:nvPr>
            <p:ph type="ctrTitle"/>
          </p:nvPr>
        </p:nvSpPr>
        <p:spPr>
          <a:xfrm>
            <a:off x="4860352" y="3350933"/>
            <a:ext cx="3434805" cy="1094300"/>
          </a:xfrm>
        </p:spPr>
        <p:txBody>
          <a:bodyPr>
            <a:noAutofit/>
          </a:bodyPr>
          <a:lstStyle>
            <a:lvl1pPr>
              <a:defRPr sz="32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163423" y="4862209"/>
            <a:ext cx="2828663" cy="1021073"/>
          </a:xfrm>
        </p:spPr>
        <p:txBody>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Content Placeholder 2"/>
          <p:cNvSpPr>
            <a:spLocks noGrp="1"/>
          </p:cNvSpPr>
          <p:nvPr>
            <p:ph idx="10"/>
          </p:nvPr>
        </p:nvSpPr>
        <p:spPr>
          <a:xfrm>
            <a:off x="-33848" y="2209800"/>
            <a:ext cx="4611772" cy="4673599"/>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067680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FFFFFF"/>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D3142D-A219-634E-8A29-8C284121EEAD}" type="datetime1">
              <a:rPr lang="es-AR" smtClean="0"/>
              <a:t>25/02/2022</a:t>
            </a:fld>
            <a:endParaRPr lang="en-US"/>
          </a:p>
        </p:txBody>
      </p:sp>
      <p:sp>
        <p:nvSpPr>
          <p:cNvPr id="5" name="Footer Placeholder 4"/>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9343381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665340-BA65-7D4B-B7EF-924AB9CDF86D}" type="datetime1">
              <a:rPr lang="es-AR" smtClean="0"/>
              <a:t>25/02/2022</a:t>
            </a:fld>
            <a:endParaRPr lang="en-US"/>
          </a:p>
        </p:txBody>
      </p:sp>
      <p:sp>
        <p:nvSpPr>
          <p:cNvPr id="5" name="Footer Placeholder 4"/>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12"/>
          </p:nvPr>
        </p:nvSpPr>
        <p:spPr/>
        <p:txBody>
          <a:bodyPr/>
          <a:lstStyle/>
          <a:p>
            <a:fld id="{91AF2B4D-6B12-4EDF-87BB-2B55CECB6611}" type="slidenum">
              <a:rPr lang="en-US" smtClean="0"/>
              <a:pPr/>
              <a:t>‹Nº›</a:t>
            </a:fld>
            <a:endParaRPr lang="en-US"/>
          </a:p>
        </p:txBody>
      </p:sp>
    </p:spTree>
    <p:extLst>
      <p:ext uri="{BB962C8B-B14F-4D97-AF65-F5344CB8AC3E}">
        <p14:creationId xmlns:p14="http://schemas.microsoft.com/office/powerpoint/2010/main" val="38934681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28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28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8D0FFD-5766-F046-BE05-251D1C7BF410}" type="datetime1">
              <a:rPr lang="es-AR" smtClean="0"/>
              <a:t>25/02/2022</a:t>
            </a:fld>
            <a:endParaRPr lang="en-US"/>
          </a:p>
        </p:txBody>
      </p:sp>
      <p:sp>
        <p:nvSpPr>
          <p:cNvPr id="6" name="Footer Placeholder 5"/>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7" name="Slide Number Placeholder 6"/>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5599597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67543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67543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D77474-BE64-C94A-9F5D-1FF2FC6C3190}" type="datetime1">
              <a:rPr lang="es-AR" smtClean="0"/>
              <a:t>25/02/2022</a:t>
            </a:fld>
            <a:endParaRPr lang="en-US"/>
          </a:p>
        </p:txBody>
      </p:sp>
      <p:sp>
        <p:nvSpPr>
          <p:cNvPr id="8" name="Footer Placeholder 7"/>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9" name="Slide Number Placeholder 8"/>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6827497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9BAE8E3-3A89-974F-AAE1-4EB2890FAA22}" type="datetime1">
              <a:rPr lang="es-AR" smtClean="0"/>
              <a:t>25/02/2022</a:t>
            </a:fld>
            <a:endParaRPr lang="en-US"/>
          </a:p>
        </p:txBody>
      </p:sp>
      <p:sp>
        <p:nvSpPr>
          <p:cNvPr id="4" name="Footer Placeholder 3"/>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5" name="Slide Number Placeholder 4"/>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298709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Imagen 3" descr="UNIPILOTO Plantilla Institucional-0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
        <p:nvSpPr>
          <p:cNvPr id="2" name="Title 1"/>
          <p:cNvSpPr>
            <a:spLocks noGrp="1"/>
          </p:cNvSpPr>
          <p:nvPr>
            <p:ph type="ctrTitle"/>
          </p:nvPr>
        </p:nvSpPr>
        <p:spPr>
          <a:xfrm>
            <a:off x="4860352" y="3350933"/>
            <a:ext cx="3434805" cy="1094300"/>
          </a:xfrm>
        </p:spPr>
        <p:txBody>
          <a:bodyPr>
            <a:noAutofit/>
          </a:bodyPr>
          <a:lstStyle>
            <a:lvl1pPr>
              <a:defRPr sz="32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163423" y="4862209"/>
            <a:ext cx="2828663" cy="1021073"/>
          </a:xfrm>
        </p:spPr>
        <p:txBody>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Content Placeholder 2"/>
          <p:cNvSpPr>
            <a:spLocks noGrp="1"/>
          </p:cNvSpPr>
          <p:nvPr>
            <p:ph idx="10"/>
          </p:nvPr>
        </p:nvSpPr>
        <p:spPr>
          <a:xfrm>
            <a:off x="-33848" y="2210867"/>
            <a:ext cx="4611772" cy="4672532"/>
          </a:xfrm>
        </p:spPr>
        <p:txBody>
          <a:bodyPr>
            <a:normAutofit/>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781258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D81DB2-59AB-9E4C-A38B-646A7E32E06D}" type="datetime1">
              <a:rPr lang="es-AR" smtClean="0"/>
              <a:t>25/02/2022</a:t>
            </a:fld>
            <a:endParaRPr lang="en-US"/>
          </a:p>
        </p:txBody>
      </p:sp>
      <p:sp>
        <p:nvSpPr>
          <p:cNvPr id="3" name="Footer Placeholder 2"/>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4" name="Slide Number Placeholder 3"/>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2316932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0" cy="55898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42784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23331C-51DE-5849-8C2C-B1A7820648CA}" type="datetime1">
              <a:rPr lang="es-AR" smtClean="0"/>
              <a:t>25/02/2022</a:t>
            </a:fld>
            <a:endParaRPr lang="en-US"/>
          </a:p>
        </p:txBody>
      </p:sp>
      <p:sp>
        <p:nvSpPr>
          <p:cNvPr id="6" name="Footer Placeholder 5"/>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‹Nº›</a:t>
            </a:fld>
            <a:endParaRPr kumimoji="0" lang="en-US" dirty="0">
              <a:solidFill>
                <a:schemeClr val="accent3">
                  <a:shade val="75000"/>
                </a:schemeClr>
              </a:solidFill>
            </a:endParaRPr>
          </a:p>
        </p:txBody>
      </p:sp>
    </p:spTree>
    <p:extLst>
      <p:ext uri="{BB962C8B-B14F-4D97-AF65-F5344CB8AC3E}">
        <p14:creationId xmlns:p14="http://schemas.microsoft.com/office/powerpoint/2010/main" val="3904360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FF0000"/>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48FA66-AFAC-C94B-8515-077F25F63FCB}" type="datetime1">
              <a:rPr lang="es-AR" smtClean="0"/>
              <a:t>25/02/2022</a:t>
            </a:fld>
            <a:endParaRPr lang="en-US"/>
          </a:p>
        </p:txBody>
      </p:sp>
      <p:sp>
        <p:nvSpPr>
          <p:cNvPr id="5" name="Footer Placeholder 4"/>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7268"/>
            <a:ext cx="9144000" cy="5958896"/>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48FA66-AFAC-C94B-8515-077F25F63FCB}" type="datetime1">
              <a:rPr lang="es-AR" smtClean="0"/>
              <a:t>25/02/2022</a:t>
            </a:fld>
            <a:endParaRPr lang="en-US"/>
          </a:p>
        </p:txBody>
      </p:sp>
      <p:sp>
        <p:nvSpPr>
          <p:cNvPr id="5" name="Footer Placeholder 4"/>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243226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770B01-2CB7-C947-94B0-E44BD3398AE8}" type="datetime1">
              <a:rPr lang="es-AR" smtClean="0"/>
              <a:t>25/02/2022</a:t>
            </a:fld>
            <a:endParaRPr lang="en-US"/>
          </a:p>
        </p:txBody>
      </p:sp>
      <p:sp>
        <p:nvSpPr>
          <p:cNvPr id="5" name="Footer Placeholder 4"/>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12"/>
          </p:nvPr>
        </p:nvSpPr>
        <p:spPr/>
        <p:txBody>
          <a:bodyPr/>
          <a:lstStyle/>
          <a:p>
            <a:fld id="{91AF2B4D-6B12-4EDF-87BB-2B55CECB6611}" type="slidenum">
              <a:rPr lang="en-US" smtClean="0"/>
              <a:pPr/>
              <a:t>‹Nº›</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6698D7-BF26-6F46-B52A-6DB95F7B5370}" type="datetime1">
              <a:rPr lang="es-AR" smtClean="0"/>
              <a:t>25/02/2022</a:t>
            </a:fld>
            <a:endParaRPr lang="en-US"/>
          </a:p>
        </p:txBody>
      </p:sp>
      <p:sp>
        <p:nvSpPr>
          <p:cNvPr id="6" name="Footer Placeholder 5"/>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7" name="Slide Number Placeholder 6"/>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solidFill>
                  <a:srgbClr val="FF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solidFill>
                  <a:srgbClr val="FF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AAAEF3-FBAA-8949-951C-5289376D1DE9}" type="datetime1">
              <a:rPr lang="es-AR" smtClean="0"/>
              <a:t>25/02/2022</a:t>
            </a:fld>
            <a:endParaRPr lang="en-US"/>
          </a:p>
        </p:txBody>
      </p:sp>
      <p:sp>
        <p:nvSpPr>
          <p:cNvPr id="8" name="Footer Placeholder 7"/>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9" name="Slide Number Placeholder 8"/>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C536E9-13FF-F842-A6A1-D9669D8B399D}" type="datetime1">
              <a:rPr lang="es-AR" smtClean="0"/>
              <a:t>25/02/2022</a:t>
            </a:fld>
            <a:endParaRPr lang="en-US"/>
          </a:p>
        </p:txBody>
      </p:sp>
      <p:sp>
        <p:nvSpPr>
          <p:cNvPr id="4" name="Footer Placeholder 3"/>
          <p:cNvSpPr>
            <a:spLocks noGrp="1"/>
          </p:cNvSpPr>
          <p:nvPr>
            <p:ph type="ftr" sz="quarter" idx="11"/>
          </p:nvPr>
        </p:nvSpPr>
        <p:spPr/>
        <p:txBody>
          <a:bodyPr/>
          <a:lstStyle/>
          <a:p>
            <a:r>
              <a:rPr lang="en-US" dirty="0" smtClean="0"/>
              <a:t>Propiedad intelectual de la UNIVERSIDAD PILOTO DE COLOMBIA® - Año 2017</a:t>
            </a:r>
            <a:endParaRPr lang="en-US" dirty="0"/>
          </a:p>
        </p:txBody>
      </p:sp>
      <p:sp>
        <p:nvSpPr>
          <p:cNvPr id="5" name="Slide Number Placeholder 4"/>
          <p:cNvSpPr>
            <a:spLocks noGrp="1"/>
          </p:cNvSpPr>
          <p:nvPr>
            <p:ph type="sldNum" sz="quarter" idx="12"/>
          </p:nvPr>
        </p:nvSpPr>
        <p:spPr/>
        <p:txBody>
          <a:bodyPr/>
          <a:lstStyle/>
          <a:p>
            <a:fld id="{2066355A-084C-D24E-9AD2-7E4FC41EA627}" type="slidenum">
              <a:rPr lang="en-US" smtClean="0"/>
              <a:t>‹Nº›</a:t>
            </a:fld>
            <a:endParaRPr lang="en-US"/>
          </a:p>
        </p:txBody>
      </p:sp>
    </p:spTree>
    <p:extLst>
      <p:ext uri="{BB962C8B-B14F-4D97-AF65-F5344CB8AC3E}">
        <p14:creationId xmlns:p14="http://schemas.microsoft.com/office/powerpoint/2010/main" val="1084712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3.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5.jp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descr="UNIPILOTO Plantilla Institucional-01.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
        <p:nvSpPr>
          <p:cNvPr id="5" name="Footer Placeholder 4"/>
          <p:cNvSpPr>
            <a:spLocks noGrp="1"/>
          </p:cNvSpPr>
          <p:nvPr>
            <p:ph type="ftr" sz="quarter" idx="3"/>
          </p:nvPr>
        </p:nvSpPr>
        <p:spPr>
          <a:xfrm>
            <a:off x="1452741" y="6306543"/>
            <a:ext cx="5597266" cy="365125"/>
          </a:xfrm>
          <a:prstGeom prst="rect">
            <a:avLst/>
          </a:prstGeom>
          <a:ln>
            <a:noFill/>
          </a:ln>
        </p:spPr>
        <p:txBody>
          <a:bodyPr vert="horz" lIns="91440" tIns="45720" rIns="91440" bIns="45720" rtlCol="0" anchor="ctr"/>
          <a:lstStyle>
            <a:lvl1pPr algn="l">
              <a:defRPr sz="800">
                <a:solidFill>
                  <a:schemeClr val="tx1">
                    <a:tint val="75000"/>
                  </a:schemeClr>
                </a:solidFill>
              </a:defRPr>
            </a:lvl1p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4"/>
          </p:nvPr>
        </p:nvSpPr>
        <p:spPr>
          <a:xfrm>
            <a:off x="18676" y="6306543"/>
            <a:ext cx="550928" cy="365125"/>
          </a:xfrm>
          <a:prstGeom prst="rect">
            <a:avLst/>
          </a:prstGeom>
        </p:spPr>
        <p:txBody>
          <a:bodyPr vert="horz" lIns="91440" tIns="45720" rIns="91440" bIns="45720" rtlCol="0" anchor="ctr"/>
          <a:lstStyle>
            <a:lvl1pPr algn="ctr">
              <a:defRPr sz="800">
                <a:solidFill>
                  <a:schemeClr val="bg1"/>
                </a:solidFill>
              </a:defRPr>
            </a:lvl1pPr>
          </a:lstStyle>
          <a:p>
            <a:fld id="{2066355A-084C-D24E-9AD2-7E4FC41EA627}" type="slidenum">
              <a:rPr lang="en-US" smtClean="0"/>
              <a:pPr/>
              <a:t>‹Nº›</a:t>
            </a:fld>
            <a:endParaRPr lang="en-US"/>
          </a:p>
        </p:txBody>
      </p:sp>
      <p:sp>
        <p:nvSpPr>
          <p:cNvPr id="4" name="Date Placeholder 3"/>
          <p:cNvSpPr>
            <a:spLocks noGrp="1"/>
          </p:cNvSpPr>
          <p:nvPr>
            <p:ph type="dt" sz="half" idx="2"/>
          </p:nvPr>
        </p:nvSpPr>
        <p:spPr>
          <a:xfrm>
            <a:off x="765699" y="6306543"/>
            <a:ext cx="597617" cy="365125"/>
          </a:xfrm>
          <a:prstGeom prst="rect">
            <a:avLst/>
          </a:prstGeom>
          <a:ln>
            <a:noFill/>
          </a:ln>
        </p:spPr>
        <p:txBody>
          <a:bodyPr vert="horz" lIns="91440" tIns="45720" rIns="91440" bIns="45720" rtlCol="0" anchor="ctr"/>
          <a:lstStyle>
            <a:lvl1pPr algn="r">
              <a:defRPr sz="800">
                <a:solidFill>
                  <a:schemeClr val="tx1">
                    <a:tint val="75000"/>
                  </a:schemeClr>
                </a:solidFill>
              </a:defRPr>
            </a:lvl1pPr>
          </a:lstStyle>
          <a:p>
            <a:fld id="{5419754C-70E4-D74C-99D3-B5C95F385C2A}" type="datetime1">
              <a:rPr lang="es-AR" smtClean="0"/>
              <a:t>25/02/2022</a:t>
            </a:fld>
            <a:endParaRPr lang="en-US" dirty="0"/>
          </a:p>
        </p:txBody>
      </p:sp>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67" r:id="rId2"/>
    <p:sldLayoutId id="2147493468" r:id="rId3"/>
    <p:sldLayoutId id="2147493457" r:id="rId4"/>
    <p:sldLayoutId id="2147493491" r:id="rId5"/>
    <p:sldLayoutId id="2147493458" r:id="rId6"/>
    <p:sldLayoutId id="2147493459" r:id="rId7"/>
    <p:sldLayoutId id="2147493460" r:id="rId8"/>
    <p:sldLayoutId id="2147493461" r:id="rId9"/>
    <p:sldLayoutId id="2147493462" r:id="rId10"/>
    <p:sldLayoutId id="2147493463" r:id="rId11"/>
  </p:sldLayoutIdLst>
  <p:hf hdr="0"/>
  <p:txStyles>
    <p:titleStyle>
      <a:lvl1pPr algn="ctr" defTabSz="457200" rtl="0" eaLnBrk="1" latinLnBrk="0" hangingPunct="1">
        <a:spcBef>
          <a:spcPct val="0"/>
        </a:spcBef>
        <a:buNone/>
        <a:defRPr sz="4400" kern="1200">
          <a:solidFill>
            <a:srgbClr val="FF0000"/>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n 6" descr="UNIPILOTO Plantilla Institucional-02.jp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1452741" y="6306543"/>
            <a:ext cx="5597266" cy="365125"/>
          </a:xfrm>
          <a:prstGeom prst="rect">
            <a:avLst/>
          </a:prstGeom>
        </p:spPr>
        <p:txBody>
          <a:bodyPr vert="horz" lIns="91440" tIns="45720" rIns="91440" bIns="45720" rtlCol="0" anchor="ctr"/>
          <a:lstStyle>
            <a:lvl1pPr algn="l">
              <a:defRPr sz="800">
                <a:solidFill>
                  <a:schemeClr val="tx1">
                    <a:tint val="75000"/>
                  </a:schemeClr>
                </a:solidFill>
              </a:defRPr>
            </a:lvl1p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4"/>
          </p:nvPr>
        </p:nvSpPr>
        <p:spPr>
          <a:xfrm>
            <a:off x="18676" y="6306543"/>
            <a:ext cx="550928" cy="365125"/>
          </a:xfrm>
          <a:prstGeom prst="rect">
            <a:avLst/>
          </a:prstGeom>
        </p:spPr>
        <p:txBody>
          <a:bodyPr vert="horz" lIns="91440" tIns="45720" rIns="91440" bIns="45720" rtlCol="0" anchor="ctr"/>
          <a:lstStyle>
            <a:lvl1pPr algn="ctr">
              <a:defRPr sz="800">
                <a:solidFill>
                  <a:schemeClr val="bg1"/>
                </a:solidFill>
              </a:defRPr>
            </a:lvl1pPr>
          </a:lstStyle>
          <a:p>
            <a:fld id="{2066355A-084C-D24E-9AD2-7E4FC41EA627}" type="slidenum">
              <a:rPr lang="en-US" smtClean="0"/>
              <a:pPr/>
              <a:t>‹Nº›</a:t>
            </a:fld>
            <a:endParaRPr lang="en-US"/>
          </a:p>
        </p:txBody>
      </p:sp>
      <p:sp>
        <p:nvSpPr>
          <p:cNvPr id="4" name="Date Placeholder 3"/>
          <p:cNvSpPr>
            <a:spLocks noGrp="1"/>
          </p:cNvSpPr>
          <p:nvPr>
            <p:ph type="dt" sz="half" idx="2"/>
          </p:nvPr>
        </p:nvSpPr>
        <p:spPr>
          <a:xfrm>
            <a:off x="765699" y="6306543"/>
            <a:ext cx="597617"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D1F96325-9034-2D44-B3CF-BCA9BB7BB905}" type="datetime1">
              <a:rPr lang="es-AR" smtClean="0"/>
              <a:t>25/02/2022</a:t>
            </a:fld>
            <a:endParaRPr lang="en-US" dirty="0"/>
          </a:p>
        </p:txBody>
      </p:sp>
    </p:spTree>
    <p:extLst>
      <p:ext uri="{BB962C8B-B14F-4D97-AF65-F5344CB8AC3E}">
        <p14:creationId xmlns:p14="http://schemas.microsoft.com/office/powerpoint/2010/main" val="3790043737"/>
      </p:ext>
    </p:extLst>
  </p:cSld>
  <p:clrMap bg1="lt1" tx1="dk1" bg2="lt2" tx2="dk2" accent1="accent1" accent2="accent2" accent3="accent3" accent4="accent4" accent5="accent5" accent6="accent6" hlink="hlink" folHlink="folHlink"/>
  <p:sldLayoutIdLst>
    <p:sldLayoutId id="2147493470" r:id="rId1"/>
    <p:sldLayoutId id="2147493471" r:id="rId2"/>
    <p:sldLayoutId id="2147493472" r:id="rId3"/>
    <p:sldLayoutId id="2147493473" r:id="rId4"/>
    <p:sldLayoutId id="2147493474" r:id="rId5"/>
    <p:sldLayoutId id="2147493475" r:id="rId6"/>
    <p:sldLayoutId id="2147493476" r:id="rId7"/>
    <p:sldLayoutId id="2147493477" r:id="rId8"/>
    <p:sldLayoutId id="2147493478" r:id="rId9"/>
    <p:sldLayoutId id="2147493479" r:id="rId10"/>
  </p:sldLayoutIdLst>
  <p:hf hdr="0"/>
  <p:txStyles>
    <p:titleStyle>
      <a:lvl1pPr algn="ctr" defTabSz="457200" rtl="0" eaLnBrk="1" latinLnBrk="0" hangingPunct="1">
        <a:spcBef>
          <a:spcPct val="0"/>
        </a:spcBef>
        <a:buNone/>
        <a:defRPr sz="4400" kern="1200">
          <a:solidFill>
            <a:srgbClr val="FFFFFF"/>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descr="UNIPILOTO Plantilla Institucional-03.jp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2"/>
            <a:ext cx="8229600" cy="427537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1452741" y="6306543"/>
            <a:ext cx="5597266" cy="365125"/>
          </a:xfrm>
          <a:prstGeom prst="rect">
            <a:avLst/>
          </a:prstGeom>
        </p:spPr>
        <p:txBody>
          <a:bodyPr vert="horz" lIns="91440" tIns="45720" rIns="91440" bIns="45720" rtlCol="0" anchor="ctr"/>
          <a:lstStyle>
            <a:lvl1pPr algn="l">
              <a:defRPr sz="800">
                <a:solidFill>
                  <a:schemeClr val="tx1">
                    <a:tint val="75000"/>
                  </a:schemeClr>
                </a:solidFill>
              </a:defRPr>
            </a:lvl1pPr>
          </a:lstStyle>
          <a:p>
            <a:r>
              <a:rPr lang="en-US" dirty="0" smtClean="0"/>
              <a:t>Propiedad intelectual de la UNIVERSIDAD PILOTO DE COLOMBIA® - Año 2017</a:t>
            </a:r>
            <a:endParaRPr lang="en-US" dirty="0"/>
          </a:p>
        </p:txBody>
      </p:sp>
      <p:sp>
        <p:nvSpPr>
          <p:cNvPr id="6" name="Slide Number Placeholder 5"/>
          <p:cNvSpPr>
            <a:spLocks noGrp="1"/>
          </p:cNvSpPr>
          <p:nvPr>
            <p:ph type="sldNum" sz="quarter" idx="4"/>
          </p:nvPr>
        </p:nvSpPr>
        <p:spPr>
          <a:xfrm>
            <a:off x="18676" y="6306543"/>
            <a:ext cx="550928" cy="365125"/>
          </a:xfrm>
          <a:prstGeom prst="rect">
            <a:avLst/>
          </a:prstGeom>
        </p:spPr>
        <p:txBody>
          <a:bodyPr vert="horz" lIns="91440" tIns="45720" rIns="91440" bIns="45720" rtlCol="0" anchor="ctr"/>
          <a:lstStyle>
            <a:lvl1pPr algn="ctr">
              <a:defRPr sz="800">
                <a:solidFill>
                  <a:schemeClr val="bg1"/>
                </a:solidFill>
              </a:defRPr>
            </a:lvl1pPr>
          </a:lstStyle>
          <a:p>
            <a:fld id="{2066355A-084C-D24E-9AD2-7E4FC41EA627}" type="slidenum">
              <a:rPr lang="en-US" smtClean="0"/>
              <a:pPr/>
              <a:t>‹Nº›</a:t>
            </a:fld>
            <a:endParaRPr lang="en-US"/>
          </a:p>
        </p:txBody>
      </p:sp>
      <p:sp>
        <p:nvSpPr>
          <p:cNvPr id="4" name="Date Placeholder 3"/>
          <p:cNvSpPr>
            <a:spLocks noGrp="1"/>
          </p:cNvSpPr>
          <p:nvPr>
            <p:ph type="dt" sz="half" idx="2"/>
          </p:nvPr>
        </p:nvSpPr>
        <p:spPr>
          <a:xfrm>
            <a:off x="765699" y="6306543"/>
            <a:ext cx="597617" cy="365125"/>
          </a:xfrm>
          <a:prstGeom prst="rect">
            <a:avLst/>
          </a:prstGeom>
        </p:spPr>
        <p:txBody>
          <a:bodyPr vert="horz" lIns="91440" tIns="45720" rIns="91440" bIns="45720" rtlCol="0" anchor="ctr"/>
          <a:lstStyle>
            <a:lvl1pPr algn="r">
              <a:defRPr sz="800">
                <a:solidFill>
                  <a:schemeClr val="tx1">
                    <a:tint val="75000"/>
                  </a:schemeClr>
                </a:solidFill>
              </a:defRPr>
            </a:lvl1pPr>
          </a:lstStyle>
          <a:p>
            <a:fld id="{6D938E7A-6C0C-4E45-92A2-01F059605597}" type="datetime1">
              <a:rPr lang="es-AR" smtClean="0"/>
              <a:t>25/02/2022</a:t>
            </a:fld>
            <a:endParaRPr lang="en-US" dirty="0"/>
          </a:p>
        </p:txBody>
      </p:sp>
    </p:spTree>
    <p:extLst>
      <p:ext uri="{BB962C8B-B14F-4D97-AF65-F5344CB8AC3E}">
        <p14:creationId xmlns:p14="http://schemas.microsoft.com/office/powerpoint/2010/main" val="2591485185"/>
      </p:ext>
    </p:extLst>
  </p:cSld>
  <p:clrMap bg1="lt1" tx1="dk1" bg2="lt2" tx2="dk2" accent1="accent1" accent2="accent2" accent3="accent3" accent4="accent4" accent5="accent5" accent6="accent6" hlink="hlink" folHlink="folHlink"/>
  <p:sldLayoutIdLst>
    <p:sldLayoutId id="2147493481" r:id="rId1"/>
    <p:sldLayoutId id="2147493482" r:id="rId2"/>
    <p:sldLayoutId id="2147493483" r:id="rId3"/>
    <p:sldLayoutId id="2147493484" r:id="rId4"/>
    <p:sldLayoutId id="2147493485" r:id="rId5"/>
    <p:sldLayoutId id="2147493486" r:id="rId6"/>
    <p:sldLayoutId id="2147493487" r:id="rId7"/>
    <p:sldLayoutId id="2147493488" r:id="rId8"/>
    <p:sldLayoutId id="2147493489" r:id="rId9"/>
    <p:sldLayoutId id="2147493490" r:id="rId10"/>
  </p:sldLayoutIdLst>
  <p:hf hdr="0"/>
  <p:txStyles>
    <p:titleStyle>
      <a:lvl1pPr algn="ctr" defTabSz="457200" rtl="0" eaLnBrk="1" latinLnBrk="0" hangingPunct="1">
        <a:spcBef>
          <a:spcPct val="0"/>
        </a:spcBef>
        <a:buNone/>
        <a:defRPr sz="4400" kern="1200">
          <a:solidFill>
            <a:srgbClr val="FFFFFF"/>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FFFFFF"/>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2" Type="http://schemas.openxmlformats.org/officeDocument/2006/relationships/hyperlink" Target="microcurriculo%20ensamble%20musical.pdf"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3" Type="http://schemas.openxmlformats.org/officeDocument/2006/relationships/hyperlink" Target="https://dialnet.unirioja.es/metricas/investigadores/3811513" TargetMode="External"/><Relationship Id="rId2" Type="http://schemas.openxmlformats.org/officeDocument/2006/relationships/hyperlink" Target="https://dialnet.unirioja.es/metricas/investigadores/2456080" TargetMode="External"/><Relationship Id="rId1" Type="http://schemas.openxmlformats.org/officeDocument/2006/relationships/slideLayout" Target="../slideLayouts/slideLayout15.xml"/><Relationship Id="rId4" Type="http://schemas.openxmlformats.org/officeDocument/2006/relationships/hyperlink" Target="https://dialnet.unirioja.es/metricas/investigadores/4290043"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itp.edu.co/web2016/phocadownload/informes/Gestion/informe%20de%20gestion%202019-comprimido.pdf" TargetMode="External"/><Relationship Id="rId2" Type="http://schemas.openxmlformats.org/officeDocument/2006/relationships/hyperlink" Target="http://repository.unipiloto.edu.co/handle/20.500.12277/10934" TargetMode="External"/><Relationship Id="rId1" Type="http://schemas.openxmlformats.org/officeDocument/2006/relationships/slideLayout" Target="../slideLayouts/slideLayout15.xml"/><Relationship Id="rId4" Type="http://schemas.openxmlformats.org/officeDocument/2006/relationships/hyperlink" Target="https://www.mineducacion.gov.co/1759/articles-360314_recurso.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doi.org/10.24320/redie.2017.19.3.675" TargetMode="Externa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hyperlink" Target="https://www.redalyc.org/articulo.oa?id=360643422018" TargetMode="Externa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www.itp.edu.co/itp_web/" TargetMode="External"/><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97541" y="3069127"/>
            <a:ext cx="7772400" cy="1094300"/>
          </a:xfrm>
        </p:spPr>
        <p:txBody>
          <a:bodyPr>
            <a:normAutofit fontScale="90000"/>
          </a:bodyPr>
          <a:lstStyle/>
          <a:p>
            <a:r>
              <a:rPr lang="es-CO" b="1" dirty="0"/>
              <a:t>PROPUESTA DIDÁCTICA EN FORMACIÓN MUSICAL PARA EL INSTITUTO TECNOLÓGICO DEL PUTUMAYO</a:t>
            </a:r>
            <a:endParaRPr lang="es-CO" dirty="0"/>
          </a:p>
        </p:txBody>
      </p:sp>
      <p:sp>
        <p:nvSpPr>
          <p:cNvPr id="3" name="Subtítulo 2"/>
          <p:cNvSpPr>
            <a:spLocks noGrp="1"/>
          </p:cNvSpPr>
          <p:nvPr>
            <p:ph type="subTitle" idx="1"/>
          </p:nvPr>
        </p:nvSpPr>
        <p:spPr>
          <a:xfrm>
            <a:off x="1371600" y="4710577"/>
            <a:ext cx="6400800" cy="1434729"/>
          </a:xfrm>
        </p:spPr>
        <p:txBody>
          <a:bodyPr>
            <a:noAutofit/>
          </a:bodyPr>
          <a:lstStyle/>
          <a:p>
            <a:r>
              <a:rPr lang="es-CO" sz="1600" b="1" dirty="0"/>
              <a:t>DANNY DUVAN DUARTE RODRÍGUEZ</a:t>
            </a:r>
            <a:endParaRPr lang="es-CO" sz="1600" dirty="0"/>
          </a:p>
          <a:p>
            <a:r>
              <a:rPr lang="es-CO" sz="1600" b="1" dirty="0"/>
              <a:t>  </a:t>
            </a:r>
            <a:endParaRPr lang="es-CO" sz="1600" dirty="0"/>
          </a:p>
          <a:p>
            <a:r>
              <a:rPr lang="es-CO" sz="1600" b="1" dirty="0"/>
              <a:t> </a:t>
            </a:r>
            <a:endParaRPr lang="es-CO" sz="1600" dirty="0"/>
          </a:p>
          <a:p>
            <a:r>
              <a:rPr lang="es-CO" sz="1200" b="1" dirty="0"/>
              <a:t>UNIVERSIDAD PILOTO DE COLOMBIA</a:t>
            </a:r>
            <a:endParaRPr lang="es-CO" sz="1200" dirty="0"/>
          </a:p>
          <a:p>
            <a:r>
              <a:rPr lang="es-CO" sz="1200" b="1" dirty="0"/>
              <a:t>ESPECIALIZACIÓN EN DOCENCIA UNIVERSITARIA</a:t>
            </a:r>
            <a:endParaRPr lang="es-CO" sz="1200" dirty="0"/>
          </a:p>
          <a:p>
            <a:r>
              <a:rPr lang="es-CO" sz="1200" b="1" dirty="0"/>
              <a:t>BOGOTA D.C, FEBRERO DE 2022</a:t>
            </a:r>
            <a:endParaRPr lang="es-CO" sz="1200" dirty="0"/>
          </a:p>
        </p:txBody>
      </p:sp>
    </p:spTree>
    <p:extLst>
      <p:ext uri="{BB962C8B-B14F-4D97-AF65-F5344CB8AC3E}">
        <p14:creationId xmlns:p14="http://schemas.microsoft.com/office/powerpoint/2010/main" val="5798396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normAutofit/>
          </a:bodyPr>
          <a:lstStyle/>
          <a:p>
            <a:r>
              <a:rPr lang="es-ES" sz="4000" b="1" dirty="0" smtClean="0"/>
              <a:t>Marco Legal</a:t>
            </a:r>
            <a:endParaRPr lang="es-ES" sz="4000" b="1" dirty="0"/>
          </a:p>
        </p:txBody>
      </p:sp>
      <p:sp>
        <p:nvSpPr>
          <p:cNvPr id="5" name="Marcador de número de diapositiva 4"/>
          <p:cNvSpPr>
            <a:spLocks noGrp="1"/>
          </p:cNvSpPr>
          <p:nvPr>
            <p:ph type="sldNum" sz="quarter" idx="12"/>
          </p:nvPr>
        </p:nvSpPr>
        <p:spPr/>
        <p:txBody>
          <a:bodyPr/>
          <a:lstStyle/>
          <a:p>
            <a:fld id="{2066355A-084C-D24E-9AD2-7E4FC41EA627}" type="slidenum">
              <a:rPr lang="en-US" smtClean="0"/>
              <a:t>10</a:t>
            </a:fld>
            <a:endParaRPr lang="en-US"/>
          </a:p>
        </p:txBody>
      </p:sp>
      <p:graphicFrame>
        <p:nvGraphicFramePr>
          <p:cNvPr id="6" name="Diagrama 5"/>
          <p:cNvGraphicFramePr/>
          <p:nvPr>
            <p:extLst>
              <p:ext uri="{D42A27DB-BD31-4B8C-83A1-F6EECF244321}">
                <p14:modId xmlns:p14="http://schemas.microsoft.com/office/powerpoint/2010/main" val="2250486200"/>
              </p:ext>
            </p:extLst>
          </p:nvPr>
        </p:nvGraphicFramePr>
        <p:xfrm>
          <a:off x="1223682" y="1396999"/>
          <a:ext cx="6831106" cy="4331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13389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0" y="889738"/>
            <a:ext cx="5553635" cy="707886"/>
          </a:xfrm>
          <a:prstGeom prst="rect">
            <a:avLst/>
          </a:prstGeom>
          <a:noFill/>
        </p:spPr>
        <p:txBody>
          <a:bodyPr wrap="square" rtlCol="0">
            <a:spAutoFit/>
          </a:bodyPr>
          <a:lstStyle/>
          <a:p>
            <a:r>
              <a:rPr lang="es-CO" sz="4000" b="1" dirty="0" smtClean="0"/>
              <a:t>Proceder Metodológico</a:t>
            </a:r>
            <a:endParaRPr lang="es-CO" sz="4000" b="1" dirty="0"/>
          </a:p>
        </p:txBody>
      </p:sp>
      <p:graphicFrame>
        <p:nvGraphicFramePr>
          <p:cNvPr id="5" name="Diagrama 4"/>
          <p:cNvGraphicFramePr/>
          <p:nvPr>
            <p:extLst>
              <p:ext uri="{D42A27DB-BD31-4B8C-83A1-F6EECF244321}">
                <p14:modId xmlns:p14="http://schemas.microsoft.com/office/powerpoint/2010/main" val="629341940"/>
              </p:ext>
            </p:extLst>
          </p:nvPr>
        </p:nvGraphicFramePr>
        <p:xfrm>
          <a:off x="1524000" y="249965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68251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0" y="889738"/>
            <a:ext cx="5553635" cy="707886"/>
          </a:xfrm>
          <a:prstGeom prst="rect">
            <a:avLst/>
          </a:prstGeom>
          <a:noFill/>
        </p:spPr>
        <p:txBody>
          <a:bodyPr wrap="square" rtlCol="0">
            <a:spAutoFit/>
          </a:bodyPr>
          <a:lstStyle/>
          <a:p>
            <a:r>
              <a:rPr lang="es-CO" sz="4000" b="1" dirty="0" smtClean="0"/>
              <a:t>Propuesta Didáctica</a:t>
            </a:r>
            <a:endParaRPr lang="es-CO" sz="4000" b="1" dirty="0"/>
          </a:p>
        </p:txBody>
      </p:sp>
      <p:sp>
        <p:nvSpPr>
          <p:cNvPr id="4" name="Marcador de contenido 3"/>
          <p:cNvSpPr txBox="1">
            <a:spLocks noGrp="1"/>
          </p:cNvSpPr>
          <p:nvPr>
            <p:ph idx="1"/>
          </p:nvPr>
        </p:nvSpPr>
        <p:spPr>
          <a:xfrm>
            <a:off x="-62622" y="2885453"/>
            <a:ext cx="9206622" cy="1938992"/>
          </a:xfrm>
          <a:prstGeom prst="rect">
            <a:avLst/>
          </a:prstGeom>
          <a:noFill/>
        </p:spPr>
        <p:txBody>
          <a:bodyPr wrap="square" rtlCol="0">
            <a:spAutoFit/>
          </a:bodyPr>
          <a:lstStyle/>
          <a:p>
            <a:pPr marL="0" indent="0" algn="ctr">
              <a:buNone/>
            </a:pPr>
            <a:r>
              <a:rPr lang="es-CO" sz="4000" b="1" dirty="0" smtClean="0"/>
              <a:t>“</a:t>
            </a:r>
            <a:r>
              <a:rPr lang="es-CO" sz="4000" b="1" dirty="0"/>
              <a:t>Ensamble Instrumental” para la comunidad educativa del Instituto Tecnológico del Putumayo</a:t>
            </a:r>
          </a:p>
        </p:txBody>
      </p:sp>
    </p:spTree>
    <p:extLst>
      <p:ext uri="{BB962C8B-B14F-4D97-AF65-F5344CB8AC3E}">
        <p14:creationId xmlns:p14="http://schemas.microsoft.com/office/powerpoint/2010/main" val="1384278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ipse 2"/>
          <p:cNvSpPr/>
          <p:nvPr/>
        </p:nvSpPr>
        <p:spPr>
          <a:xfrm>
            <a:off x="1304366" y="1396999"/>
            <a:ext cx="6710082" cy="4640730"/>
          </a:xfrm>
          <a:prstGeom prst="ellipse">
            <a:avLst/>
          </a:prstGeom>
          <a:gradFill flip="none" rotWithShape="1">
            <a:gsLst>
              <a:gs pos="0">
                <a:schemeClr val="accent3">
                  <a:lumMod val="0"/>
                  <a:lumOff val="100000"/>
                </a:schemeClr>
              </a:gs>
              <a:gs pos="70000">
                <a:schemeClr val="accent3">
                  <a:lumMod val="0"/>
                  <a:lumOff val="100000"/>
                </a:schemeClr>
              </a:gs>
              <a:gs pos="100000">
                <a:schemeClr val="accent3">
                  <a:lumMod val="100000"/>
                </a:schemeClr>
              </a:gs>
            </a:gsLst>
            <a:path path="circle">
              <a:fillToRect l="50000" t="-80000" r="50000" b="180000"/>
            </a:path>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 name="Título 1"/>
          <p:cNvSpPr>
            <a:spLocks noGrp="1"/>
          </p:cNvSpPr>
          <p:nvPr>
            <p:ph type="title"/>
          </p:nvPr>
        </p:nvSpPr>
        <p:spPr>
          <a:xfrm>
            <a:off x="457200" y="450208"/>
            <a:ext cx="8229600" cy="1143000"/>
          </a:xfrm>
        </p:spPr>
        <p:txBody>
          <a:bodyPr>
            <a:normAutofit fontScale="90000"/>
          </a:bodyPr>
          <a:lstStyle/>
          <a:p>
            <a:r>
              <a:rPr lang="es-ES" sz="4000" b="1" dirty="0" smtClean="0"/>
              <a:t>Estructura Microcurricular</a:t>
            </a:r>
            <a:br>
              <a:rPr lang="es-ES" sz="4000" b="1" dirty="0" smtClean="0"/>
            </a:br>
            <a:r>
              <a:rPr lang="es-CO" sz="2700" b="1" dirty="0"/>
              <a:t>“Ensamble Instrumental” para la comunidad educativa del Instituto Tecnológico del Putumayo</a:t>
            </a:r>
            <a:r>
              <a:rPr lang="es-CO" sz="4000" b="1" dirty="0"/>
              <a:t/>
            </a:r>
            <a:br>
              <a:rPr lang="es-CO" sz="4000" b="1" dirty="0"/>
            </a:br>
            <a:endParaRPr lang="es-ES" sz="4000" b="1" dirty="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13</a:t>
            </a:fld>
            <a:endParaRPr lang="en-US"/>
          </a:p>
        </p:txBody>
      </p:sp>
      <p:graphicFrame>
        <p:nvGraphicFramePr>
          <p:cNvPr id="4" name="Diagrama 3"/>
          <p:cNvGraphicFramePr/>
          <p:nvPr>
            <p:extLst>
              <p:ext uri="{D42A27DB-BD31-4B8C-83A1-F6EECF244321}">
                <p14:modId xmlns:p14="http://schemas.microsoft.com/office/powerpoint/2010/main" val="1647448840"/>
              </p:ext>
            </p:extLst>
          </p:nvPr>
        </p:nvGraphicFramePr>
        <p:xfrm>
          <a:off x="363071" y="1396999"/>
          <a:ext cx="8323729" cy="44121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289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a:lstStyle/>
          <a:p>
            <a:fld id="{2066355A-084C-D24E-9AD2-7E4FC41EA627}" type="slidenum">
              <a:rPr lang="en-US" smtClean="0"/>
              <a:t>14</a:t>
            </a:fld>
            <a:endParaRPr lang="en-US"/>
          </a:p>
        </p:txBody>
      </p:sp>
      <p:graphicFrame>
        <p:nvGraphicFramePr>
          <p:cNvPr id="12" name="Diagrama 11"/>
          <p:cNvGraphicFramePr/>
          <p:nvPr>
            <p:extLst>
              <p:ext uri="{D42A27DB-BD31-4B8C-83A1-F6EECF244321}">
                <p14:modId xmlns:p14="http://schemas.microsoft.com/office/powerpoint/2010/main" val="1304667180"/>
              </p:ext>
            </p:extLst>
          </p:nvPr>
        </p:nvGraphicFramePr>
        <p:xfrm>
          <a:off x="860611" y="954741"/>
          <a:ext cx="7785847" cy="57169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ítulo 1"/>
          <p:cNvSpPr>
            <a:spLocks noGrp="1"/>
          </p:cNvSpPr>
          <p:nvPr>
            <p:ph type="title"/>
          </p:nvPr>
        </p:nvSpPr>
        <p:spPr>
          <a:xfrm>
            <a:off x="457200" y="450208"/>
            <a:ext cx="8229600" cy="1143000"/>
          </a:xfrm>
        </p:spPr>
        <p:txBody>
          <a:bodyPr>
            <a:normAutofit fontScale="90000"/>
          </a:bodyPr>
          <a:lstStyle/>
          <a:p>
            <a:r>
              <a:rPr lang="es-ES" sz="4000" b="1" dirty="0" smtClean="0">
                <a:solidFill>
                  <a:schemeClr val="accent2"/>
                </a:solidFill>
              </a:rPr>
              <a:t>Estructura Microcurricular</a:t>
            </a:r>
            <a:br>
              <a:rPr lang="es-ES" sz="4000" b="1" dirty="0" smtClean="0">
                <a:solidFill>
                  <a:schemeClr val="accent2"/>
                </a:solidFill>
              </a:rPr>
            </a:br>
            <a:r>
              <a:rPr lang="es-CO" sz="2700" b="1" dirty="0">
                <a:solidFill>
                  <a:schemeClr val="accent2"/>
                </a:solidFill>
              </a:rPr>
              <a:t>“Ensamble Instrumental” para la comunidad educativa del Instituto Tecnológico del Putumayo</a:t>
            </a:r>
            <a:r>
              <a:rPr lang="es-CO" sz="4000" b="1" dirty="0">
                <a:solidFill>
                  <a:schemeClr val="accent2"/>
                </a:solidFill>
              </a:rPr>
              <a:t/>
            </a:r>
            <a:br>
              <a:rPr lang="es-CO" sz="4000" b="1" dirty="0">
                <a:solidFill>
                  <a:schemeClr val="accent2"/>
                </a:solidFill>
              </a:rPr>
            </a:br>
            <a:endParaRPr lang="es-ES" sz="4000" b="1" dirty="0">
              <a:solidFill>
                <a:schemeClr val="accent2"/>
              </a:solidFill>
            </a:endParaRPr>
          </a:p>
        </p:txBody>
      </p:sp>
    </p:spTree>
    <p:extLst>
      <p:ext uri="{BB962C8B-B14F-4D97-AF65-F5344CB8AC3E}">
        <p14:creationId xmlns:p14="http://schemas.microsoft.com/office/powerpoint/2010/main" val="3356763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846139"/>
            <a:ext cx="8229600" cy="1143000"/>
          </a:xfrm>
        </p:spPr>
        <p:txBody>
          <a:bodyPr>
            <a:normAutofit fontScale="90000"/>
          </a:bodyPr>
          <a:lstStyle/>
          <a:p>
            <a:r>
              <a:rPr lang="es-CO" b="1" dirty="0">
                <a:solidFill>
                  <a:schemeClr val="accent2"/>
                </a:solidFill>
              </a:rPr>
              <a:t>“Ensamble Instrumental” para la comunidad educativa del Instituto Tecnológico del Putumayo</a:t>
            </a:r>
            <a:r>
              <a:rPr lang="es-CO" sz="4800" b="1" dirty="0">
                <a:solidFill>
                  <a:schemeClr val="accent2"/>
                </a:solidFill>
              </a:rPr>
              <a:t/>
            </a:r>
            <a:br>
              <a:rPr lang="es-CO" sz="4800" b="1" dirty="0">
                <a:solidFill>
                  <a:schemeClr val="accent2"/>
                </a:solidFill>
              </a:rPr>
            </a:br>
            <a:endParaRPr lang="es-CO" dirty="0"/>
          </a:p>
        </p:txBody>
      </p:sp>
      <p:sp>
        <p:nvSpPr>
          <p:cNvPr id="3" name="Marcador de contenido 2"/>
          <p:cNvSpPr>
            <a:spLocks noGrp="1"/>
          </p:cNvSpPr>
          <p:nvPr>
            <p:ph idx="1"/>
          </p:nvPr>
        </p:nvSpPr>
        <p:spPr/>
        <p:txBody>
          <a:bodyPr/>
          <a:lstStyle/>
          <a:p>
            <a:endParaRPr lang="es-ES" dirty="0" smtClean="0"/>
          </a:p>
          <a:p>
            <a:endParaRPr lang="es-ES" dirty="0" smtClean="0"/>
          </a:p>
          <a:p>
            <a:r>
              <a:rPr lang="es-ES" dirty="0" err="1" smtClean="0">
                <a:hlinkClick r:id="rId2" action="ppaction://hlinkfile"/>
              </a:rPr>
              <a:t>microcurriculo</a:t>
            </a:r>
            <a:r>
              <a:rPr lang="es-ES" dirty="0" smtClean="0">
                <a:hlinkClick r:id="rId2" action="ppaction://hlinkfile"/>
              </a:rPr>
              <a:t> ensamble musical.pdf</a:t>
            </a:r>
            <a:endParaRPr lang="es-ES" dirty="0" smtClean="0"/>
          </a:p>
          <a:p>
            <a:pPr marL="0" indent="0">
              <a:buNone/>
            </a:pPr>
            <a:endParaRPr lang="es-ES" dirty="0"/>
          </a:p>
          <a:p>
            <a:pPr marL="0" indent="0" algn="ctr">
              <a:buNone/>
            </a:pPr>
            <a:r>
              <a:rPr lang="es-ES" sz="4400" b="1" dirty="0" smtClean="0"/>
              <a:t>MICROCURRICULO</a:t>
            </a:r>
            <a:endParaRPr lang="es-CO" sz="4400" b="1" dirty="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15</a:t>
            </a:fld>
            <a:endParaRPr lang="en-US"/>
          </a:p>
        </p:txBody>
      </p:sp>
      <p:sp>
        <p:nvSpPr>
          <p:cNvPr id="7" name="CuadroTexto 6"/>
          <p:cNvSpPr txBox="1"/>
          <p:nvPr/>
        </p:nvSpPr>
        <p:spPr>
          <a:xfrm>
            <a:off x="2097741" y="4168588"/>
            <a:ext cx="4894730" cy="1200329"/>
          </a:xfrm>
          <a:prstGeom prst="rect">
            <a:avLst/>
          </a:prstGeom>
          <a:noFill/>
        </p:spPr>
        <p:txBody>
          <a:bodyPr wrap="square" rtlCol="0">
            <a:spAutoFit/>
          </a:bodyPr>
          <a:lstStyle/>
          <a:p>
            <a:pPr algn="ctr"/>
            <a:r>
              <a:rPr lang="es-ES" dirty="0" smtClean="0"/>
              <a:t>SE PRESENTA UN ARCHIVO EN PDF DE TODO EL CURSO</a:t>
            </a:r>
          </a:p>
          <a:p>
            <a:pPr algn="ctr"/>
            <a:endParaRPr lang="es-ES" dirty="0"/>
          </a:p>
          <a:p>
            <a:pPr algn="ctr"/>
            <a:r>
              <a:rPr lang="es-ES" dirty="0" smtClean="0"/>
              <a:t>UN HIPERVINCULO</a:t>
            </a:r>
            <a:endParaRPr lang="es-CO" dirty="0"/>
          </a:p>
        </p:txBody>
      </p:sp>
    </p:spTree>
    <p:extLst>
      <p:ext uri="{BB962C8B-B14F-4D97-AF65-F5344CB8AC3E}">
        <p14:creationId xmlns:p14="http://schemas.microsoft.com/office/powerpoint/2010/main" val="2451181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0" y="889738"/>
            <a:ext cx="5553635" cy="707886"/>
          </a:xfrm>
          <a:prstGeom prst="rect">
            <a:avLst/>
          </a:prstGeom>
          <a:noFill/>
        </p:spPr>
        <p:txBody>
          <a:bodyPr wrap="square" rtlCol="0">
            <a:spAutoFit/>
          </a:bodyPr>
          <a:lstStyle/>
          <a:p>
            <a:r>
              <a:rPr lang="es-CO" sz="4000" b="1" dirty="0" smtClean="0"/>
              <a:t>Conclusiones</a:t>
            </a:r>
            <a:endParaRPr lang="es-CO" sz="4000" b="1"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089640315"/>
              </p:ext>
            </p:extLst>
          </p:nvPr>
        </p:nvGraphicFramePr>
        <p:xfrm>
          <a:off x="228600" y="1594908"/>
          <a:ext cx="8742269" cy="4657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00028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238"/>
            <a:ext cx="8229600" cy="1143000"/>
          </a:xfrm>
        </p:spPr>
        <p:txBody>
          <a:bodyPr/>
          <a:lstStyle/>
          <a:p>
            <a:r>
              <a:rPr lang="es-ES" dirty="0" smtClean="0"/>
              <a:t>Referencias </a:t>
            </a:r>
            <a:endParaRPr lang="es-ES" dirty="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17</a:t>
            </a:fld>
            <a:endParaRPr lang="en-US"/>
          </a:p>
        </p:txBody>
      </p:sp>
      <p:sp>
        <p:nvSpPr>
          <p:cNvPr id="7" name="Marcador de contenido 6"/>
          <p:cNvSpPr>
            <a:spLocks noGrp="1"/>
          </p:cNvSpPr>
          <p:nvPr>
            <p:ph idx="1"/>
          </p:nvPr>
        </p:nvSpPr>
        <p:spPr>
          <a:xfrm>
            <a:off x="405515" y="1304367"/>
            <a:ext cx="8229600" cy="4275377"/>
          </a:xfrm>
        </p:spPr>
        <p:txBody>
          <a:bodyPr>
            <a:noAutofit/>
          </a:bodyPr>
          <a:lstStyle/>
          <a:p>
            <a:pPr marL="0" indent="0">
              <a:buNone/>
            </a:pPr>
            <a:r>
              <a:rPr lang="pt-BR" sz="1200" dirty="0" err="1"/>
              <a:t>Acevedo</a:t>
            </a:r>
            <a:r>
              <a:rPr lang="pt-BR" sz="1200" dirty="0"/>
              <a:t> Vega, N. A. (2009). </a:t>
            </a:r>
            <a:r>
              <a:rPr lang="es-CO" sz="1200" dirty="0"/>
              <a:t>“Música que transforma vidas” formulación del plan estratégico de sostenibilidad 2010- 2016 para la fundación nacional batuta. Bogotá: Universidad Colegio Mayor De Nuestra Señora Del Rosario.</a:t>
            </a:r>
          </a:p>
          <a:p>
            <a:pPr marL="0" indent="0">
              <a:buNone/>
            </a:pPr>
            <a:r>
              <a:rPr lang="es-CO" sz="1200" dirty="0"/>
              <a:t> </a:t>
            </a:r>
          </a:p>
          <a:p>
            <a:pPr marL="0" indent="0">
              <a:buNone/>
            </a:pPr>
            <a:r>
              <a:rPr lang="es-CO" sz="1200" dirty="0">
                <a:hlinkClick r:id="rId2"/>
              </a:rPr>
              <a:t>Alonzo Rivera, D., </a:t>
            </a:r>
            <a:r>
              <a:rPr lang="es-CO" sz="1200" dirty="0">
                <a:hlinkClick r:id="rId3"/>
              </a:rPr>
              <a:t> Valencia Gutiérrez, M., </a:t>
            </a:r>
            <a:r>
              <a:rPr lang="es-CO" sz="1200" dirty="0">
                <a:hlinkClick r:id="rId4"/>
              </a:rPr>
              <a:t> Vargas Contreras, J.</a:t>
            </a:r>
            <a:r>
              <a:rPr lang="es-CO" sz="1200" dirty="0"/>
              <a:t> &amp;  </a:t>
            </a:r>
            <a:r>
              <a:rPr lang="es-CO" sz="1200" dirty="0" err="1"/>
              <a:t>Nidelvia</a:t>
            </a:r>
            <a:r>
              <a:rPr lang="es-CO" sz="1200" dirty="0"/>
              <a:t>  García, B.,  Ramírez, M.</a:t>
            </a:r>
            <a:r>
              <a:rPr lang="es-CO" sz="1200" b="1" dirty="0"/>
              <a:t> (2016)</a:t>
            </a:r>
            <a:r>
              <a:rPr lang="es-CO" sz="1200" dirty="0"/>
              <a:t> Los estilos de aprendizaje en la formación integral de los estudiantes.</a:t>
            </a:r>
            <a:r>
              <a:rPr lang="es-CO" sz="1200" b="1" dirty="0"/>
              <a:t> </a:t>
            </a:r>
            <a:r>
              <a:rPr lang="es-CO" sz="1200" dirty="0"/>
              <a:t>Boletín </a:t>
            </a:r>
            <a:r>
              <a:rPr lang="es-CO" sz="1200" dirty="0" err="1"/>
              <a:t>Redipe</a:t>
            </a:r>
            <a:r>
              <a:rPr lang="es-CO" sz="1200" dirty="0"/>
              <a:t> Vol. 5 Núm. 4 Pág. 109-114</a:t>
            </a:r>
          </a:p>
          <a:p>
            <a:pPr marL="0" indent="0">
              <a:buNone/>
            </a:pPr>
            <a:r>
              <a:rPr lang="es-CO" sz="1200" dirty="0"/>
              <a:t> </a:t>
            </a:r>
          </a:p>
          <a:p>
            <a:pPr marL="0" indent="0">
              <a:buNone/>
            </a:pPr>
            <a:r>
              <a:rPr lang="es-CO" sz="1200" dirty="0"/>
              <a:t>Biedma López, E. (2016). La música como medio de integración social: Proyecto Clave Social en el Teatro de la Maestranza de Sevilla. Obtenido de https://biblioteca.unirioja.es/tfe_e/TFE001430.pdf</a:t>
            </a:r>
          </a:p>
          <a:p>
            <a:pPr marL="0" indent="0">
              <a:buNone/>
            </a:pPr>
            <a:r>
              <a:rPr lang="es-CO" sz="1200" dirty="0"/>
              <a:t> </a:t>
            </a:r>
          </a:p>
          <a:p>
            <a:pPr marL="0" indent="0">
              <a:buNone/>
            </a:pPr>
            <a:r>
              <a:rPr lang="es-CO" sz="1200" dirty="0"/>
              <a:t>Carrión, M. F. (2011). Proyectos musicales inclusivos. Tendencias Pedagógicas, 17, 74–82</a:t>
            </a:r>
          </a:p>
          <a:p>
            <a:pPr marL="0" indent="0">
              <a:buNone/>
            </a:pPr>
            <a:r>
              <a:rPr lang="es-CO" sz="1200" dirty="0"/>
              <a:t> </a:t>
            </a:r>
          </a:p>
          <a:p>
            <a:pPr marL="0" indent="0">
              <a:buNone/>
            </a:pPr>
            <a:r>
              <a:rPr lang="es-CO" sz="1200" dirty="0" err="1"/>
              <a:t>Carabetta</a:t>
            </a:r>
            <a:r>
              <a:rPr lang="es-CO" sz="1200" dirty="0"/>
              <a:t>, S. (2016) «Entrevista con Lucy Green, en el Foro de educación musical, artes y Pedagogía», Vol. 1 (Núm. 1), (Septiembre) 133-156. http://www.revistaforo.com.ar/ojs/index.php/rf/article/viewFile/20/25</a:t>
            </a:r>
          </a:p>
          <a:p>
            <a:pPr marL="0" indent="0">
              <a:buNone/>
            </a:pPr>
            <a:r>
              <a:rPr lang="es-CO" sz="1200" dirty="0"/>
              <a:t> </a:t>
            </a:r>
          </a:p>
          <a:p>
            <a:pPr marL="0" indent="0">
              <a:buNone/>
            </a:pPr>
            <a:r>
              <a:rPr lang="es-CO" sz="1200" dirty="0"/>
              <a:t>Castaño Casas, A. Análisis Documental Sobre Pedagogía Del Diseño. Universidad Distrital Francisco José de Caldas Facultad de Ciencias y Educación.  Especialización en Educación en Tecnología.  Bogotá, D. C. Recuperado en: https://repository.udistrital.edu.co/bitstream/handle/11349/25125/Casta%C3%B1oCasasAndrea2020.pdf?sequence=1&amp;isAllowed=y</a:t>
            </a:r>
          </a:p>
          <a:p>
            <a:pPr marL="0" indent="0">
              <a:buNone/>
            </a:pPr>
            <a:r>
              <a:rPr lang="es-CO" sz="1200" dirty="0"/>
              <a:t> </a:t>
            </a:r>
          </a:p>
          <a:p>
            <a:pPr marL="0" indent="0">
              <a:buNone/>
            </a:pPr>
            <a:r>
              <a:rPr lang="es-CO" sz="1200" dirty="0" err="1"/>
              <a:t>Coll</a:t>
            </a:r>
            <a:r>
              <a:rPr lang="es-CO" sz="1200" dirty="0"/>
              <a:t>, C. S. (1987). En C. S. </a:t>
            </a:r>
            <a:r>
              <a:rPr lang="es-CO" sz="1200" dirty="0" err="1"/>
              <a:t>Coll</a:t>
            </a:r>
            <a:r>
              <a:rPr lang="es-CO" sz="1200" dirty="0"/>
              <a:t>, Psicología y Currículum-Una aproximación psicopedagógica a la elaboración del currículum escolar (pág. 132). Barcelona: Laia.</a:t>
            </a:r>
          </a:p>
          <a:p>
            <a:pPr marL="0" indent="0">
              <a:buNone/>
            </a:pPr>
            <a:r>
              <a:rPr lang="es-CO" sz="1200" dirty="0"/>
              <a:t> </a:t>
            </a:r>
          </a:p>
        </p:txBody>
      </p:sp>
    </p:spTree>
    <p:extLst>
      <p:ext uri="{BB962C8B-B14F-4D97-AF65-F5344CB8AC3E}">
        <p14:creationId xmlns:p14="http://schemas.microsoft.com/office/powerpoint/2010/main" val="3841881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238"/>
            <a:ext cx="8229600" cy="1143000"/>
          </a:xfrm>
        </p:spPr>
        <p:txBody>
          <a:bodyPr/>
          <a:lstStyle/>
          <a:p>
            <a:r>
              <a:rPr lang="es-ES" dirty="0" smtClean="0"/>
              <a:t>Referencias </a:t>
            </a:r>
            <a:endParaRPr lang="es-ES" dirty="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18</a:t>
            </a:fld>
            <a:endParaRPr lang="en-US"/>
          </a:p>
        </p:txBody>
      </p:sp>
      <p:sp>
        <p:nvSpPr>
          <p:cNvPr id="7" name="Marcador de contenido 6"/>
          <p:cNvSpPr>
            <a:spLocks noGrp="1"/>
          </p:cNvSpPr>
          <p:nvPr>
            <p:ph idx="1"/>
          </p:nvPr>
        </p:nvSpPr>
        <p:spPr>
          <a:xfrm>
            <a:off x="405515" y="1304367"/>
            <a:ext cx="8229600" cy="4275377"/>
          </a:xfrm>
        </p:spPr>
        <p:txBody>
          <a:bodyPr>
            <a:noAutofit/>
          </a:bodyPr>
          <a:lstStyle/>
          <a:p>
            <a:pPr marL="0" indent="0">
              <a:buNone/>
            </a:pPr>
            <a:r>
              <a:rPr lang="es-CO" sz="1200" dirty="0" err="1"/>
              <a:t>Contecha</a:t>
            </a:r>
            <a:r>
              <a:rPr lang="es-CO" sz="1200" dirty="0"/>
              <a:t> Carrillo, L.F. (2008) Los sentidos del bienestar universitario en RUDECOLOMBIA: más allá de un servicio asistencial. Red De Universidades Del Doctorado En Ciencias de la Educación. Universidad del Cauca. Colombia.</a:t>
            </a:r>
          </a:p>
          <a:p>
            <a:pPr marL="0" indent="0">
              <a:buNone/>
            </a:pPr>
            <a:r>
              <a:rPr lang="es-CO" sz="1200" dirty="0"/>
              <a:t> </a:t>
            </a:r>
          </a:p>
          <a:p>
            <a:pPr marL="0" indent="0">
              <a:buNone/>
            </a:pPr>
            <a:r>
              <a:rPr lang="es-CO" sz="1200" dirty="0"/>
              <a:t>Delgado D, Á., Galvis Chamorro, Z. N., Sánchez Medina, D. E., Toro Peñafiel, E. R., &amp; Cardona López, C. E. (2015). Putumayo: Diversidad cultural en territorio de adolescentes. Plumilla Educativa, 15(1), pp. 219–238. https://doi.org/10.30554/plumillaedu.15.841.2015</a:t>
            </a:r>
          </a:p>
          <a:p>
            <a:pPr marL="0" indent="0">
              <a:buNone/>
            </a:pPr>
            <a:r>
              <a:rPr lang="es-CO" sz="1200" dirty="0"/>
              <a:t> </a:t>
            </a:r>
          </a:p>
          <a:p>
            <a:pPr marL="0" indent="0">
              <a:buNone/>
            </a:pPr>
            <a:r>
              <a:rPr lang="es-CO" sz="1200" dirty="0" err="1"/>
              <a:t>Fairclough</a:t>
            </a:r>
            <a:r>
              <a:rPr lang="es-CO" sz="1200" dirty="0"/>
              <a:t>, N. (2003). El análisis crítico del discurso como método para la investigación en ciencias sociales. En R. </a:t>
            </a:r>
            <a:r>
              <a:rPr lang="es-CO" sz="1200" dirty="0" err="1"/>
              <a:t>Wodak</a:t>
            </a:r>
            <a:r>
              <a:rPr lang="es-CO" sz="1200" dirty="0"/>
              <a:t> y M. Meyer (Eds.), Métodos de análisis crítico del discurso (pp. 185-209). Barcelona, España: </a:t>
            </a:r>
            <a:r>
              <a:rPr lang="es-CO" sz="1200" dirty="0" err="1"/>
              <a:t>Gedisa</a:t>
            </a:r>
            <a:endParaRPr lang="es-CO" sz="1200" dirty="0"/>
          </a:p>
          <a:p>
            <a:pPr marL="0" indent="0">
              <a:buNone/>
            </a:pPr>
            <a:r>
              <a:rPr lang="es-CO" sz="1200" dirty="0"/>
              <a:t> </a:t>
            </a:r>
          </a:p>
          <a:p>
            <a:pPr marL="0" indent="0">
              <a:buNone/>
            </a:pPr>
            <a:r>
              <a:rPr lang="es-CO" sz="1200" dirty="0"/>
              <a:t>Ferreira Sarmiento, J. E. (2018) Hechos pedagógicos en la práctica musical de la agrupación Arde Pueblo. Pontificia Universidad Javeriana Facultad De Artes Maestría En Música Educación Musical Bogotá, Colombia Valledupar, Colombia  Disponible en: https://repository.javeriana.edu.co/bitstream/handle/10554/38273/Ferreira%20tesis%2023%20octubre%202018.pdf?sequence=2</a:t>
            </a:r>
          </a:p>
          <a:p>
            <a:pPr marL="0" indent="0">
              <a:buNone/>
            </a:pPr>
            <a:r>
              <a:rPr lang="es-CO" sz="1200" dirty="0"/>
              <a:t> </a:t>
            </a:r>
          </a:p>
          <a:p>
            <a:pPr marL="0" indent="0">
              <a:buNone/>
            </a:pPr>
            <a:r>
              <a:rPr lang="es-CO" sz="1200" dirty="0" err="1"/>
              <a:t>Gervás</a:t>
            </a:r>
            <a:r>
              <a:rPr lang="es-CO" sz="1200" dirty="0"/>
              <a:t>, J., &amp; Guerrero, M. (2018). La música como modelo de inclusión social en espacios | 233 educativos con alumnado gitano e inmigrante. . Obtenido de Revistas. </a:t>
            </a:r>
            <a:r>
              <a:rPr lang="es-CO" sz="1200" dirty="0" err="1"/>
              <a:t>Ucm.Es</a:t>
            </a:r>
            <a:r>
              <a:rPr lang="es-CO" sz="1200" dirty="0"/>
              <a:t>, 29(4), 1091– 1108: https://doi.org/10.5209/RCED.54878</a:t>
            </a:r>
          </a:p>
          <a:p>
            <a:pPr marL="0" indent="0">
              <a:buNone/>
            </a:pPr>
            <a:r>
              <a:rPr lang="es-CO" sz="1200" dirty="0"/>
              <a:t> </a:t>
            </a:r>
          </a:p>
          <a:p>
            <a:pPr marL="0" indent="0">
              <a:buNone/>
            </a:pPr>
            <a:r>
              <a:rPr lang="es-ES" sz="1200" dirty="0"/>
              <a:t>Giraldo de L. (1999) El </a:t>
            </a:r>
            <a:r>
              <a:rPr lang="es-ES" sz="1200" dirty="0" err="1"/>
              <a:t>Microcurrículo</a:t>
            </a:r>
            <a:r>
              <a:rPr lang="es-ES" sz="1200" dirty="0"/>
              <a:t>, </a:t>
            </a:r>
            <a:r>
              <a:rPr lang="es-CO" sz="1200" dirty="0"/>
              <a:t>Proceso de Sistematización Curricular, Aspectos conceptuales y metodológicos. Universidad de Antioquia. </a:t>
            </a:r>
            <a:r>
              <a:rPr lang="es-ES" sz="1200" dirty="0"/>
              <a:t>Disponible en: http://www.udea.edu.co/wps/wcm/connect/udea/230fee49-4dec-432d-ae5d-f62f5353cc9f/CARTILLAS+CURRICULO+6.pdf?MOD=AJPERES</a:t>
            </a:r>
            <a:endParaRPr lang="es-CO" sz="1200" dirty="0"/>
          </a:p>
          <a:p>
            <a:pPr marL="0" indent="0">
              <a:buNone/>
            </a:pPr>
            <a:r>
              <a:rPr lang="es-CO" sz="1200" dirty="0"/>
              <a:t> </a:t>
            </a:r>
          </a:p>
          <a:p>
            <a:pPr marL="0" indent="0">
              <a:buNone/>
            </a:pPr>
            <a:endParaRPr lang="es-CO" sz="1200" dirty="0"/>
          </a:p>
        </p:txBody>
      </p:sp>
    </p:spTree>
    <p:extLst>
      <p:ext uri="{BB962C8B-B14F-4D97-AF65-F5344CB8AC3E}">
        <p14:creationId xmlns:p14="http://schemas.microsoft.com/office/powerpoint/2010/main" val="720522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238"/>
            <a:ext cx="8229600" cy="1143000"/>
          </a:xfrm>
        </p:spPr>
        <p:txBody>
          <a:bodyPr/>
          <a:lstStyle/>
          <a:p>
            <a:r>
              <a:rPr lang="es-ES" dirty="0" smtClean="0"/>
              <a:t>Referencias </a:t>
            </a:r>
            <a:endParaRPr lang="es-ES" dirty="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19</a:t>
            </a:fld>
            <a:endParaRPr lang="en-US"/>
          </a:p>
        </p:txBody>
      </p:sp>
      <p:sp>
        <p:nvSpPr>
          <p:cNvPr id="7" name="Marcador de contenido 6"/>
          <p:cNvSpPr>
            <a:spLocks noGrp="1"/>
          </p:cNvSpPr>
          <p:nvPr>
            <p:ph idx="1"/>
          </p:nvPr>
        </p:nvSpPr>
        <p:spPr>
          <a:xfrm>
            <a:off x="405515" y="1304367"/>
            <a:ext cx="8229600" cy="4275377"/>
          </a:xfrm>
        </p:spPr>
        <p:txBody>
          <a:bodyPr>
            <a:noAutofit/>
          </a:bodyPr>
          <a:lstStyle/>
          <a:p>
            <a:pPr marL="0" indent="0">
              <a:buNone/>
            </a:pPr>
            <a:r>
              <a:rPr lang="es-ES" sz="1200" dirty="0"/>
              <a:t>González </a:t>
            </a:r>
            <a:r>
              <a:rPr lang="es-ES" sz="1200" dirty="0" err="1"/>
              <a:t>Cely</a:t>
            </a:r>
            <a:r>
              <a:rPr lang="es-ES" sz="1200" dirty="0"/>
              <a:t>, R.  (2021) </a:t>
            </a:r>
            <a:r>
              <a:rPr lang="es-ES" sz="1200" dirty="0">
                <a:hlinkClick r:id="rId2"/>
              </a:rPr>
              <a:t>Propuesta Didáctica “Cultura de paz” para pregrados de Administración turística y hotelera</a:t>
            </a:r>
            <a:r>
              <a:rPr lang="es-ES" sz="1200" dirty="0"/>
              <a:t>. Universidad Piloto de Colombia. Especialización en docencia universitaria. Bogotá D.C. Disponible en: http://repository.unipiloto.edu.co/handle/20.500.12277/10934</a:t>
            </a:r>
            <a:endParaRPr lang="es-CO" sz="1200" dirty="0"/>
          </a:p>
          <a:p>
            <a:pPr marL="0" indent="0">
              <a:buNone/>
            </a:pPr>
            <a:r>
              <a:rPr lang="es-ES" sz="1200" dirty="0"/>
              <a:t> </a:t>
            </a:r>
            <a:endParaRPr lang="es-CO" sz="1200" dirty="0"/>
          </a:p>
          <a:p>
            <a:pPr marL="0" indent="0">
              <a:buNone/>
            </a:pPr>
            <a:r>
              <a:rPr lang="es-CO" sz="1200" dirty="0" err="1"/>
              <a:t>Grimson</a:t>
            </a:r>
            <a:r>
              <a:rPr lang="es-CO" sz="1200" dirty="0"/>
              <a:t>, A. (2011). Los límites de la cultura. Buenos Aires: Siglo XXI.</a:t>
            </a:r>
          </a:p>
          <a:p>
            <a:pPr marL="0" indent="0">
              <a:buNone/>
            </a:pPr>
            <a:r>
              <a:rPr lang="es-CO" sz="1200" dirty="0"/>
              <a:t> </a:t>
            </a:r>
          </a:p>
          <a:p>
            <a:pPr marL="0" indent="0">
              <a:buNone/>
            </a:pPr>
            <a:r>
              <a:rPr lang="es-CO" sz="1200" dirty="0" err="1"/>
              <a:t>Grinspun</a:t>
            </a:r>
            <a:r>
              <a:rPr lang="es-CO" sz="1200" dirty="0"/>
              <a:t> S., N. &amp; Poblete L., C. (2019). Aprendizaje Musical y Funciones Cognitivas: Perspectivas desde la Neurociencia y la Cognición Corporizada.</a:t>
            </a:r>
          </a:p>
          <a:p>
            <a:pPr marL="0" indent="0">
              <a:buNone/>
            </a:pPr>
            <a:r>
              <a:rPr lang="es-CO" sz="1200" dirty="0"/>
              <a:t> </a:t>
            </a:r>
          </a:p>
          <a:p>
            <a:pPr marL="0" indent="0">
              <a:buNone/>
            </a:pPr>
            <a:r>
              <a:rPr lang="es-ES" sz="1200" dirty="0"/>
              <a:t> </a:t>
            </a:r>
            <a:endParaRPr lang="es-CO" sz="1200" dirty="0"/>
          </a:p>
          <a:p>
            <a:pPr marL="0" indent="0">
              <a:buNone/>
            </a:pPr>
            <a:r>
              <a:rPr lang="es-CO" sz="1200" dirty="0"/>
              <a:t>Instituto Tecnológico del Putumayo. (2019) Informe de Gestión 2019. Disponible en: </a:t>
            </a:r>
            <a:r>
              <a:rPr lang="es-CO" sz="1200" u="sng" dirty="0">
                <a:hlinkClick r:id="rId3"/>
              </a:rPr>
              <a:t>https://itp.edu.co/web2016/phocadownload/informes/Gestion/informe%20de%20gestion%202019-comprimido.pdf</a:t>
            </a:r>
            <a:endParaRPr lang="es-CO" sz="1200" dirty="0"/>
          </a:p>
          <a:p>
            <a:pPr marL="0" indent="0">
              <a:buNone/>
            </a:pPr>
            <a:r>
              <a:rPr lang="es-CO" sz="1200" dirty="0"/>
              <a:t> </a:t>
            </a:r>
          </a:p>
          <a:p>
            <a:pPr marL="0" indent="0">
              <a:buNone/>
            </a:pPr>
            <a:r>
              <a:rPr lang="es-CO" sz="1200" dirty="0" err="1"/>
              <a:t>Jaimes</a:t>
            </a:r>
            <a:r>
              <a:rPr lang="es-CO" sz="1200" dirty="0"/>
              <a:t> Meneses, S. (2020) El Ensamble Musical: estrategia metodológica para favorecer los procesos inclusivos de personas con discapacidad en la Escuela Municipal de Artes y Oficios de Bucaramanga. Universidad Autónoma de Bucaramanga Facultad de Ciencias Sociales Humanidades y Artes Maestría en Educación Bucaramanga.</a:t>
            </a:r>
          </a:p>
          <a:p>
            <a:pPr marL="0" indent="0">
              <a:buNone/>
            </a:pPr>
            <a:r>
              <a:rPr lang="es-CO" sz="1200" dirty="0"/>
              <a:t> </a:t>
            </a:r>
          </a:p>
          <a:p>
            <a:pPr marL="0" indent="0">
              <a:buNone/>
            </a:pPr>
            <a:r>
              <a:rPr lang="es-CO" sz="1200" dirty="0"/>
              <a:t>Ministerio de Educación Nacional de Colombia. (2016) Lineamientos de Política de Bienestar para Instituciones de Educación Superior. Viceministerio De Educación Superior.  Disponible en: </a:t>
            </a:r>
            <a:r>
              <a:rPr lang="es-CO" sz="1200" u="sng" dirty="0">
                <a:hlinkClick r:id="rId4"/>
              </a:rPr>
              <a:t>https://www.mineducacion.gov.co/1759/articles-360314_recurso.pdf</a:t>
            </a:r>
            <a:endParaRPr lang="es-CO" sz="1200" dirty="0"/>
          </a:p>
          <a:p>
            <a:pPr marL="0" indent="0">
              <a:buNone/>
            </a:pPr>
            <a:r>
              <a:rPr lang="es-CO" sz="1200" dirty="0"/>
              <a:t> </a:t>
            </a:r>
          </a:p>
        </p:txBody>
      </p:sp>
    </p:spTree>
    <p:extLst>
      <p:ext uri="{BB962C8B-B14F-4D97-AF65-F5344CB8AC3E}">
        <p14:creationId xmlns:p14="http://schemas.microsoft.com/office/powerpoint/2010/main" val="24675953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63070" y="2410221"/>
            <a:ext cx="7772400" cy="1094300"/>
          </a:xfrm>
        </p:spPr>
        <p:txBody>
          <a:bodyPr>
            <a:normAutofit/>
          </a:bodyPr>
          <a:lstStyle/>
          <a:p>
            <a:r>
              <a:rPr lang="es-CO" sz="2800" b="1" dirty="0"/>
              <a:t>PROPUESTA DIDÁCTICA EN FORMACIÓN MUSICAL PARA EL INSTITUTO TECNOLÓGICO DEL PUTUMAYO</a:t>
            </a:r>
            <a:endParaRPr lang="es-CO" sz="2800" dirty="0"/>
          </a:p>
        </p:txBody>
      </p:sp>
      <p:sp>
        <p:nvSpPr>
          <p:cNvPr id="3" name="Subtítulo 2"/>
          <p:cNvSpPr>
            <a:spLocks noGrp="1"/>
          </p:cNvSpPr>
          <p:nvPr>
            <p:ph type="subTitle" idx="1"/>
          </p:nvPr>
        </p:nvSpPr>
        <p:spPr>
          <a:xfrm>
            <a:off x="1371600" y="3993212"/>
            <a:ext cx="6400800" cy="1434729"/>
          </a:xfrm>
        </p:spPr>
        <p:txBody>
          <a:bodyPr>
            <a:noAutofit/>
          </a:bodyPr>
          <a:lstStyle/>
          <a:p>
            <a:r>
              <a:rPr lang="es-CO" sz="1600" b="1" dirty="0"/>
              <a:t>DANNY DUVAN DUARTE RODRÍGUEZ</a:t>
            </a:r>
            <a:endParaRPr lang="es-CO" sz="1600" dirty="0"/>
          </a:p>
          <a:p>
            <a:r>
              <a:rPr lang="es-CO" sz="1600" b="1" dirty="0"/>
              <a:t>  </a:t>
            </a:r>
            <a:endParaRPr lang="es-CO" sz="1600" dirty="0" smtClean="0"/>
          </a:p>
          <a:p>
            <a:r>
              <a:rPr lang="es-CO" sz="1600" b="1" dirty="0" smtClean="0"/>
              <a:t>ASESOR: FREDY EDUARDO DUARTE LÓPEZ </a:t>
            </a:r>
            <a:endParaRPr lang="es-CO" sz="1600" b="1" dirty="0"/>
          </a:p>
          <a:p>
            <a:r>
              <a:rPr lang="es-CO" sz="1600" dirty="0"/>
              <a:t>Doctorando en Ciencias de la Educación</a:t>
            </a:r>
          </a:p>
          <a:p>
            <a:r>
              <a:rPr lang="es-CO" sz="1600" b="1" dirty="0"/>
              <a:t> </a:t>
            </a:r>
            <a:endParaRPr lang="es-CO" sz="1600" dirty="0"/>
          </a:p>
          <a:p>
            <a:r>
              <a:rPr lang="es-CO" sz="1200" b="1" dirty="0"/>
              <a:t>UNIVERSIDAD PILOTO DE COLOMBIA</a:t>
            </a:r>
            <a:endParaRPr lang="es-CO" sz="1200" dirty="0"/>
          </a:p>
          <a:p>
            <a:r>
              <a:rPr lang="es-CO" sz="1200" b="1" dirty="0"/>
              <a:t>ESPECIALIZACIÓN EN DOCENCIA UNIVERSITARIA</a:t>
            </a:r>
            <a:endParaRPr lang="es-CO" sz="1200" dirty="0"/>
          </a:p>
          <a:p>
            <a:r>
              <a:rPr lang="es-CO" sz="1200" b="1" dirty="0"/>
              <a:t>BOGOTA D.C, FEBRERO DE 2022</a:t>
            </a:r>
            <a:endParaRPr lang="es-CO" sz="1200" dirty="0"/>
          </a:p>
        </p:txBody>
      </p:sp>
    </p:spTree>
    <p:extLst>
      <p:ext uri="{BB962C8B-B14F-4D97-AF65-F5344CB8AC3E}">
        <p14:creationId xmlns:p14="http://schemas.microsoft.com/office/powerpoint/2010/main" val="1122360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238"/>
            <a:ext cx="8229600" cy="1143000"/>
          </a:xfrm>
        </p:spPr>
        <p:txBody>
          <a:bodyPr/>
          <a:lstStyle/>
          <a:p>
            <a:r>
              <a:rPr lang="es-ES" dirty="0" smtClean="0"/>
              <a:t>Referencias </a:t>
            </a:r>
            <a:endParaRPr lang="es-ES" dirty="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20</a:t>
            </a:fld>
            <a:endParaRPr lang="en-US"/>
          </a:p>
        </p:txBody>
      </p:sp>
      <p:sp>
        <p:nvSpPr>
          <p:cNvPr id="7" name="Marcador de contenido 6"/>
          <p:cNvSpPr>
            <a:spLocks noGrp="1"/>
          </p:cNvSpPr>
          <p:nvPr>
            <p:ph idx="1"/>
          </p:nvPr>
        </p:nvSpPr>
        <p:spPr>
          <a:xfrm>
            <a:off x="405515" y="1304367"/>
            <a:ext cx="8229600" cy="4275377"/>
          </a:xfrm>
        </p:spPr>
        <p:txBody>
          <a:bodyPr>
            <a:noAutofit/>
          </a:bodyPr>
          <a:lstStyle/>
          <a:p>
            <a:pPr marL="0" indent="0">
              <a:buNone/>
            </a:pPr>
            <a:r>
              <a:rPr lang="es-CO" sz="1200" dirty="0"/>
              <a:t>Ministerio De Educación Nacional. Decreto 1330 (2019), por el cual se sustituye el Capítulo 2 y se suprime el capítulo 7 del Título 3 de la parte 5 del libro 2 del decreto 1075 de 2015 – Único Reglamentario del Sector Educación. [Internet]. Santa Fe de Bogotá. Disponible en: https://www. mineducacion.gov.co/1759/articles-387348_archivo_pdf.pdf</a:t>
            </a:r>
          </a:p>
          <a:p>
            <a:pPr marL="0" indent="0">
              <a:buNone/>
            </a:pPr>
            <a:r>
              <a:rPr lang="es-CO" sz="1200" dirty="0"/>
              <a:t> </a:t>
            </a:r>
          </a:p>
          <a:p>
            <a:pPr marL="0" indent="0">
              <a:buNone/>
            </a:pPr>
            <a:r>
              <a:rPr lang="es-CO" sz="1200" dirty="0"/>
              <a:t>Mendoza Tello, E. (2015) Epistemología, Innovación y Bien Común. Universidad Autónoma Chapingo (</a:t>
            </a:r>
            <a:r>
              <a:rPr lang="es-CO" sz="1200" dirty="0" err="1"/>
              <a:t>UACh</a:t>
            </a:r>
            <a:r>
              <a:rPr lang="es-CO" sz="1200" dirty="0"/>
              <a:t>). Veracruz, México. Disponible en: https://www.ecorfan.org/actas/educacion_ambiental_III/7%20Innovaci%C3%B3n%20educacional%20y%20reforma%20educacional/8%20Innovacion%20educacional%20y%20reforma%20educacional358-371.pdf</a:t>
            </a:r>
          </a:p>
          <a:p>
            <a:pPr marL="0" indent="0">
              <a:buNone/>
            </a:pPr>
            <a:r>
              <a:rPr lang="es-CO" sz="1200" dirty="0"/>
              <a:t> </a:t>
            </a:r>
          </a:p>
          <a:p>
            <a:pPr marL="0" indent="0">
              <a:buNone/>
            </a:pPr>
            <a:r>
              <a:rPr lang="es-CO" sz="1200" dirty="0"/>
              <a:t>Murillo-Vargas, G., González-Campo, C. &amp; </a:t>
            </a:r>
            <a:r>
              <a:rPr lang="es-CO" sz="1200" dirty="0" err="1"/>
              <a:t>Urrego</a:t>
            </a:r>
            <a:r>
              <a:rPr lang="es-CO" sz="1200" dirty="0"/>
              <a:t>-Rodríguez, D., (2020). Transformación del Sistema de Aseguramiento de la Calidad de la Educación Superior en Colombia 2019-2020. Educación y Humanismo, 22(38), 1-27. DOI: https://doi.org/10.17081/eduhum.22.38.3541</a:t>
            </a:r>
          </a:p>
          <a:p>
            <a:pPr marL="0" indent="0">
              <a:buNone/>
            </a:pPr>
            <a:r>
              <a:rPr lang="es-CO" sz="1200" dirty="0"/>
              <a:t> </a:t>
            </a:r>
          </a:p>
          <a:p>
            <a:pPr marL="0" indent="0">
              <a:buNone/>
            </a:pPr>
            <a:r>
              <a:rPr lang="es-CO" sz="1200" dirty="0"/>
              <a:t>Navarro Solís, J.. (2017). Pautas para la aplicación de métodos de enseñanza musical desde un enfoque constructivista. Revista electrónica de investigación educativa, 19(3), 143-157. Disponible en: </a:t>
            </a:r>
            <a:r>
              <a:rPr lang="es-CO" sz="1200" u="sng" dirty="0">
                <a:hlinkClick r:id="rId2"/>
              </a:rPr>
              <a:t>https://doi.org/10.24320/redie.2017.19.3.675</a:t>
            </a:r>
            <a:endParaRPr lang="es-CO" sz="1200" dirty="0"/>
          </a:p>
          <a:p>
            <a:pPr marL="0" indent="0">
              <a:buNone/>
            </a:pPr>
            <a:r>
              <a:rPr lang="es-CO" sz="1200" dirty="0"/>
              <a:t> </a:t>
            </a:r>
          </a:p>
          <a:p>
            <a:pPr marL="0" indent="0">
              <a:buNone/>
            </a:pPr>
            <a:r>
              <a:rPr lang="es-CO" sz="1200" dirty="0"/>
              <a:t>Ortiz Ocaña, A. (2017). </a:t>
            </a:r>
            <a:r>
              <a:rPr lang="es-CO" sz="1200" dirty="0" err="1"/>
              <a:t>Decolonizar</a:t>
            </a:r>
            <a:r>
              <a:rPr lang="es-CO" sz="1200" dirty="0"/>
              <a:t> la educación. Pedagogía, Currículo y Didáctica </a:t>
            </a:r>
            <a:r>
              <a:rPr lang="es-CO" sz="1200" dirty="0" err="1"/>
              <a:t>Decoloniales</a:t>
            </a:r>
            <a:r>
              <a:rPr lang="es-CO" sz="1200" dirty="0"/>
              <a:t>. Recuperado de https://www.academia.edu/33877054/Libro_Decolonizar_la_Educaci%C3%B3n._Pe dagog%C3%ADa_Curr%C3%ADculo_y_Did%C3%A1ctica_Decoloniales</a:t>
            </a:r>
          </a:p>
          <a:p>
            <a:pPr marL="0" indent="0">
              <a:buNone/>
            </a:pPr>
            <a:r>
              <a:rPr lang="es-CO" sz="1200" dirty="0"/>
              <a:t> </a:t>
            </a:r>
          </a:p>
          <a:p>
            <a:pPr marL="0" indent="0">
              <a:buNone/>
            </a:pPr>
            <a:r>
              <a:rPr lang="en-US" sz="1200" dirty="0" err="1"/>
              <a:t>Pennycook</a:t>
            </a:r>
            <a:r>
              <a:rPr lang="en-US" sz="1200" dirty="0"/>
              <a:t>, A. (2001). Critical applied linguistics. </a:t>
            </a:r>
            <a:r>
              <a:rPr lang="es-CO" sz="1200" dirty="0"/>
              <a:t>Nueva Jersey, Estados Unidos: Lawrence </a:t>
            </a:r>
            <a:r>
              <a:rPr lang="es-CO" sz="1200" dirty="0" err="1"/>
              <a:t>Erlbaum</a:t>
            </a:r>
            <a:r>
              <a:rPr lang="es-CO" sz="1200" dirty="0"/>
              <a:t> </a:t>
            </a:r>
            <a:r>
              <a:rPr lang="es-CO" sz="1200" dirty="0" err="1"/>
              <a:t>Associates</a:t>
            </a:r>
            <a:r>
              <a:rPr lang="es-CO" sz="1200" dirty="0"/>
              <a:t>. Disponible en. https://revistas.unal.edu.co/index.php/formayfuncion/article/view/29262</a:t>
            </a:r>
          </a:p>
          <a:p>
            <a:pPr marL="0" indent="0">
              <a:buNone/>
            </a:pPr>
            <a:r>
              <a:rPr lang="es-CO" sz="1200" dirty="0"/>
              <a:t> </a:t>
            </a:r>
          </a:p>
        </p:txBody>
      </p:sp>
    </p:spTree>
    <p:extLst>
      <p:ext uri="{BB962C8B-B14F-4D97-AF65-F5344CB8AC3E}">
        <p14:creationId xmlns:p14="http://schemas.microsoft.com/office/powerpoint/2010/main" val="42869024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6238"/>
            <a:ext cx="8229600" cy="1143000"/>
          </a:xfrm>
        </p:spPr>
        <p:txBody>
          <a:bodyPr/>
          <a:lstStyle/>
          <a:p>
            <a:r>
              <a:rPr lang="es-ES" dirty="0" smtClean="0"/>
              <a:t>Referencias </a:t>
            </a:r>
            <a:endParaRPr lang="es-ES" dirty="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21</a:t>
            </a:fld>
            <a:endParaRPr lang="en-US"/>
          </a:p>
        </p:txBody>
      </p:sp>
      <p:sp>
        <p:nvSpPr>
          <p:cNvPr id="7" name="Marcador de contenido 6"/>
          <p:cNvSpPr>
            <a:spLocks noGrp="1"/>
          </p:cNvSpPr>
          <p:nvPr>
            <p:ph idx="1"/>
          </p:nvPr>
        </p:nvSpPr>
        <p:spPr>
          <a:xfrm>
            <a:off x="405515" y="1304367"/>
            <a:ext cx="8229600" cy="4275377"/>
          </a:xfrm>
        </p:spPr>
        <p:txBody>
          <a:bodyPr>
            <a:noAutofit/>
          </a:bodyPr>
          <a:lstStyle/>
          <a:p>
            <a:pPr marL="0" indent="0">
              <a:buNone/>
            </a:pPr>
            <a:r>
              <a:rPr lang="es-CO" sz="1200" dirty="0"/>
              <a:t>Piedra S., C. (2016) La música como herramienta para la inclusión educativa. Proyecto musical inclusivo: El arte de incluir. Cantabria: Maestría en Educación. Universidad de Cantabria. </a:t>
            </a:r>
          </a:p>
          <a:p>
            <a:pPr marL="0" indent="0">
              <a:buNone/>
            </a:pPr>
            <a:r>
              <a:rPr lang="es-CO" sz="1200" dirty="0"/>
              <a:t> </a:t>
            </a:r>
          </a:p>
          <a:p>
            <a:pPr marL="0" indent="0">
              <a:buNone/>
            </a:pPr>
            <a:r>
              <a:rPr lang="es-CO" sz="1200" dirty="0"/>
              <a:t>Revelo Tovar, L. C., Ayala Guatusmal, L., &amp; Montenegro, J. A. (2016) </a:t>
            </a:r>
            <a:r>
              <a:rPr lang="es-CO" sz="1200" dirty="0" err="1"/>
              <a:t>Sciteeweb</a:t>
            </a:r>
            <a:r>
              <a:rPr lang="es-CO" sz="1200" dirty="0"/>
              <a:t>, sistematización del cuestionario como instrumento en la técnica de la encuesta para los procesos investigativos en la Institución Universitaria CESMAG. Pasto, Colombia: Editorial Institución Universitaria CESMAG. </a:t>
            </a:r>
            <a:r>
              <a:rPr lang="es-CO" sz="1200" dirty="0" err="1"/>
              <a:t>doi</a:t>
            </a:r>
            <a:r>
              <a:rPr lang="es-CO" sz="1200" dirty="0"/>
              <a:t>. 10.15658/CESMAG16.010205 </a:t>
            </a:r>
          </a:p>
          <a:p>
            <a:pPr marL="0" indent="0">
              <a:buNone/>
            </a:pPr>
            <a:r>
              <a:rPr lang="es-CO" sz="1200" dirty="0"/>
              <a:t> </a:t>
            </a:r>
          </a:p>
          <a:p>
            <a:pPr marL="0" indent="0">
              <a:buNone/>
            </a:pPr>
            <a:r>
              <a:rPr lang="es-CO" sz="1200" dirty="0"/>
              <a:t>Sánchez Cáceres, F. (2016) Entre Las Competencias Humanas y Musicales. Construyendo un proyecto de vida. Universidad De Libre De Colombia Facultad De Ciencias De La Educación Maestría En Gestión Educativa Bogotá D.C. Disponible en: https://repository.unilibre.edu.co/bitstream/handle/10901/10318/entre%20las%20competencias%20humanas%20y%20musicales.pdf?sequence=1&amp;isAllowed=y</a:t>
            </a:r>
          </a:p>
          <a:p>
            <a:pPr marL="0" indent="0">
              <a:buNone/>
            </a:pPr>
            <a:r>
              <a:rPr lang="es-CO" sz="1200" dirty="0"/>
              <a:t> </a:t>
            </a:r>
          </a:p>
          <a:p>
            <a:pPr marL="0" indent="0">
              <a:buNone/>
            </a:pPr>
            <a:r>
              <a:rPr lang="en-US" sz="1200" dirty="0"/>
              <a:t>Santos, B. (2014). Epistemologies of the South: Justice against </a:t>
            </a:r>
            <a:r>
              <a:rPr lang="en-US" sz="1200" dirty="0" err="1"/>
              <a:t>epistemicide</a:t>
            </a:r>
            <a:r>
              <a:rPr lang="en-US" sz="1200" dirty="0"/>
              <a:t>. </a:t>
            </a:r>
            <a:r>
              <a:rPr lang="es-CO" sz="1200" dirty="0"/>
              <a:t>Londres, : Taylor and Francis. Disponible en: http://unescochair-cbrsr.org/pdf/resource/Epistemologies_of_the_South.pdf</a:t>
            </a:r>
          </a:p>
          <a:p>
            <a:pPr marL="0" indent="0">
              <a:buNone/>
            </a:pPr>
            <a:r>
              <a:rPr lang="es-CO" sz="1200" dirty="0"/>
              <a:t> </a:t>
            </a:r>
          </a:p>
          <a:p>
            <a:pPr marL="0" indent="0">
              <a:buNone/>
            </a:pPr>
            <a:r>
              <a:rPr lang="es-CO" sz="1200" dirty="0"/>
              <a:t>Vega-Angarita O. (2020) Calidad en educación superior y acreditación de alta calidad: contextualización. Avances en Enfermería [Internet] 2020; [acceso: 24/04/2021]; 38(1):07-8. Disponible en: http://ciberindex.com/c/ rae/381007ae</a:t>
            </a:r>
          </a:p>
          <a:p>
            <a:pPr marL="0" indent="0">
              <a:buNone/>
            </a:pPr>
            <a:r>
              <a:rPr lang="es-CO" sz="1200" dirty="0"/>
              <a:t> </a:t>
            </a:r>
          </a:p>
          <a:p>
            <a:pPr marL="0" indent="0">
              <a:buNone/>
            </a:pPr>
            <a:r>
              <a:rPr lang="es-CO" sz="1200" dirty="0"/>
              <a:t>Velázquez Aguilar, A., &amp; Sánchez Ortega, P. (2015). La lectoescritura musical: métodos precursores. VARONA,   (61),1-11.[fecha de Consulta 26 de Enero de 2022]. ISSN: 0864-196X. Disponible en:   </a:t>
            </a:r>
            <a:r>
              <a:rPr lang="es-CO" sz="1200" u="sng" dirty="0">
                <a:hlinkClick r:id="rId2"/>
              </a:rPr>
              <a:t>https://www.redalyc.org/articulo.oa?id=360643422018</a:t>
            </a:r>
            <a:endParaRPr lang="es-CO" sz="1200" dirty="0"/>
          </a:p>
          <a:p>
            <a:pPr marL="0" indent="0">
              <a:buNone/>
            </a:pPr>
            <a:endParaRPr lang="es-CO" sz="1200" dirty="0"/>
          </a:p>
          <a:p>
            <a:pPr marL="0" indent="0">
              <a:buNone/>
            </a:pPr>
            <a:r>
              <a:rPr lang="es-CO" sz="1200" dirty="0"/>
              <a:t> </a:t>
            </a:r>
          </a:p>
          <a:p>
            <a:pPr marL="0" indent="0">
              <a:buNone/>
            </a:pPr>
            <a:endParaRPr lang="es-CO" sz="1200" dirty="0"/>
          </a:p>
          <a:p>
            <a:pPr marL="0" indent="0">
              <a:buNone/>
            </a:pPr>
            <a:r>
              <a:rPr lang="es-CO" sz="1200" dirty="0"/>
              <a:t> </a:t>
            </a:r>
          </a:p>
        </p:txBody>
      </p:sp>
    </p:spTree>
    <p:extLst>
      <p:ext uri="{BB962C8B-B14F-4D97-AF65-F5344CB8AC3E}">
        <p14:creationId xmlns:p14="http://schemas.microsoft.com/office/powerpoint/2010/main" val="17750441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ítulo 6"/>
          <p:cNvSpPr>
            <a:spLocks noGrp="1"/>
          </p:cNvSpPr>
          <p:nvPr>
            <p:ph type="subTitle" idx="1"/>
          </p:nvPr>
        </p:nvSpPr>
        <p:spPr>
          <a:xfrm>
            <a:off x="1169647" y="3360051"/>
            <a:ext cx="6885141" cy="1021073"/>
          </a:xfrm>
        </p:spPr>
        <p:txBody>
          <a:bodyPr>
            <a:noAutofit/>
          </a:bodyPr>
          <a:lstStyle/>
          <a:p>
            <a:pPr algn="l"/>
            <a:endParaRPr lang="es-CO" sz="1100" dirty="0" smtClean="0"/>
          </a:p>
          <a:p>
            <a:pPr indent="268288" algn="l"/>
            <a:r>
              <a:rPr lang="es-ES" sz="6600" dirty="0" smtClean="0"/>
              <a:t>MUCHAS GRACIAS</a:t>
            </a:r>
            <a:endParaRPr lang="es-CO" sz="6600" dirty="0" smtClean="0"/>
          </a:p>
          <a:p>
            <a:pPr indent="268288" algn="l"/>
            <a:endParaRPr lang="es-CO" sz="1100" dirty="0"/>
          </a:p>
          <a:p>
            <a:pPr algn="l"/>
            <a:endParaRPr lang="es-CO" sz="1100" dirty="0" smtClean="0"/>
          </a:p>
          <a:p>
            <a:pPr algn="l"/>
            <a:endParaRPr lang="es-CO" sz="1100" dirty="0"/>
          </a:p>
        </p:txBody>
      </p:sp>
    </p:spTree>
    <p:extLst>
      <p:ext uri="{BB962C8B-B14F-4D97-AF65-F5344CB8AC3E}">
        <p14:creationId xmlns:p14="http://schemas.microsoft.com/office/powerpoint/2010/main" val="2983335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40169"/>
            <a:ext cx="8229600" cy="1143000"/>
          </a:xfrm>
        </p:spPr>
        <p:txBody>
          <a:bodyPr>
            <a:normAutofit/>
          </a:bodyPr>
          <a:lstStyle/>
          <a:p>
            <a:r>
              <a:rPr lang="es-ES" sz="4000" b="1" dirty="0" smtClean="0">
                <a:solidFill>
                  <a:schemeClr val="bg1">
                    <a:lumMod val="50000"/>
                  </a:schemeClr>
                </a:solidFill>
              </a:rPr>
              <a:t>Justificación</a:t>
            </a:r>
            <a:endParaRPr lang="es-ES" sz="4000" b="1" dirty="0">
              <a:solidFill>
                <a:schemeClr val="bg1">
                  <a:lumMod val="50000"/>
                </a:schemeClr>
              </a:solidFill>
            </a:endParaRPr>
          </a:p>
        </p:txBody>
      </p:sp>
      <p:sp>
        <p:nvSpPr>
          <p:cNvPr id="3" name="Marcador de contenido 2"/>
          <p:cNvSpPr>
            <a:spLocks noGrp="1"/>
          </p:cNvSpPr>
          <p:nvPr>
            <p:ph idx="1"/>
          </p:nvPr>
        </p:nvSpPr>
        <p:spPr>
          <a:xfrm>
            <a:off x="457200" y="968189"/>
            <a:ext cx="8229600" cy="5338354"/>
          </a:xfrm>
        </p:spPr>
        <p:txBody>
          <a:bodyPr>
            <a:noAutofit/>
          </a:bodyPr>
          <a:lstStyle/>
          <a:p>
            <a:pPr marL="0" indent="0" algn="just">
              <a:buNone/>
            </a:pPr>
            <a:r>
              <a:rPr lang="es-ES" sz="2000" dirty="0" smtClean="0"/>
              <a:t>	</a:t>
            </a:r>
          </a:p>
          <a:p>
            <a:pPr marL="0" indent="0">
              <a:buNone/>
            </a:pPr>
            <a:endParaRPr lang="es-CO" sz="2000" b="1" dirty="0" smtClean="0"/>
          </a:p>
          <a:p>
            <a:pPr marL="0" indent="0" algn="just">
              <a:buNone/>
            </a:pPr>
            <a:endParaRPr lang="es-CO" b="1" dirty="0" smtClean="0"/>
          </a:p>
          <a:p>
            <a:pPr marL="0" indent="0" algn="just">
              <a:buNone/>
            </a:pPr>
            <a:endParaRPr lang="es-ES" b="1" dirty="0" smtClean="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3</a:t>
            </a:fld>
            <a:endParaRPr lang="en-US"/>
          </a:p>
        </p:txBody>
      </p:sp>
      <p:grpSp>
        <p:nvGrpSpPr>
          <p:cNvPr id="9" name="Grupo 8"/>
          <p:cNvGrpSpPr/>
          <p:nvPr/>
        </p:nvGrpSpPr>
        <p:grpSpPr>
          <a:xfrm>
            <a:off x="137832" y="2297499"/>
            <a:ext cx="3294529" cy="2022376"/>
            <a:chOff x="2601165" y="1934603"/>
            <a:chExt cx="3294529" cy="2022376"/>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1118" y="1934603"/>
              <a:ext cx="2714625" cy="1685925"/>
            </a:xfrm>
            <a:prstGeom prst="rect">
              <a:avLst/>
            </a:prstGeom>
          </p:spPr>
        </p:pic>
        <p:sp>
          <p:nvSpPr>
            <p:cNvPr id="7" name="CuadroTexto 6"/>
            <p:cNvSpPr txBox="1"/>
            <p:nvPr/>
          </p:nvSpPr>
          <p:spPr>
            <a:xfrm>
              <a:off x="2601165" y="3649202"/>
              <a:ext cx="3294529" cy="307777"/>
            </a:xfrm>
            <a:prstGeom prst="rect">
              <a:avLst/>
            </a:prstGeom>
            <a:noFill/>
          </p:spPr>
          <p:txBody>
            <a:bodyPr wrap="square" rtlCol="0">
              <a:spAutoFit/>
            </a:bodyPr>
            <a:lstStyle/>
            <a:p>
              <a:pPr algn="ctr"/>
              <a:r>
                <a:rPr lang="es-ES" sz="1400" dirty="0"/>
                <a:t>Fuente</a:t>
              </a:r>
              <a:r>
                <a:rPr lang="es-ES" sz="1400" dirty="0" smtClean="0"/>
                <a:t>: www.google.com</a:t>
              </a:r>
              <a:endParaRPr lang="es-CO" sz="1400" dirty="0"/>
            </a:p>
          </p:txBody>
        </p:sp>
      </p:grpSp>
      <p:sp>
        <p:nvSpPr>
          <p:cNvPr id="8" name="Rectángulo 7"/>
          <p:cNvSpPr/>
          <p:nvPr/>
        </p:nvSpPr>
        <p:spPr>
          <a:xfrm>
            <a:off x="4661648" y="1909056"/>
            <a:ext cx="4116667" cy="830997"/>
          </a:xfrm>
          <a:prstGeom prst="rect">
            <a:avLst/>
          </a:prstGeom>
        </p:spPr>
        <p:txBody>
          <a:bodyPr wrap="square">
            <a:spAutoFit/>
          </a:bodyPr>
          <a:lstStyle/>
          <a:p>
            <a:r>
              <a:rPr lang="es-CO" sz="1600" dirty="0">
                <a:ea typeface="Calibri" panose="020F0502020204030204" pitchFamily="34" charset="0"/>
                <a:cs typeface="Times New Roman" panose="02020603050405020304" pitchFamily="18" charset="0"/>
              </a:rPr>
              <a:t>D</a:t>
            </a:r>
            <a:r>
              <a:rPr lang="es-CO" sz="1600" dirty="0" smtClean="0">
                <a:ea typeface="Calibri" panose="020F0502020204030204" pitchFamily="34" charset="0"/>
                <a:cs typeface="Times New Roman" panose="02020603050405020304" pitchFamily="18" charset="0"/>
              </a:rPr>
              <a:t>iseño </a:t>
            </a:r>
            <a:r>
              <a:rPr lang="es-CO" sz="1600" dirty="0">
                <a:ea typeface="Calibri" panose="020F0502020204030204" pitchFamily="34" charset="0"/>
                <a:cs typeface="Times New Roman" panose="02020603050405020304" pitchFamily="18" charset="0"/>
              </a:rPr>
              <a:t>de la propuesta en formación musical </a:t>
            </a:r>
            <a:r>
              <a:rPr lang="es-CO" sz="1600" dirty="0" smtClean="0">
                <a:ea typeface="Calibri" panose="020F0502020204030204" pitchFamily="34" charset="0"/>
                <a:cs typeface="Times New Roman" panose="02020603050405020304" pitchFamily="18" charset="0"/>
              </a:rPr>
              <a:t>articulada a  Bienestar Universitario  del Instituto Tecnológico del Putumayo –ITP.</a:t>
            </a:r>
            <a:endParaRPr lang="es-CO" sz="1600" dirty="0">
              <a:effectLst/>
              <a:ea typeface="Calibri" panose="020F0502020204030204" pitchFamily="34" charset="0"/>
              <a:cs typeface="Times New Roman" panose="02020603050405020304" pitchFamily="18" charset="0"/>
            </a:endParaRPr>
          </a:p>
        </p:txBody>
      </p:sp>
      <p:sp>
        <p:nvSpPr>
          <p:cNvPr id="10" name="Elipse 9"/>
          <p:cNvSpPr/>
          <p:nvPr/>
        </p:nvSpPr>
        <p:spPr>
          <a:xfrm>
            <a:off x="3842496" y="2111190"/>
            <a:ext cx="544607" cy="564776"/>
          </a:xfrm>
          <a:prstGeom prst="ellipse">
            <a:avLst/>
          </a:prstGeom>
          <a:solidFill>
            <a:schemeClr val="accent2"/>
          </a:solidFill>
          <a:ln>
            <a:noFill/>
          </a:ln>
          <a:scene3d>
            <a:camera prst="isometricBottomDown"/>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1" name="Elipse 10"/>
          <p:cNvSpPr/>
          <p:nvPr/>
        </p:nvSpPr>
        <p:spPr>
          <a:xfrm>
            <a:off x="3792099" y="3308687"/>
            <a:ext cx="544607" cy="564776"/>
          </a:xfrm>
          <a:prstGeom prst="ellipse">
            <a:avLst/>
          </a:prstGeom>
          <a:solidFill>
            <a:schemeClr val="bg1">
              <a:lumMod val="50000"/>
            </a:schemeClr>
          </a:solidFill>
          <a:ln>
            <a:noFill/>
          </a:ln>
          <a:scene3d>
            <a:camera prst="isometricBottomDown"/>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2" name="Elipse 11"/>
          <p:cNvSpPr/>
          <p:nvPr/>
        </p:nvSpPr>
        <p:spPr>
          <a:xfrm>
            <a:off x="3781173" y="4604214"/>
            <a:ext cx="544607" cy="564776"/>
          </a:xfrm>
          <a:prstGeom prst="ellipse">
            <a:avLst/>
          </a:prstGeom>
          <a:solidFill>
            <a:schemeClr val="accent2"/>
          </a:solidFill>
          <a:ln>
            <a:noFill/>
          </a:ln>
          <a:scene3d>
            <a:camera prst="isometricBottomDown"/>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4" name="Rectángulo 13"/>
          <p:cNvSpPr/>
          <p:nvPr/>
        </p:nvSpPr>
        <p:spPr>
          <a:xfrm>
            <a:off x="4572000" y="3148107"/>
            <a:ext cx="4338797" cy="1323439"/>
          </a:xfrm>
          <a:prstGeom prst="rect">
            <a:avLst/>
          </a:prstGeom>
        </p:spPr>
        <p:txBody>
          <a:bodyPr wrap="square">
            <a:spAutoFit/>
          </a:bodyPr>
          <a:lstStyle/>
          <a:p>
            <a:r>
              <a:rPr lang="es-CO" sz="1600" dirty="0" smtClean="0">
                <a:ea typeface="Calibri" panose="020F0502020204030204" pitchFamily="34" charset="0"/>
                <a:cs typeface="Times New Roman" panose="02020603050405020304" pitchFamily="18" charset="0"/>
              </a:rPr>
              <a:t>Una alternativa para ofertar desde Bienestar Universitario , Instituto Tecnológico del Putumayo, cursos en formación musical para el fomento </a:t>
            </a:r>
            <a:r>
              <a:rPr lang="es-CO" sz="1600" dirty="0">
                <a:ea typeface="Calibri" panose="020F0502020204030204" pitchFamily="34" charset="0"/>
                <a:cs typeface="Times New Roman" panose="02020603050405020304" pitchFamily="18" charset="0"/>
              </a:rPr>
              <a:t>de la   integración, la comunicación y los espacios para la vida universitaria.</a:t>
            </a:r>
          </a:p>
        </p:txBody>
      </p:sp>
      <p:sp>
        <p:nvSpPr>
          <p:cNvPr id="15" name="Rectángulo 14"/>
          <p:cNvSpPr/>
          <p:nvPr/>
        </p:nvSpPr>
        <p:spPr>
          <a:xfrm>
            <a:off x="4541654" y="4604214"/>
            <a:ext cx="4319897" cy="1815882"/>
          </a:xfrm>
          <a:prstGeom prst="rect">
            <a:avLst/>
          </a:prstGeom>
        </p:spPr>
        <p:txBody>
          <a:bodyPr wrap="square">
            <a:spAutoFit/>
          </a:bodyPr>
          <a:lstStyle/>
          <a:p>
            <a:r>
              <a:rPr lang="es-CO" sz="1600" dirty="0" smtClean="0">
                <a:solidFill>
                  <a:srgbClr val="000000"/>
                </a:solidFill>
                <a:ea typeface="Calibri" panose="020F0502020204030204" pitchFamily="34" charset="0"/>
              </a:rPr>
              <a:t>Contribuir al fortalecimiento tanto a las </a:t>
            </a:r>
            <a:r>
              <a:rPr lang="es-CO" sz="1600" dirty="0">
                <a:solidFill>
                  <a:srgbClr val="000000"/>
                </a:solidFill>
                <a:ea typeface="Calibri" panose="020F0502020204030204" pitchFamily="34" charset="0"/>
              </a:rPr>
              <a:t>áreas disciplinares en programas de pregrado o posgrado, </a:t>
            </a:r>
            <a:r>
              <a:rPr lang="es-CO" sz="1600" dirty="0" smtClean="0">
                <a:solidFill>
                  <a:srgbClr val="000000"/>
                </a:solidFill>
                <a:ea typeface="Calibri" panose="020F0502020204030204" pitchFamily="34" charset="0"/>
              </a:rPr>
              <a:t>como también  </a:t>
            </a:r>
            <a:r>
              <a:rPr lang="es-CO" sz="1600" dirty="0">
                <a:solidFill>
                  <a:srgbClr val="000000"/>
                </a:solidFill>
                <a:ea typeface="Calibri" panose="020F0502020204030204" pitchFamily="34" charset="0"/>
              </a:rPr>
              <a:t>a extenderse </a:t>
            </a:r>
            <a:r>
              <a:rPr lang="es-CO" sz="1600" dirty="0" smtClean="0">
                <a:solidFill>
                  <a:srgbClr val="000000"/>
                </a:solidFill>
                <a:ea typeface="Calibri" panose="020F0502020204030204" pitchFamily="34" charset="0"/>
              </a:rPr>
              <a:t>a diferentes </a:t>
            </a:r>
            <a:r>
              <a:rPr lang="es-CO" sz="1600" dirty="0">
                <a:solidFill>
                  <a:srgbClr val="000000"/>
                </a:solidFill>
                <a:ea typeface="Calibri" panose="020F0502020204030204" pitchFamily="34" charset="0"/>
              </a:rPr>
              <a:t>áreas y estamentos que hacen parte de la vida </a:t>
            </a:r>
            <a:r>
              <a:rPr lang="es-CO" sz="1600" dirty="0" smtClean="0">
                <a:solidFill>
                  <a:srgbClr val="000000"/>
                </a:solidFill>
                <a:ea typeface="Calibri" panose="020F0502020204030204" pitchFamily="34" charset="0"/>
              </a:rPr>
              <a:t>universitaria, en este caso de bienestar </a:t>
            </a:r>
            <a:r>
              <a:rPr lang="es-CO" sz="1600" dirty="0">
                <a:solidFill>
                  <a:srgbClr val="000000"/>
                </a:solidFill>
                <a:ea typeface="Calibri" panose="020F0502020204030204" pitchFamily="34" charset="0"/>
              </a:rPr>
              <a:t>universitario del </a:t>
            </a:r>
            <a:r>
              <a:rPr lang="es-CO" sz="1600" dirty="0">
                <a:ea typeface="Calibri" panose="020F0502020204030204" pitchFamily="34" charset="0"/>
                <a:cs typeface="Times New Roman" panose="02020603050405020304" pitchFamily="18" charset="0"/>
              </a:rPr>
              <a:t>Instituto Tecnológico del </a:t>
            </a:r>
            <a:r>
              <a:rPr lang="es-CO" sz="1600" dirty="0" smtClean="0">
                <a:ea typeface="Calibri" panose="020F0502020204030204" pitchFamily="34" charset="0"/>
                <a:cs typeface="Times New Roman" panose="02020603050405020304" pitchFamily="18" charset="0"/>
              </a:rPr>
              <a:t>Putumayo.</a:t>
            </a:r>
            <a:endParaRPr lang="es-CO" sz="1600" dirty="0"/>
          </a:p>
        </p:txBody>
      </p:sp>
    </p:spTree>
    <p:extLst>
      <p:ext uri="{BB962C8B-B14F-4D97-AF65-F5344CB8AC3E}">
        <p14:creationId xmlns:p14="http://schemas.microsoft.com/office/powerpoint/2010/main" val="2565334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4000" b="1" dirty="0" smtClean="0">
                <a:solidFill>
                  <a:srgbClr val="C00000"/>
                </a:solidFill>
              </a:rPr>
              <a:t>Descripción y Contextualización del Problema</a:t>
            </a:r>
            <a:endParaRPr lang="es-CO" sz="4000" b="1" dirty="0">
              <a:solidFill>
                <a:srgbClr val="C00000"/>
              </a:solidFill>
            </a:endParaRPr>
          </a:p>
        </p:txBody>
      </p:sp>
      <p:pic>
        <p:nvPicPr>
          <p:cNvPr id="7" name="Marcador de contenido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3905" y="2245658"/>
            <a:ext cx="3023867" cy="2011363"/>
          </a:xfrm>
        </p:spPr>
      </p:pic>
      <p:sp>
        <p:nvSpPr>
          <p:cNvPr id="6" name="Marcador de número de diapositiva 5"/>
          <p:cNvSpPr>
            <a:spLocks noGrp="1"/>
          </p:cNvSpPr>
          <p:nvPr>
            <p:ph type="sldNum" sz="quarter" idx="12"/>
          </p:nvPr>
        </p:nvSpPr>
        <p:spPr/>
        <p:txBody>
          <a:bodyPr/>
          <a:lstStyle/>
          <a:p>
            <a:fld id="{2066355A-084C-D24E-9AD2-7E4FC41EA627}" type="slidenum">
              <a:rPr lang="en-US" smtClean="0"/>
              <a:t>4</a:t>
            </a:fld>
            <a:endParaRPr lang="en-US"/>
          </a:p>
        </p:txBody>
      </p:sp>
      <p:sp>
        <p:nvSpPr>
          <p:cNvPr id="8" name="CuadroTexto 7"/>
          <p:cNvSpPr txBox="1"/>
          <p:nvPr/>
        </p:nvSpPr>
        <p:spPr>
          <a:xfrm>
            <a:off x="2818061" y="4257021"/>
            <a:ext cx="3415553" cy="276999"/>
          </a:xfrm>
          <a:prstGeom prst="rect">
            <a:avLst/>
          </a:prstGeom>
          <a:noFill/>
        </p:spPr>
        <p:txBody>
          <a:bodyPr wrap="square" rtlCol="0">
            <a:spAutoFit/>
          </a:bodyPr>
          <a:lstStyle/>
          <a:p>
            <a:pPr algn="ctr"/>
            <a:r>
              <a:rPr lang="es-ES" sz="1200" dirty="0" smtClean="0"/>
              <a:t>Fuente: </a:t>
            </a:r>
            <a:r>
              <a:rPr lang="es-CO" sz="1200" dirty="0">
                <a:hlinkClick r:id="rId3"/>
              </a:rPr>
              <a:t>http://www.itp.edu.co/itp_web/</a:t>
            </a:r>
            <a:endParaRPr lang="es-CO" sz="1200" dirty="0"/>
          </a:p>
        </p:txBody>
      </p:sp>
      <p:sp>
        <p:nvSpPr>
          <p:cNvPr id="9" name="Rectángulo 8"/>
          <p:cNvSpPr/>
          <p:nvPr/>
        </p:nvSpPr>
        <p:spPr>
          <a:xfrm>
            <a:off x="504264" y="4530300"/>
            <a:ext cx="8135471" cy="1477328"/>
          </a:xfrm>
          <a:prstGeom prst="rect">
            <a:avLst/>
          </a:prstGeom>
        </p:spPr>
        <p:txBody>
          <a:bodyPr wrap="square">
            <a:spAutoFit/>
          </a:bodyPr>
          <a:lstStyle/>
          <a:p>
            <a:pPr algn="ctr"/>
            <a:r>
              <a:rPr lang="es-CO" dirty="0">
                <a:ea typeface="Calibri" panose="020F0502020204030204" pitchFamily="34" charset="0"/>
              </a:rPr>
              <a:t>Hasta el momento el Instituto Tecnológico del Putumayo no cuenta </a:t>
            </a:r>
            <a:r>
              <a:rPr lang="es-CO" dirty="0" smtClean="0">
                <a:ea typeface="Calibri" panose="020F0502020204030204" pitchFamily="34" charset="0"/>
              </a:rPr>
              <a:t>con una </a:t>
            </a:r>
            <a:r>
              <a:rPr lang="es-CO" dirty="0">
                <a:ea typeface="Calibri" panose="020F0502020204030204" pitchFamily="34" charset="0"/>
              </a:rPr>
              <a:t>oferta de cursos en formación musical, lo que ha limitado explorar y desarrollar habilidades musicales en la comunidad educativa de todos los estudiantes de los diferentes programas que oferta la universidad, no solo en la sede principal sino en todas las sedes que se encuentran en el departamento del Putumayo</a:t>
            </a:r>
            <a:endParaRPr lang="es-CO" dirty="0"/>
          </a:p>
        </p:txBody>
      </p:sp>
    </p:spTree>
    <p:extLst>
      <p:ext uri="{BB962C8B-B14F-4D97-AF65-F5344CB8AC3E}">
        <p14:creationId xmlns:p14="http://schemas.microsoft.com/office/powerpoint/2010/main" val="4583716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21025" y="605117"/>
            <a:ext cx="5526740" cy="646331"/>
          </a:xfrm>
          <a:prstGeom prst="rect">
            <a:avLst/>
          </a:prstGeom>
          <a:noFill/>
        </p:spPr>
        <p:txBody>
          <a:bodyPr wrap="square" rtlCol="0">
            <a:spAutoFit/>
          </a:bodyPr>
          <a:lstStyle/>
          <a:p>
            <a:r>
              <a:rPr lang="es-ES" sz="3600" b="1" dirty="0" smtClean="0">
                <a:solidFill>
                  <a:srgbClr val="C00000"/>
                </a:solidFill>
              </a:rPr>
              <a:t>Pregunta de Investigación</a:t>
            </a:r>
            <a:endParaRPr lang="es-CO" sz="3600" b="1" dirty="0">
              <a:solidFill>
                <a:srgbClr val="C00000"/>
              </a:solidFill>
            </a:endParaRPr>
          </a:p>
        </p:txBody>
      </p:sp>
      <p:sp>
        <p:nvSpPr>
          <p:cNvPr id="2" name="Rectángulo 1"/>
          <p:cNvSpPr/>
          <p:nvPr/>
        </p:nvSpPr>
        <p:spPr>
          <a:xfrm>
            <a:off x="255494" y="2766501"/>
            <a:ext cx="7368988" cy="3418756"/>
          </a:xfrm>
          <a:prstGeom prst="rect">
            <a:avLst/>
          </a:prstGeom>
        </p:spPr>
        <p:txBody>
          <a:bodyPr wrap="square">
            <a:spAutoFit/>
          </a:bodyPr>
          <a:lstStyle/>
          <a:p>
            <a:pPr algn="ctr">
              <a:lnSpc>
                <a:spcPct val="200000"/>
              </a:lnSpc>
            </a:pPr>
            <a:r>
              <a:rPr lang="es-CO" sz="2800" dirty="0">
                <a:solidFill>
                  <a:schemeClr val="bg1"/>
                </a:solidFill>
                <a:ea typeface="Calibri" panose="020F0502020204030204" pitchFamily="34" charset="0"/>
                <a:cs typeface="Times New Roman" panose="02020603050405020304" pitchFamily="18" charset="0"/>
              </a:rPr>
              <a:t>¿Cómo elaborar una propuesta didáctica en formación musical como electiva en los cursos de bienestar universitario del Instituto Tecnológico del Putumayo?</a:t>
            </a:r>
            <a:endParaRPr lang="es-CO" sz="28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46810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normAutofit/>
          </a:bodyPr>
          <a:lstStyle/>
          <a:p>
            <a:r>
              <a:rPr lang="es-ES" sz="4000" b="1" dirty="0" smtClean="0">
                <a:solidFill>
                  <a:srgbClr val="C00000"/>
                </a:solidFill>
              </a:rPr>
              <a:t>Objetivos de Investigación</a:t>
            </a:r>
            <a:endParaRPr lang="es-ES" sz="4000" b="1" dirty="0">
              <a:solidFill>
                <a:srgbClr val="C00000"/>
              </a:solidFill>
            </a:endParaRPr>
          </a:p>
        </p:txBody>
      </p:sp>
      <p:sp>
        <p:nvSpPr>
          <p:cNvPr id="16" name="Marcador de número de diapositiva 15"/>
          <p:cNvSpPr>
            <a:spLocks noGrp="1"/>
          </p:cNvSpPr>
          <p:nvPr>
            <p:ph type="sldNum" sz="quarter" idx="12"/>
          </p:nvPr>
        </p:nvSpPr>
        <p:spPr/>
        <p:txBody>
          <a:bodyPr/>
          <a:lstStyle/>
          <a:p>
            <a:fld id="{2066355A-084C-D24E-9AD2-7E4FC41EA627}" type="slidenum">
              <a:rPr lang="en-US" smtClean="0"/>
              <a:t>6</a:t>
            </a:fld>
            <a:endParaRPr lang="en-US"/>
          </a:p>
        </p:txBody>
      </p:sp>
      <p:graphicFrame>
        <p:nvGraphicFramePr>
          <p:cNvPr id="7" name="Diagrama 6"/>
          <p:cNvGraphicFramePr/>
          <p:nvPr>
            <p:extLst>
              <p:ext uri="{D42A27DB-BD31-4B8C-83A1-F6EECF244321}">
                <p14:modId xmlns:p14="http://schemas.microsoft.com/office/powerpoint/2010/main" val="2935326247"/>
              </p:ext>
            </p:extLst>
          </p:nvPr>
        </p:nvGraphicFramePr>
        <p:xfrm>
          <a:off x="126253" y="1256274"/>
          <a:ext cx="8466417" cy="4458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p:cNvSpPr txBox="1"/>
          <p:nvPr/>
        </p:nvSpPr>
        <p:spPr>
          <a:xfrm>
            <a:off x="569604" y="2317104"/>
            <a:ext cx="1425389" cy="369332"/>
          </a:xfrm>
          <a:prstGeom prst="rect">
            <a:avLst/>
          </a:prstGeom>
          <a:noFill/>
        </p:spPr>
        <p:txBody>
          <a:bodyPr wrap="square" rtlCol="0">
            <a:spAutoFit/>
          </a:bodyPr>
          <a:lstStyle/>
          <a:p>
            <a:r>
              <a:rPr lang="es-CO" dirty="0" smtClean="0">
                <a:sym typeface="Wingdings" panose="05000000000000000000" pitchFamily="2" charset="2"/>
              </a:rPr>
              <a:t> </a:t>
            </a:r>
            <a:r>
              <a:rPr lang="es-CO" sz="900" b="1" dirty="0" smtClean="0">
                <a:solidFill>
                  <a:schemeClr val="accent2"/>
                </a:solidFill>
                <a:sym typeface="Wingdings" panose="05000000000000000000" pitchFamily="2" charset="2"/>
              </a:rPr>
              <a:t>Objetivo Especifico</a:t>
            </a:r>
            <a:endParaRPr lang="es-CO" sz="900" b="1" dirty="0">
              <a:solidFill>
                <a:schemeClr val="accent2"/>
              </a:solidFill>
            </a:endParaRPr>
          </a:p>
        </p:txBody>
      </p:sp>
      <p:sp>
        <p:nvSpPr>
          <p:cNvPr id="13" name="CuadroTexto 12"/>
          <p:cNvSpPr txBox="1"/>
          <p:nvPr/>
        </p:nvSpPr>
        <p:spPr>
          <a:xfrm>
            <a:off x="6826968" y="2297123"/>
            <a:ext cx="1425389" cy="369332"/>
          </a:xfrm>
          <a:prstGeom prst="rect">
            <a:avLst/>
          </a:prstGeom>
          <a:noFill/>
        </p:spPr>
        <p:txBody>
          <a:bodyPr wrap="square" rtlCol="0">
            <a:spAutoFit/>
          </a:bodyPr>
          <a:lstStyle/>
          <a:p>
            <a:r>
              <a:rPr lang="es-CO" dirty="0">
                <a:sym typeface="Wingdings" panose="05000000000000000000" pitchFamily="2" charset="2"/>
              </a:rPr>
              <a:t></a:t>
            </a:r>
            <a:r>
              <a:rPr lang="es-CO" sz="900" b="1" dirty="0" smtClean="0">
                <a:solidFill>
                  <a:schemeClr val="accent2"/>
                </a:solidFill>
                <a:sym typeface="Wingdings" panose="05000000000000000000" pitchFamily="2" charset="2"/>
              </a:rPr>
              <a:t>Objetivo Especifico</a:t>
            </a:r>
            <a:endParaRPr lang="es-CO" sz="900" b="1" dirty="0">
              <a:solidFill>
                <a:schemeClr val="accent2"/>
              </a:solidFill>
            </a:endParaRPr>
          </a:p>
        </p:txBody>
      </p:sp>
      <p:sp>
        <p:nvSpPr>
          <p:cNvPr id="14" name="CuadroTexto 13"/>
          <p:cNvSpPr txBox="1"/>
          <p:nvPr/>
        </p:nvSpPr>
        <p:spPr>
          <a:xfrm>
            <a:off x="3657945" y="5684513"/>
            <a:ext cx="1425389" cy="369332"/>
          </a:xfrm>
          <a:prstGeom prst="rect">
            <a:avLst/>
          </a:prstGeom>
          <a:noFill/>
        </p:spPr>
        <p:txBody>
          <a:bodyPr wrap="square" rtlCol="0">
            <a:spAutoFit/>
          </a:bodyPr>
          <a:lstStyle/>
          <a:p>
            <a:r>
              <a:rPr lang="es-CO" dirty="0" smtClean="0">
                <a:sym typeface="Wingdings" panose="05000000000000000000" pitchFamily="2" charset="2"/>
              </a:rPr>
              <a:t></a:t>
            </a:r>
            <a:r>
              <a:rPr lang="es-CO" sz="900" b="1" dirty="0" smtClean="0">
                <a:solidFill>
                  <a:schemeClr val="accent2"/>
                </a:solidFill>
                <a:sym typeface="Wingdings" panose="05000000000000000000" pitchFamily="2" charset="2"/>
              </a:rPr>
              <a:t>Objetivo Especifico</a:t>
            </a:r>
            <a:endParaRPr lang="es-CO" sz="900" b="1" dirty="0">
              <a:solidFill>
                <a:schemeClr val="accent2"/>
              </a:solidFill>
            </a:endParaRPr>
          </a:p>
        </p:txBody>
      </p:sp>
    </p:spTree>
    <p:extLst>
      <p:ext uri="{BB962C8B-B14F-4D97-AF65-F5344CB8AC3E}">
        <p14:creationId xmlns:p14="http://schemas.microsoft.com/office/powerpoint/2010/main" val="25612372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416859" y="658906"/>
            <a:ext cx="4666129" cy="707886"/>
          </a:xfrm>
          <a:prstGeom prst="rect">
            <a:avLst/>
          </a:prstGeom>
          <a:noFill/>
        </p:spPr>
        <p:txBody>
          <a:bodyPr wrap="square" rtlCol="0">
            <a:spAutoFit/>
          </a:bodyPr>
          <a:lstStyle/>
          <a:p>
            <a:r>
              <a:rPr lang="es-ES" sz="4000" dirty="0" smtClean="0">
                <a:latin typeface="+mj-lt"/>
              </a:rPr>
              <a:t>Marco de Referencia</a:t>
            </a:r>
            <a:endParaRPr lang="es-CO" sz="4000" dirty="0">
              <a:latin typeface="+mj-lt"/>
            </a:endParaRPr>
          </a:p>
        </p:txBody>
      </p:sp>
      <p:graphicFrame>
        <p:nvGraphicFramePr>
          <p:cNvPr id="7" name="Diagrama 6"/>
          <p:cNvGraphicFramePr/>
          <p:nvPr>
            <p:extLst>
              <p:ext uri="{D42A27DB-BD31-4B8C-83A1-F6EECF244321}">
                <p14:modId xmlns:p14="http://schemas.microsoft.com/office/powerpoint/2010/main" val="1171120548"/>
              </p:ext>
            </p:extLst>
          </p:nvPr>
        </p:nvGraphicFramePr>
        <p:xfrm>
          <a:off x="1389529" y="245931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7881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a:bodyPr>
          <a:lstStyle/>
          <a:p>
            <a:r>
              <a:rPr lang="es-ES" sz="4000" b="1" dirty="0" smtClean="0"/>
              <a:t>Marco Conceptual</a:t>
            </a:r>
            <a:endParaRPr lang="es-ES" sz="4000" b="1" dirty="0"/>
          </a:p>
        </p:txBody>
      </p:sp>
      <p:sp>
        <p:nvSpPr>
          <p:cNvPr id="6" name="Marcador de número de diapositiva 5"/>
          <p:cNvSpPr>
            <a:spLocks noGrp="1"/>
          </p:cNvSpPr>
          <p:nvPr>
            <p:ph type="sldNum" sz="quarter" idx="12"/>
          </p:nvPr>
        </p:nvSpPr>
        <p:spPr/>
        <p:txBody>
          <a:bodyPr/>
          <a:lstStyle/>
          <a:p>
            <a:fld id="{2066355A-084C-D24E-9AD2-7E4FC41EA627}" type="slidenum">
              <a:rPr lang="en-US" smtClean="0"/>
              <a:t>8</a:t>
            </a:fld>
            <a:endParaRPr lang="en-US"/>
          </a:p>
        </p:txBody>
      </p:sp>
      <p:graphicFrame>
        <p:nvGraphicFramePr>
          <p:cNvPr id="4" name="Diagrama 3"/>
          <p:cNvGraphicFramePr/>
          <p:nvPr>
            <p:extLst>
              <p:ext uri="{D42A27DB-BD31-4B8C-83A1-F6EECF244321}">
                <p14:modId xmlns:p14="http://schemas.microsoft.com/office/powerpoint/2010/main" val="2620970636"/>
              </p:ext>
            </p:extLst>
          </p:nvPr>
        </p:nvGraphicFramePr>
        <p:xfrm>
          <a:off x="1523999" y="1397000"/>
          <a:ext cx="654423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7582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650432" y="848086"/>
            <a:ext cx="3561616" cy="707886"/>
          </a:xfrm>
          <a:prstGeom prst="rect">
            <a:avLst/>
          </a:prstGeom>
        </p:spPr>
        <p:txBody>
          <a:bodyPr wrap="none">
            <a:spAutoFit/>
          </a:bodyPr>
          <a:lstStyle/>
          <a:p>
            <a:r>
              <a:rPr lang="es-ES" sz="4000" b="1" dirty="0" smtClean="0"/>
              <a:t>Marco Histórico</a:t>
            </a:r>
            <a:endParaRPr lang="es-CO" sz="4000" b="1" dirty="0"/>
          </a:p>
        </p:txBody>
      </p:sp>
      <p:pic>
        <p:nvPicPr>
          <p:cNvPr id="6" name="Imagen 5" descr="Conversatorio Docentes Ingeniera de Sistemas I.T.P. | JHONNY RICARDO CERON CHAVES - Google Chrome"/>
          <p:cNvPicPr>
            <a:picLocks noChangeAspect="1"/>
          </p:cNvPicPr>
          <p:nvPr/>
        </p:nvPicPr>
        <p:blipFill rotWithShape="1">
          <a:blip r:embed="rId2">
            <a:extLst>
              <a:ext uri="{28A0092B-C50C-407E-A947-70E740481C1C}">
                <a14:useLocalDpi xmlns:a14="http://schemas.microsoft.com/office/drawing/2010/main" val="0"/>
              </a:ext>
            </a:extLst>
          </a:blip>
          <a:srcRect l="20588" t="14142" r="20882" b="42386"/>
          <a:stretch/>
        </p:blipFill>
        <p:spPr>
          <a:xfrm>
            <a:off x="70354" y="3106271"/>
            <a:ext cx="4141694" cy="1841909"/>
          </a:xfrm>
          <a:prstGeom prst="rect">
            <a:avLst/>
          </a:prstGeom>
        </p:spPr>
      </p:pic>
      <p:sp>
        <p:nvSpPr>
          <p:cNvPr id="7" name="Rectángulo 6"/>
          <p:cNvSpPr/>
          <p:nvPr/>
        </p:nvSpPr>
        <p:spPr>
          <a:xfrm>
            <a:off x="4212048" y="2082167"/>
            <a:ext cx="4649564" cy="4247317"/>
          </a:xfrm>
          <a:prstGeom prst="rect">
            <a:avLst/>
          </a:prstGeom>
        </p:spPr>
        <p:txBody>
          <a:bodyPr wrap="square">
            <a:spAutoFit/>
          </a:bodyPr>
          <a:lstStyle/>
          <a:p>
            <a:pPr marR="390525" indent="449580">
              <a:lnSpc>
                <a:spcPct val="150000"/>
              </a:lnSpc>
            </a:pPr>
            <a:r>
              <a:rPr lang="es-CO" dirty="0">
                <a:solidFill>
                  <a:schemeClr val="bg1"/>
                </a:solidFill>
                <a:ea typeface="Calibri" panose="020F0502020204030204" pitchFamily="34" charset="0"/>
                <a:cs typeface="Times New Roman" panose="02020603050405020304" pitchFamily="18" charset="0"/>
              </a:rPr>
              <a:t>El Instituto Tecnológico del Putumayo, es una institución pública de Educación Superior, creada mediante Ley 65 de 1989 como Establecimiento Público, de carácter Académico del Orden Departamental, con Personería Jurídica, Autonomía Administrativa y Patrimonio Independiente, adscrito al Departamento del Putumayo. Además, se rige por las normas del derecho público y directrices de la ley 30 de 1992.</a:t>
            </a:r>
            <a:endParaRPr lang="es-CO"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38193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field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1527</TotalTime>
  <Words>917</Words>
  <Application>Microsoft Office PowerPoint</Application>
  <PresentationFormat>Presentación en pantalla (4:3)</PresentationFormat>
  <Paragraphs>199</Paragraphs>
  <Slides>22</Slides>
  <Notes>3</Notes>
  <HiddenSlides>0</HiddenSlides>
  <MMClips>0</MMClips>
  <ScaleCrop>false</ScaleCrop>
  <HeadingPairs>
    <vt:vector size="4" baseType="variant">
      <vt:variant>
        <vt:lpstr>Tema</vt:lpstr>
      </vt:variant>
      <vt:variant>
        <vt:i4>3</vt:i4>
      </vt:variant>
      <vt:variant>
        <vt:lpstr>Títulos de diapositiva</vt:lpstr>
      </vt:variant>
      <vt:variant>
        <vt:i4>22</vt:i4>
      </vt:variant>
    </vt:vector>
  </HeadingPairs>
  <TitlesOfParts>
    <vt:vector size="25" baseType="lpstr">
      <vt:lpstr>Office Theme</vt:lpstr>
      <vt:lpstr>1_Office Theme</vt:lpstr>
      <vt:lpstr>2_Office Theme</vt:lpstr>
      <vt:lpstr>PROPUESTA DIDÁCTICA EN FORMACIÓN MUSICAL PARA EL INSTITUTO TECNOLÓGICO DEL PUTUMAYO</vt:lpstr>
      <vt:lpstr>PROPUESTA DIDÁCTICA EN FORMACIÓN MUSICAL PARA EL INSTITUTO TECNOLÓGICO DEL PUTUMAYO</vt:lpstr>
      <vt:lpstr>Justificación</vt:lpstr>
      <vt:lpstr>Descripción y Contextualización del Problema</vt:lpstr>
      <vt:lpstr>Presentación de PowerPoint</vt:lpstr>
      <vt:lpstr>Objetivos de Investigación</vt:lpstr>
      <vt:lpstr>Presentación de PowerPoint</vt:lpstr>
      <vt:lpstr>Marco Conceptual</vt:lpstr>
      <vt:lpstr>Presentación de PowerPoint</vt:lpstr>
      <vt:lpstr>Marco Legal</vt:lpstr>
      <vt:lpstr>Presentación de PowerPoint</vt:lpstr>
      <vt:lpstr>Presentación de PowerPoint</vt:lpstr>
      <vt:lpstr>Estructura Microcurricular “Ensamble Instrumental” para la comunidad educativa del Instituto Tecnológico del Putumayo </vt:lpstr>
      <vt:lpstr>Estructura Microcurricular “Ensamble Instrumental” para la comunidad educativa del Instituto Tecnológico del Putumayo </vt:lpstr>
      <vt:lpstr>“Ensamble Instrumental” para la comunidad educativa del Instituto Tecnológico del Putumayo </vt:lpstr>
      <vt:lpstr>Presentación de PowerPoint</vt:lpstr>
      <vt:lpstr>Referencias </vt:lpstr>
      <vt:lpstr>Referencias </vt:lpstr>
      <vt:lpstr>Referencias </vt:lpstr>
      <vt:lpstr>Referencias </vt:lpstr>
      <vt:lpstr>Referencias </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galan</cp:lastModifiedBy>
  <cp:revision>99</cp:revision>
  <dcterms:created xsi:type="dcterms:W3CDTF">2010-04-12T23:12:02Z</dcterms:created>
  <dcterms:modified xsi:type="dcterms:W3CDTF">2022-02-25T20:40:07Z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