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charts/chart1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2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3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charts/chart4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5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55" r:id="rId4"/>
    <p:sldMasterId id="2147493469" r:id="rId5"/>
    <p:sldMasterId id="2147493480" r:id="rId6"/>
  </p:sldMasterIdLst>
  <p:notesMasterIdLst>
    <p:notesMasterId r:id="rId24"/>
  </p:notesMasterIdLst>
  <p:handoutMasterIdLst>
    <p:handoutMasterId r:id="rId25"/>
  </p:handoutMasterIdLst>
  <p:sldIdLst>
    <p:sldId id="256" r:id="rId7"/>
    <p:sldId id="260" r:id="rId8"/>
    <p:sldId id="283" r:id="rId9"/>
    <p:sldId id="257" r:id="rId10"/>
    <p:sldId id="258" r:id="rId11"/>
    <p:sldId id="259" r:id="rId12"/>
    <p:sldId id="331" r:id="rId13"/>
    <p:sldId id="332" r:id="rId14"/>
    <p:sldId id="333" r:id="rId15"/>
    <p:sldId id="334" r:id="rId16"/>
    <p:sldId id="335" r:id="rId17"/>
    <p:sldId id="338" r:id="rId18"/>
    <p:sldId id="336" r:id="rId19"/>
    <p:sldId id="337" r:id="rId20"/>
    <p:sldId id="339" r:id="rId21"/>
    <p:sldId id="340" r:id="rId22"/>
    <p:sldId id="284" r:id="rId2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pos="5419">
          <p15:clr>
            <a:srgbClr val="A4A3A4"/>
          </p15:clr>
        </p15:guide>
        <p15:guide id="3" pos="575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504D"/>
    <a:srgbClr val="66FF99"/>
    <a:srgbClr val="3480BE"/>
    <a:srgbClr val="F78C1F"/>
    <a:srgbClr val="F6F6F6"/>
    <a:srgbClr val="EFEFEF"/>
    <a:srgbClr val="F4F4F4"/>
    <a:srgbClr val="F5F5F5"/>
    <a:srgbClr val="6D6543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589" autoAdjust="0"/>
    <p:restoredTop sz="94660"/>
  </p:normalViewPr>
  <p:slideViewPr>
    <p:cSldViewPr snapToGrid="0" snapToObjects="1">
      <p:cViewPr varScale="1">
        <p:scale>
          <a:sx n="88" d="100"/>
          <a:sy n="88" d="100"/>
        </p:scale>
        <p:origin x="108" y="486"/>
      </p:cViewPr>
      <p:guideLst>
        <p:guide orient="horz"/>
        <p:guide pos="5419"/>
        <p:guide pos="575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9" d="100"/>
        <a:sy n="149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EGOMEZ\Zoho%20Docs\documentos%20erika\trabajos%20universidad\cavca\DOCUMENTOS%20DE%20GRADO\ultimos%20archivos%20con%20cambio%206%20nov\Modelo%20Financiero%20Cavca%20Ltda%206%20nov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EGOMEZ\Zoho%20Docs\documentos%20erika\trabajos%20universidad\cavca\DOCUMENTOS%20DE%20GRADO\ultimos%20archivos%20con%20cambio%206%20nov\Modelo%20Financiero%20Cavca%20Ltda%206%20nov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file:///D:\EGOMEZ\Zoho%20Docs\documentos%20erika\trabajos%20universidad\cavca\DOCUMENTOS%20DE%20GRADO\ultimos%20archivos%20con%20cambio%206%20nov\Modelo%20Financiero%20Cavca%20Ltda%206%20nov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dirty="0"/>
              <a:t>Actividad</a:t>
            </a:r>
          </a:p>
        </c:rich>
      </c:tx>
      <c:layout>
        <c:manualLayout>
          <c:xMode val="edge"/>
          <c:yMode val="edge"/>
          <c:x val="0.41200899492103066"/>
          <c:y val="4.97329497239038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 w="9525" cap="flat" cmpd="sng" algn="ctr">
          <a:noFill/>
          <a:prstDash val="solid"/>
          <a:round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Gráficas!$B$15</c:f>
              <c:strCache>
                <c:ptCount val="1"/>
                <c:pt idx="0">
                  <c:v>Rotación cuentas x cobrar</c:v>
                </c:pt>
              </c:strCache>
            </c:strRef>
          </c:tx>
          <c:spPr>
            <a:solidFill>
              <a:schemeClr val="accent2">
                <a:shade val="58000"/>
              </a:schemeClr>
            </a:solidFill>
            <a:ln>
              <a:noFill/>
            </a:ln>
            <a:effectLst/>
            <a:sp3d>
              <a:contourClr>
                <a:schemeClr val="accent1">
                  <a:shade val="58000"/>
                  <a:lumMod val="75000"/>
                </a:schemeClr>
              </a:contourClr>
            </a:sp3d>
          </c:spPr>
          <c:invertIfNegative val="0"/>
          <c:cat>
            <c:numRef>
              <c:f>Gráficas!$F$14:$H$14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Gráficas!$F$15:$H$15</c:f>
              <c:numCache>
                <c:formatCode>0.00</c:formatCode>
                <c:ptCount val="3"/>
                <c:pt idx="0">
                  <c:v>15.929128247311265</c:v>
                </c:pt>
                <c:pt idx="1">
                  <c:v>9.2606931906573333</c:v>
                </c:pt>
                <c:pt idx="2">
                  <c:v>7.0980633731927245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D46-4C3B-B539-00C5B70FB2E1}"/>
            </c:ext>
          </c:extLst>
        </c:ser>
        <c:ser>
          <c:idx val="2"/>
          <c:order val="2"/>
          <c:tx>
            <c:strRef>
              <c:f>Gráficas!$B$17</c:f>
              <c:strCache>
                <c:ptCount val="1"/>
                <c:pt idx="0">
                  <c:v>Rotación proveedores</c:v>
                </c:pt>
              </c:strCache>
            </c:strRef>
          </c:tx>
          <c:spPr>
            <a:solidFill>
              <a:schemeClr val="accent2">
                <a:tint val="86000"/>
              </a:schemeClr>
            </a:solidFill>
            <a:ln>
              <a:noFill/>
            </a:ln>
            <a:effectLst/>
            <a:sp3d>
              <a:contourClr>
                <a:schemeClr val="accent1">
                  <a:tint val="86000"/>
                  <a:lumMod val="75000"/>
                </a:schemeClr>
              </a:contourClr>
            </a:sp3d>
          </c:spPr>
          <c:invertIfNegative val="0"/>
          <c:cat>
            <c:numRef>
              <c:f>Gráficas!$F$14:$H$14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Gráficas!$F$17:$H$17</c:f>
              <c:numCache>
                <c:formatCode>0.00</c:formatCode>
                <c:ptCount val="3"/>
                <c:pt idx="0">
                  <c:v>52.200176252833977</c:v>
                </c:pt>
                <c:pt idx="1">
                  <c:v>54.577081777488601</c:v>
                </c:pt>
                <c:pt idx="2">
                  <c:v>24.412395960836879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D46-4C3B-B539-00C5B70FB2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176342216"/>
        <c:axId val="176342608"/>
        <c:axId val="0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Gráficas!$B$16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2">
                      <a:shade val="86000"/>
                    </a:schemeClr>
                  </a:solidFill>
                  <a:ln>
                    <a:noFill/>
                  </a:ln>
                  <a:effectLst/>
                  <a:sp3d>
                    <a:contourClr>
                      <a:schemeClr val="accent1">
                        <a:shade val="86000"/>
                        <a:lumMod val="75000"/>
                      </a:schemeClr>
                    </a:contourClr>
                  </a:sp3d>
                </c:spPr>
                <c:invertIfNegative val="0"/>
                <c:cat>
                  <c:numRef>
                    <c:extLst>
                      <c:ext uri="{02D57815-91ED-43cb-92C2-25804820EDAC}">
                        <c15:formulaRef>
                          <c15:sqref>Gráficas!$F$14:$H$14</c15:sqref>
                        </c15:formulaRef>
                      </c:ext>
                    </c:extLst>
                    <c:numCache>
                      <c:formatCode>General</c:formatCode>
                      <c:ptCount val="3"/>
                      <c:pt idx="0">
                        <c:v>2018</c:v>
                      </c:pt>
                      <c:pt idx="1">
                        <c:v>2019</c:v>
                      </c:pt>
                      <c:pt idx="2">
                        <c:v>2020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Gráficas!$F$16:$H$16</c15:sqref>
                        </c15:formulaRef>
                      </c:ext>
                    </c:extLst>
                    <c:numCache>
                      <c:formatCode>General</c:formatCode>
                      <c:ptCount val="3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1D46-4C3B-B539-00C5B70FB2E1}"/>
                  </c:ext>
                </c:extLst>
              </c15:ser>
            </c15:filteredBarSeries>
            <c15:filteredBa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Gráficas!$B$18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2">
                      <a:tint val="58000"/>
                    </a:schemeClr>
                  </a:solidFill>
                  <a:ln>
                    <a:noFill/>
                  </a:ln>
                  <a:effectLst/>
                  <a:sp3d>
                    <a:contourClr>
                      <a:schemeClr val="accent1">
                        <a:tint val="58000"/>
                        <a:lumMod val="75000"/>
                      </a:schemeClr>
                    </a:contourClr>
                  </a:sp3d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Gráficas!$F$14:$H$14</c15:sqref>
                        </c15:formulaRef>
                      </c:ext>
                    </c:extLst>
                    <c:numCache>
                      <c:formatCode>General</c:formatCode>
                      <c:ptCount val="3"/>
                      <c:pt idx="0">
                        <c:v>2018</c:v>
                      </c:pt>
                      <c:pt idx="1">
                        <c:v>2019</c:v>
                      </c:pt>
                      <c:pt idx="2">
                        <c:v>2020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Gráficas!$F$18:$H$18</c15:sqref>
                        </c15:formulaRef>
                      </c:ext>
                    </c:extLst>
                    <c:numCache>
                      <c:formatCode>General</c:formatCode>
                      <c:ptCount val="3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1D46-4C3B-B539-00C5B70FB2E1}"/>
                  </c:ext>
                </c:extLst>
              </c15:ser>
            </c15:filteredBarSeries>
          </c:ext>
        </c:extLst>
      </c:bar3DChart>
      <c:catAx>
        <c:axId val="176342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76342608"/>
        <c:crosses val="autoZero"/>
        <c:auto val="1"/>
        <c:lblAlgn val="ctr"/>
        <c:lblOffset val="100"/>
        <c:noMultiLvlLbl val="0"/>
      </c:catAx>
      <c:valAx>
        <c:axId val="17634260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crossAx val="17634221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dk1">
                <a:lumMod val="35000"/>
                <a:lumOff val="65000"/>
              </a:schemeClr>
            </a:solidFill>
            <a:prstDash val="solid"/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prstDash val="solid"/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2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CO" sz="1800" b="1" i="0" baseline="0" dirty="0">
                <a:effectLst/>
              </a:rPr>
              <a:t>Márgenes de utilidad</a:t>
            </a:r>
            <a:endParaRPr lang="es-CO" dirty="0">
              <a:effectLst/>
            </a:endParaRPr>
          </a:p>
        </c:rich>
      </c:tx>
      <c:layout>
        <c:manualLayout>
          <c:xMode val="edge"/>
          <c:yMode val="edge"/>
          <c:x val="0.30907633420822395"/>
          <c:y val="1.388888888888888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2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'Estados financieros'!$V$6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2">
                <a:shade val="65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1"/>
              <c:layout>
                <c:manualLayout>
                  <c:x val="-5.0925337632079971E-17"/>
                  <c:y val="0.111111111111111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4A1-48B5-9647-5A6E9B128D61}"/>
                </c:ext>
              </c:extLst>
            </c:dLbl>
            <c:dLbl>
              <c:idx val="2"/>
              <c:layout>
                <c:manualLayout>
                  <c:x val="0"/>
                  <c:y val="0.111111111111111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4A1-48B5-9647-5A6E9B128D6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'Estados financieros'!$U$7:$U$9</c:f>
              <c:strCache>
                <c:ptCount val="3"/>
                <c:pt idx="0">
                  <c:v>Margen bruto </c:v>
                </c:pt>
                <c:pt idx="1">
                  <c:v>Margen Operacional</c:v>
                </c:pt>
                <c:pt idx="2">
                  <c:v>Margen neto </c:v>
                </c:pt>
              </c:strCache>
            </c:strRef>
          </c:cat>
          <c:val>
            <c:numRef>
              <c:f>'Estados financieros'!$V$7:$V$9</c:f>
              <c:numCache>
                <c:formatCode>0%</c:formatCode>
                <c:ptCount val="3"/>
                <c:pt idx="0">
                  <c:v>1</c:v>
                </c:pt>
                <c:pt idx="1">
                  <c:v>-1.5245568873613249E-2</c:v>
                </c:pt>
                <c:pt idx="2">
                  <c:v>-1.5992502637832862E-2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4A1-48B5-9647-5A6E9B128D61}"/>
            </c:ext>
          </c:extLst>
        </c:ser>
        <c:ser>
          <c:idx val="1"/>
          <c:order val="1"/>
          <c:tx>
            <c:strRef>
              <c:f>'Estados financieros'!$W$6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3888888888888888E-2"/>
                  <c:y val="-9.25925925925925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4A1-48B5-9647-5A6E9B128D6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'Estados financieros'!$U$7:$U$9</c:f>
              <c:strCache>
                <c:ptCount val="3"/>
                <c:pt idx="0">
                  <c:v>Margen bruto </c:v>
                </c:pt>
                <c:pt idx="1">
                  <c:v>Margen Operacional</c:v>
                </c:pt>
                <c:pt idx="2">
                  <c:v>Margen neto </c:v>
                </c:pt>
              </c:strCache>
            </c:strRef>
          </c:cat>
          <c:val>
            <c:numRef>
              <c:f>'Estados financieros'!$W$7:$W$9</c:f>
              <c:numCache>
                <c:formatCode>0%</c:formatCode>
                <c:ptCount val="3"/>
                <c:pt idx="0">
                  <c:v>0.47565487124917583</c:v>
                </c:pt>
                <c:pt idx="1">
                  <c:v>6.4616826218837548E-2</c:v>
                </c:pt>
                <c:pt idx="2">
                  <c:v>3.5906745764939345E-2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4A1-48B5-9647-5A6E9B128D61}"/>
            </c:ext>
          </c:extLst>
        </c:ser>
        <c:ser>
          <c:idx val="2"/>
          <c:order val="2"/>
          <c:tx>
            <c:strRef>
              <c:f>'Estados financieros'!$X$6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>
                <a:tint val="65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7777777777777776E-2"/>
                  <c:y val="-9.25925925925925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4A1-48B5-9647-5A6E9B128D6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'Estados financieros'!$U$7:$U$9</c:f>
              <c:strCache>
                <c:ptCount val="3"/>
                <c:pt idx="0">
                  <c:v>Margen bruto </c:v>
                </c:pt>
                <c:pt idx="1">
                  <c:v>Margen Operacional</c:v>
                </c:pt>
                <c:pt idx="2">
                  <c:v>Margen neto </c:v>
                </c:pt>
              </c:strCache>
            </c:strRef>
          </c:cat>
          <c:val>
            <c:numRef>
              <c:f>'Estados financieros'!$X$7:$X$9</c:f>
              <c:numCache>
                <c:formatCode>0%</c:formatCode>
                <c:ptCount val="3"/>
                <c:pt idx="0">
                  <c:v>0.48230363923685149</c:v>
                </c:pt>
                <c:pt idx="1">
                  <c:v>9.693672992150118E-2</c:v>
                </c:pt>
                <c:pt idx="2">
                  <c:v>6.86036332372921E-2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4A1-48B5-9647-5A6E9B128D6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76976176"/>
        <c:axId val="176976568"/>
        <c:axId val="0"/>
      </c:bar3DChart>
      <c:catAx>
        <c:axId val="176976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76976568"/>
        <c:crosses val="autoZero"/>
        <c:auto val="1"/>
        <c:lblAlgn val="ctr"/>
        <c:lblOffset val="100"/>
        <c:noMultiLvlLbl val="0"/>
      </c:catAx>
      <c:valAx>
        <c:axId val="17697656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76976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en-US" sz="1000" b="0" i="0" u="none" strike="noStrike" kern="1200" baseline="0">
          <a:solidFill>
            <a:schemeClr val="tx1"/>
          </a:solidFill>
          <a:latin typeface="+mn-lt"/>
          <a:ea typeface="+mn-ea"/>
          <a:cs typeface="+mn-cs"/>
        </a:defRPr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Incremento de ingresos %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lineChart>
        <c:grouping val="stacked"/>
        <c:varyColors val="0"/>
        <c:ser>
          <c:idx val="0"/>
          <c:order val="0"/>
          <c:tx>
            <c:strRef>
              <c:f>Hoja1!$I$2</c:f>
              <c:strCache>
                <c:ptCount val="1"/>
                <c:pt idx="0">
                  <c:v>Incremento gradiente de crecimiento </c:v>
                </c:pt>
              </c:strCache>
            </c:strRef>
          </c:tx>
          <c:spPr>
            <a:ln w="28575" cap="rnd">
              <a:solidFill>
                <a:schemeClr val="accent2">
                  <a:shade val="76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>
                  <a:shade val="76000"/>
                </a:schemeClr>
              </a:solidFill>
              <a:ln w="9525">
                <a:solidFill>
                  <a:schemeClr val="accent2">
                    <a:shade val="76000"/>
                  </a:scheme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errBars>
            <c:errDir val="y"/>
            <c:errBarType val="both"/>
            <c:errValType val="stdErr"/>
            <c:noEndCap val="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Hoja1!$J$1:$N$1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Hoja1!$J$2:$N$2</c:f>
              <c:numCache>
                <c:formatCode>0%</c:formatCode>
                <c:ptCount val="5"/>
                <c:pt idx="0">
                  <c:v>0.43040718395777749</c:v>
                </c:pt>
                <c:pt idx="1">
                  <c:v>0.4</c:v>
                </c:pt>
                <c:pt idx="2">
                  <c:v>0.37</c:v>
                </c:pt>
                <c:pt idx="3">
                  <c:v>0.34</c:v>
                </c:pt>
                <c:pt idx="4">
                  <c:v>0.33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978-42D4-97F3-CB342414FCA6}"/>
            </c:ext>
          </c:extLst>
        </c:ser>
        <c:ser>
          <c:idx val="1"/>
          <c:order val="1"/>
          <c:tx>
            <c:strRef>
              <c:f>Hoja1!$I$3</c:f>
              <c:strCache>
                <c:ptCount val="1"/>
                <c:pt idx="0">
                  <c:v>Crecimiento corriente</c:v>
                </c:pt>
              </c:strCache>
            </c:strRef>
          </c:tx>
          <c:spPr>
            <a:ln w="28575" cap="rnd">
              <a:solidFill>
                <a:schemeClr val="accent2">
                  <a:tint val="77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>
                  <a:tint val="77000"/>
                </a:schemeClr>
              </a:solidFill>
              <a:ln w="9525">
                <a:solidFill>
                  <a:schemeClr val="accent2">
                    <a:tint val="77000"/>
                  </a:scheme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errBars>
            <c:errDir val="y"/>
            <c:errBarType val="both"/>
            <c:errValType val="stdErr"/>
            <c:noEndCap val="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Hoja1!$J$1:$N$1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Hoja1!$J$3:$N$3</c:f>
              <c:numCache>
                <c:formatCode>0%</c:formatCode>
                <c:ptCount val="5"/>
                <c:pt idx="0">
                  <c:v>0.2351432619190279</c:v>
                </c:pt>
                <c:pt idx="1">
                  <c:v>0.17704960136695869</c:v>
                </c:pt>
                <c:pt idx="2">
                  <c:v>0.15041813119969039</c:v>
                </c:pt>
                <c:pt idx="3">
                  <c:v>0.12</c:v>
                </c:pt>
                <c:pt idx="4">
                  <c:v>0.11563187124123186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978-42D4-97F3-CB342414FCA6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76977352"/>
        <c:axId val="176977744"/>
      </c:lineChart>
      <c:catAx>
        <c:axId val="176977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76977744"/>
        <c:crosses val="autoZero"/>
        <c:auto val="1"/>
        <c:lblAlgn val="ctr"/>
        <c:lblOffset val="100"/>
        <c:noMultiLvlLbl val="0"/>
      </c:catAx>
      <c:valAx>
        <c:axId val="176977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769773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0534820647419072"/>
          <c:y val="0.87755927851076876"/>
          <c:w val="0.63374781277340342"/>
          <c:h val="0.1059033245844269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dirty="0"/>
              <a:t>Márgenes de utilidad</a:t>
            </a:r>
          </a:p>
        </c:rich>
      </c:tx>
      <c:layout>
        <c:manualLayout>
          <c:xMode val="edge"/>
          <c:yMode val="edge"/>
          <c:x val="0.32847134836299696"/>
          <c:y val="4.2849498390950726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>
        <c:manualLayout>
          <c:layoutTarget val="inner"/>
          <c:xMode val="edge"/>
          <c:yMode val="edge"/>
          <c:x val="5.9363149578708731E-2"/>
          <c:y val="7.3614114683731025E-2"/>
          <c:w val="0.92413065988500509"/>
          <c:h val="0.80716004639677197"/>
        </c:manualLayout>
      </c:layout>
      <c:lineChart>
        <c:grouping val="standard"/>
        <c:varyColors val="0"/>
        <c:ser>
          <c:idx val="0"/>
          <c:order val="0"/>
          <c:tx>
            <c:strRef>
              <c:f>Hoja1!$A$3</c:f>
              <c:strCache>
                <c:ptCount val="1"/>
                <c:pt idx="0">
                  <c:v>Margen bruto 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Hoja1!$B$2:$I$2</c:f>
              <c:numCache>
                <c:formatCode>General</c:formatCode>
                <c:ptCount val="8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</c:numCache>
            </c:numRef>
          </c:cat>
          <c:val>
            <c:numRef>
              <c:f>Hoja1!$B$3:$I$3</c:f>
              <c:numCache>
                <c:formatCode>0%</c:formatCode>
                <c:ptCount val="8"/>
                <c:pt idx="0">
                  <c:v>1</c:v>
                </c:pt>
                <c:pt idx="1">
                  <c:v>0.47565487124917583</c:v>
                </c:pt>
                <c:pt idx="2">
                  <c:v>0.48230363923685149</c:v>
                </c:pt>
                <c:pt idx="3">
                  <c:v>0.40262116150573324</c:v>
                </c:pt>
                <c:pt idx="4">
                  <c:v>0.35536405865757181</c:v>
                </c:pt>
                <c:pt idx="5">
                  <c:v>0.32046476711914568</c:v>
                </c:pt>
                <c:pt idx="6">
                  <c:v>0.29363641635188242</c:v>
                </c:pt>
                <c:pt idx="7">
                  <c:v>0.2723694205109235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549-4E65-8B8D-C7536294CD1F}"/>
            </c:ext>
          </c:extLst>
        </c:ser>
        <c:ser>
          <c:idx val="1"/>
          <c:order val="1"/>
          <c:tx>
            <c:strRef>
              <c:f>Hoja1!$A$4</c:f>
              <c:strCache>
                <c:ptCount val="1"/>
                <c:pt idx="0">
                  <c:v>Margen Operacional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Hoja1!$B$2:$I$2</c:f>
              <c:numCache>
                <c:formatCode>General</c:formatCode>
                <c:ptCount val="8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</c:numCache>
            </c:numRef>
          </c:cat>
          <c:val>
            <c:numRef>
              <c:f>Hoja1!$B$4:$I$4</c:f>
              <c:numCache>
                <c:formatCode>0%</c:formatCode>
                <c:ptCount val="8"/>
                <c:pt idx="0">
                  <c:v>-1.5245568873613249E-2</c:v>
                </c:pt>
                <c:pt idx="1">
                  <c:v>6.4616826218837548E-2</c:v>
                </c:pt>
                <c:pt idx="2">
                  <c:v>9.693672992150118E-2</c:v>
                </c:pt>
                <c:pt idx="3">
                  <c:v>9.9683990368934355E-2</c:v>
                </c:pt>
                <c:pt idx="4">
                  <c:v>0.1105482801032643</c:v>
                </c:pt>
                <c:pt idx="5">
                  <c:v>0.11857153992971943</c:v>
                </c:pt>
                <c:pt idx="6">
                  <c:v>0.12473931066179923</c:v>
                </c:pt>
                <c:pt idx="7">
                  <c:v>0.12962853980767672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549-4E65-8B8D-C7536294CD1F}"/>
            </c:ext>
          </c:extLst>
        </c:ser>
        <c:ser>
          <c:idx val="2"/>
          <c:order val="2"/>
          <c:tx>
            <c:strRef>
              <c:f>Hoja1!$A$5</c:f>
              <c:strCache>
                <c:ptCount val="1"/>
                <c:pt idx="0">
                  <c:v>Margen neto 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5.1176544572059064E-2"/>
                  <c:y val="-9.3854497677290441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549-4E65-8B8D-C7536294CD1F}"/>
                </c:ext>
              </c:extLst>
            </c:dLbl>
            <c:dLbl>
              <c:idx val="1"/>
              <c:layout>
                <c:manualLayout>
                  <c:x val="-2.2179789883698588E-2"/>
                  <c:y val="9.3294524225923745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549-4E65-8B8D-C7536294CD1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Hoja1!$B$2:$I$2</c:f>
              <c:numCache>
                <c:formatCode>General</c:formatCode>
                <c:ptCount val="8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</c:numCache>
            </c:numRef>
          </c:cat>
          <c:val>
            <c:numRef>
              <c:f>Hoja1!$B$5:$I$5</c:f>
              <c:numCache>
                <c:formatCode>0%</c:formatCode>
                <c:ptCount val="8"/>
                <c:pt idx="0">
                  <c:v>-1.5992502637832862E-2</c:v>
                </c:pt>
                <c:pt idx="1">
                  <c:v>3.5906745764939345E-2</c:v>
                </c:pt>
                <c:pt idx="2">
                  <c:v>6.86036332372921E-2</c:v>
                </c:pt>
                <c:pt idx="3">
                  <c:v>7.3953219143305743E-2</c:v>
                </c:pt>
                <c:pt idx="4">
                  <c:v>8.2821553680927182E-2</c:v>
                </c:pt>
                <c:pt idx="5">
                  <c:v>8.9370803927671522E-2</c:v>
                </c:pt>
                <c:pt idx="6">
                  <c:v>9.4405450051899459E-2</c:v>
                </c:pt>
                <c:pt idx="7">
                  <c:v>9.8396444470956579E-2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D549-4E65-8B8D-C7536294CD1F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76719848"/>
        <c:axId val="176720240"/>
      </c:lineChart>
      <c:catAx>
        <c:axId val="176719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76720240"/>
        <c:crosses val="autoZero"/>
        <c:auto val="1"/>
        <c:lblAlgn val="ctr"/>
        <c:lblOffset val="100"/>
        <c:noMultiLvlLbl val="0"/>
      </c:catAx>
      <c:valAx>
        <c:axId val="17672024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767198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dirty="0"/>
              <a:t>Márgenes de utilidad</a:t>
            </a:r>
          </a:p>
        </c:rich>
      </c:tx>
      <c:layout>
        <c:manualLayout>
          <c:xMode val="edge"/>
          <c:yMode val="edge"/>
          <c:x val="0.35247572624139084"/>
          <c:y val="5.60198468342142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Hoja1!$A$13</c:f>
              <c:strCache>
                <c:ptCount val="1"/>
                <c:pt idx="0">
                  <c:v>Margen bruto 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Hoja1!$B$12:$I$12</c:f>
              <c:numCache>
                <c:formatCode>General</c:formatCode>
                <c:ptCount val="8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</c:numCache>
            </c:numRef>
          </c:cat>
          <c:val>
            <c:numRef>
              <c:f>Hoja1!$B$13:$I$13</c:f>
              <c:numCache>
                <c:formatCode>0%</c:formatCode>
                <c:ptCount val="8"/>
                <c:pt idx="0">
                  <c:v>1</c:v>
                </c:pt>
                <c:pt idx="1">
                  <c:v>0.47565487124917583</c:v>
                </c:pt>
                <c:pt idx="2">
                  <c:v>0.48230363923685149</c:v>
                </c:pt>
                <c:pt idx="3">
                  <c:v>0.4719029920294967</c:v>
                </c:pt>
                <c:pt idx="4">
                  <c:v>0.43599127679218314</c:v>
                </c:pt>
                <c:pt idx="5">
                  <c:v>0.40945548965931361</c:v>
                </c:pt>
                <c:pt idx="6">
                  <c:v>0.38904280570486754</c:v>
                </c:pt>
                <c:pt idx="7">
                  <c:v>0.37284897332183919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644-4DD0-A6B8-667DB5BB04D7}"/>
            </c:ext>
          </c:extLst>
        </c:ser>
        <c:ser>
          <c:idx val="1"/>
          <c:order val="1"/>
          <c:tx>
            <c:strRef>
              <c:f>Hoja1!$A$14</c:f>
              <c:strCache>
                <c:ptCount val="1"/>
                <c:pt idx="0">
                  <c:v>Margen Operacional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Hoja1!$B$12:$I$12</c:f>
              <c:numCache>
                <c:formatCode>General</c:formatCode>
                <c:ptCount val="8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</c:numCache>
            </c:numRef>
          </c:cat>
          <c:val>
            <c:numRef>
              <c:f>Hoja1!$B$14:$I$14</c:f>
              <c:numCache>
                <c:formatCode>0%</c:formatCode>
                <c:ptCount val="8"/>
                <c:pt idx="0">
                  <c:v>-1.5245568873613249E-2</c:v>
                </c:pt>
                <c:pt idx="1">
                  <c:v>6.4616826218837548E-2</c:v>
                </c:pt>
                <c:pt idx="2">
                  <c:v>9.693672992150118E-2</c:v>
                </c:pt>
                <c:pt idx="3">
                  <c:v>0.1640585681571905</c:v>
                </c:pt>
                <c:pt idx="4">
                  <c:v>0.1864110152920295</c:v>
                </c:pt>
                <c:pt idx="5">
                  <c:v>0.20288176792700643</c:v>
                </c:pt>
                <c:pt idx="6">
                  <c:v>0.21551029518022241</c:v>
                </c:pt>
                <c:pt idx="7">
                  <c:v>0.22549050615519503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644-4DD0-A6B8-667DB5BB04D7}"/>
            </c:ext>
          </c:extLst>
        </c:ser>
        <c:ser>
          <c:idx val="2"/>
          <c:order val="2"/>
          <c:tx>
            <c:strRef>
              <c:f>Hoja1!$A$15</c:f>
              <c:strCache>
                <c:ptCount val="1"/>
                <c:pt idx="0">
                  <c:v>Margen neto 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4.0476258649487014E-2"/>
                  <c:y val="1.3353449256786082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644-4DD0-A6B8-667DB5BB04D7}"/>
                </c:ext>
              </c:extLst>
            </c:dLbl>
            <c:dLbl>
              <c:idx val="1"/>
              <c:layout>
                <c:manualLayout>
                  <c:x val="-2.4238197498040018E-2"/>
                  <c:y val="1.218035247555433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644-4DD0-A6B8-667DB5BB04D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Hoja1!$B$12:$I$12</c:f>
              <c:numCache>
                <c:formatCode>General</c:formatCode>
                <c:ptCount val="8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</c:numCache>
            </c:numRef>
          </c:cat>
          <c:val>
            <c:numRef>
              <c:f>Hoja1!$B$15:$I$15</c:f>
              <c:numCache>
                <c:formatCode>0%</c:formatCode>
                <c:ptCount val="8"/>
                <c:pt idx="0">
                  <c:v>-1.5992502637832862E-2</c:v>
                </c:pt>
                <c:pt idx="1">
                  <c:v>3.5906745764939345E-2</c:v>
                </c:pt>
                <c:pt idx="2">
                  <c:v>6.86036332372921E-2</c:v>
                </c:pt>
                <c:pt idx="3">
                  <c:v>0.12140334043632098</c:v>
                </c:pt>
                <c:pt idx="4">
                  <c:v>0.13980826146902212</c:v>
                </c:pt>
                <c:pt idx="5">
                  <c:v>0.15216132594525481</c:v>
                </c:pt>
                <c:pt idx="6">
                  <c:v>0.16378782433696903</c:v>
                </c:pt>
                <c:pt idx="7">
                  <c:v>0.17137278467794823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2644-4DD0-A6B8-667DB5BB04D7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76721024"/>
        <c:axId val="176721416"/>
      </c:lineChart>
      <c:catAx>
        <c:axId val="176721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76721416"/>
        <c:crosses val="autoZero"/>
        <c:auto val="1"/>
        <c:lblAlgn val="ctr"/>
        <c:lblOffset val="100"/>
        <c:noMultiLvlLbl val="0"/>
      </c:catAx>
      <c:valAx>
        <c:axId val="1767214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767210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0573510400752147E-2"/>
          <c:y val="0.90626624779890297"/>
          <c:w val="0.89999987629197564"/>
          <c:h val="7.23090102342787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'Análisis Vertical'!$P$58:$P$60</cx:f>
        <cx:lvl ptCount="3">
          <cx:pt idx="0">Gastos de operación</cx:pt>
          <cx:pt idx="1">Gastos de administración </cx:pt>
          <cx:pt idx="2">Otros</cx:pt>
        </cx:lvl>
      </cx:strDim>
      <cx:numDim type="val">
        <cx:f>'Análisis Vertical'!$Q$58:$Q$60</cx:f>
        <cx:lvl ptCount="3" formatCode="0,00%">
          <cx:pt idx="0">0.51769636076314851</cx:pt>
          <cx:pt idx="1">0.39315940633796542</cx:pt>
          <cx:pt idx="2">0.089144232898886067</cx:pt>
        </cx:lvl>
      </cx:numDim>
    </cx:data>
  </cx:chartData>
  <cx:chart>
    <cx:title pos="t" align="ctr" overlay="0">
      <cx:tx>
        <cx:txData>
          <cx:v>Estructura P y G sobre las ventas </cx:v>
        </cx:txData>
      </cx:tx>
      <cx:txPr>
        <a:bodyPr spcFirstLastPara="1" vertOverflow="ellipsis" horzOverflow="overflow" wrap="square" lIns="0" tIns="0" rIns="0" bIns="0" anchor="ctr" anchorCtr="1"/>
        <a:lstStyle/>
        <a:p>
          <a:pPr algn="ctr" rtl="0">
            <a:defRPr/>
          </a:pPr>
          <a:r>
            <a:rPr lang="es-ES" sz="1400" b="0" i="0" u="none" strike="noStrike" baseline="0" dirty="0">
              <a:solidFill>
                <a:prstClr val="black">
                  <a:lumMod val="65000"/>
                  <a:lumOff val="35000"/>
                </a:prstClr>
              </a:solidFill>
              <a:latin typeface="Calibri"/>
            </a:rPr>
            <a:t>Estructura P y G sobre las ventas </a:t>
          </a:r>
        </a:p>
      </cx:txPr>
    </cx:title>
    <cx:plotArea>
      <cx:plotAreaRegion>
        <cx:series layoutId="funnel" uniqueId="{65E4EE01-DF13-49A1-9784-A0842E92615B}">
          <cx:dataLabels>
            <cx:visibility seriesName="0" categoryName="0" value="1"/>
          </cx:dataLabels>
          <cx:dataId val="0"/>
        </cx:series>
      </cx:plotAreaRegion>
      <cx:axis id="0">
        <cx:catScaling gapWidth="0.5"/>
        <cx:tickLabels/>
      </cx:axis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4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425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/>
  </cs:dataLabel>
  <cs:dataLabelCallout>
    <cs:lnRef idx="0"/>
    <cs:fillRef idx="0"/>
    <cs:effectRef idx="0"/>
    <cs:fontRef idx="minor">
      <a:schemeClr val="dk1">
        <a:lumMod val="50000"/>
        <a:lumOff val="50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ln w="9525" cap="flat" cmpd="sng" algn="ctr">
        <a:solidFill>
          <a:schemeClr val="phClr">
            <a:alpha val="50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  <a:lumOff val="1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dk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cap="none" spc="2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103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 mods="ignoreCSTransforms">
      <cs:styleClr val="0">
        <a:shade val="25000"/>
      </cs:styl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 mods="ignoreCSTransforms">
      <cs:styleClr val="0">
        <a:tint val="25000"/>
      </cs:styl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44.svg"/><Relationship Id="rId2" Type="http://schemas.openxmlformats.org/officeDocument/2006/relationships/image" Target="../media/image34.svg"/><Relationship Id="rId1" Type="http://schemas.openxmlformats.org/officeDocument/2006/relationships/image" Target="../media/image33.png"/><Relationship Id="rId6" Type="http://schemas.openxmlformats.org/officeDocument/2006/relationships/image" Target="../media/image38.sv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svg"/><Relationship Id="rId4" Type="http://schemas.openxmlformats.org/officeDocument/2006/relationships/image" Target="../media/image36.svg"/><Relationship Id="rId9" Type="http://schemas.openxmlformats.org/officeDocument/2006/relationships/image" Target="../media/image41.pn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13" Type="http://schemas.openxmlformats.org/officeDocument/2006/relationships/image" Target="../media/image20.png"/><Relationship Id="rId18" Type="http://schemas.openxmlformats.org/officeDocument/2006/relationships/image" Target="../media/image2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svg"/><Relationship Id="rId17" Type="http://schemas.openxmlformats.org/officeDocument/2006/relationships/image" Target="../media/image24.png"/><Relationship Id="rId2" Type="http://schemas.openxmlformats.org/officeDocument/2006/relationships/image" Target="../media/image9.svg"/><Relationship Id="rId16" Type="http://schemas.openxmlformats.org/officeDocument/2006/relationships/image" Target="../media/image23.svg"/><Relationship Id="rId20" Type="http://schemas.openxmlformats.org/officeDocument/2006/relationships/image" Target="../media/image27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10" Type="http://schemas.openxmlformats.org/officeDocument/2006/relationships/image" Target="../media/image17.svg"/><Relationship Id="rId19" Type="http://schemas.openxmlformats.org/officeDocument/2006/relationships/image" Target="../media/image26.png"/><Relationship Id="rId4" Type="http://schemas.openxmlformats.org/officeDocument/2006/relationships/image" Target="../media/image11.svg"/><Relationship Id="rId9" Type="http://schemas.openxmlformats.org/officeDocument/2006/relationships/image" Target="../media/image16.png"/><Relationship Id="rId14" Type="http://schemas.openxmlformats.org/officeDocument/2006/relationships/image" Target="../media/image21.svg"/></Relationships>
</file>

<file path=ppt/diagrams/_rels/drawing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44.svg"/><Relationship Id="rId2" Type="http://schemas.openxmlformats.org/officeDocument/2006/relationships/image" Target="../media/image34.svg"/><Relationship Id="rId1" Type="http://schemas.openxmlformats.org/officeDocument/2006/relationships/image" Target="../media/image33.png"/><Relationship Id="rId6" Type="http://schemas.openxmlformats.org/officeDocument/2006/relationships/image" Target="../media/image38.sv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svg"/><Relationship Id="rId4" Type="http://schemas.openxmlformats.org/officeDocument/2006/relationships/image" Target="../media/image36.svg"/><Relationship Id="rId9" Type="http://schemas.openxmlformats.org/officeDocument/2006/relationships/image" Target="../media/image41.pn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13" Type="http://schemas.openxmlformats.org/officeDocument/2006/relationships/image" Target="../media/image20.png"/><Relationship Id="rId18" Type="http://schemas.openxmlformats.org/officeDocument/2006/relationships/image" Target="../media/image2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svg"/><Relationship Id="rId17" Type="http://schemas.openxmlformats.org/officeDocument/2006/relationships/image" Target="../media/image24.png"/><Relationship Id="rId2" Type="http://schemas.openxmlformats.org/officeDocument/2006/relationships/image" Target="../media/image9.svg"/><Relationship Id="rId16" Type="http://schemas.openxmlformats.org/officeDocument/2006/relationships/image" Target="../media/image23.svg"/><Relationship Id="rId20" Type="http://schemas.openxmlformats.org/officeDocument/2006/relationships/image" Target="../media/image27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10" Type="http://schemas.openxmlformats.org/officeDocument/2006/relationships/image" Target="../media/image17.svg"/><Relationship Id="rId19" Type="http://schemas.openxmlformats.org/officeDocument/2006/relationships/image" Target="../media/image26.png"/><Relationship Id="rId4" Type="http://schemas.openxmlformats.org/officeDocument/2006/relationships/image" Target="../media/image11.svg"/><Relationship Id="rId9" Type="http://schemas.openxmlformats.org/officeDocument/2006/relationships/image" Target="../media/image16.png"/><Relationship Id="rId14" Type="http://schemas.openxmlformats.org/officeDocument/2006/relationships/image" Target="../media/image2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91F51F8-CF9D-4CE9-8EA2-291C78968B4A}" type="doc">
      <dgm:prSet loTypeId="urn:microsoft.com/office/officeart/2008/layout/VerticalCurvedLis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s-CO"/>
        </a:p>
      </dgm:t>
    </dgm:pt>
    <dgm:pt modelId="{7438C845-4D56-41A9-8EEB-7BDAEA00FA95}">
      <dgm:prSet phldrT="[Texto]"/>
      <dgm:spPr/>
      <dgm:t>
        <a:bodyPr/>
        <a:lstStyle/>
        <a:p>
          <a:r>
            <a:rPr lang="es-CO" dirty="0"/>
            <a:t>Contexto </a:t>
          </a:r>
        </a:p>
      </dgm:t>
    </dgm:pt>
    <dgm:pt modelId="{032C7267-BC71-4056-A04F-2DE50EC3C5A2}" type="parTrans" cxnId="{88A3D5E3-4069-43F9-9BF1-8072BD687813}">
      <dgm:prSet/>
      <dgm:spPr/>
      <dgm:t>
        <a:bodyPr/>
        <a:lstStyle/>
        <a:p>
          <a:endParaRPr lang="es-CO"/>
        </a:p>
      </dgm:t>
    </dgm:pt>
    <dgm:pt modelId="{A2E0333C-5B26-43F1-866B-F2FC8DFB20E0}" type="sibTrans" cxnId="{88A3D5E3-4069-43F9-9BF1-8072BD687813}">
      <dgm:prSet/>
      <dgm:spPr/>
      <dgm:t>
        <a:bodyPr/>
        <a:lstStyle/>
        <a:p>
          <a:endParaRPr lang="es-CO"/>
        </a:p>
      </dgm:t>
    </dgm:pt>
    <dgm:pt modelId="{E770FE24-6D84-45B8-9D62-26D535675B3F}">
      <dgm:prSet phldrT="[Texto]"/>
      <dgm:spPr/>
      <dgm:t>
        <a:bodyPr/>
        <a:lstStyle/>
        <a:p>
          <a:r>
            <a:rPr lang="es-CO" dirty="0"/>
            <a:t>Problemática</a:t>
          </a:r>
        </a:p>
      </dgm:t>
    </dgm:pt>
    <dgm:pt modelId="{CCC116F0-EA3B-403F-87C1-23587061A79F}" type="parTrans" cxnId="{670328FC-5EAB-479B-88D2-248548D91CF5}">
      <dgm:prSet/>
      <dgm:spPr/>
      <dgm:t>
        <a:bodyPr/>
        <a:lstStyle/>
        <a:p>
          <a:endParaRPr lang="es-CO"/>
        </a:p>
      </dgm:t>
    </dgm:pt>
    <dgm:pt modelId="{E5C991DF-BC57-472A-9025-90C6F55C877B}" type="sibTrans" cxnId="{670328FC-5EAB-479B-88D2-248548D91CF5}">
      <dgm:prSet/>
      <dgm:spPr/>
      <dgm:t>
        <a:bodyPr/>
        <a:lstStyle/>
        <a:p>
          <a:endParaRPr lang="es-CO"/>
        </a:p>
      </dgm:t>
    </dgm:pt>
    <dgm:pt modelId="{63F17AC8-6F70-4B16-B8AF-7B1E2A197342}">
      <dgm:prSet phldrT="[Texto]"/>
      <dgm:spPr/>
      <dgm:t>
        <a:bodyPr/>
        <a:lstStyle/>
        <a:p>
          <a:r>
            <a:rPr lang="es-CO" dirty="0"/>
            <a:t>Objetivos </a:t>
          </a:r>
        </a:p>
      </dgm:t>
    </dgm:pt>
    <dgm:pt modelId="{F7DDE097-02B9-4647-9447-EDAB64FF44F4}" type="parTrans" cxnId="{D64E8B96-194F-441B-8E5D-11C60134A06F}">
      <dgm:prSet/>
      <dgm:spPr/>
      <dgm:t>
        <a:bodyPr/>
        <a:lstStyle/>
        <a:p>
          <a:endParaRPr lang="es-CO"/>
        </a:p>
      </dgm:t>
    </dgm:pt>
    <dgm:pt modelId="{F53DA04D-DEB5-4245-B0D1-20B113305DA9}" type="sibTrans" cxnId="{D64E8B96-194F-441B-8E5D-11C60134A06F}">
      <dgm:prSet/>
      <dgm:spPr/>
      <dgm:t>
        <a:bodyPr/>
        <a:lstStyle/>
        <a:p>
          <a:endParaRPr lang="es-CO"/>
        </a:p>
      </dgm:t>
    </dgm:pt>
    <dgm:pt modelId="{73280BFC-CA49-48F4-A4A4-DC10ECE4B4B4}">
      <dgm:prSet phldrT="[Texto]"/>
      <dgm:spPr/>
      <dgm:t>
        <a:bodyPr/>
        <a:lstStyle/>
        <a:p>
          <a:r>
            <a:rPr lang="es-CO" dirty="0"/>
            <a:t>Estrategias</a:t>
          </a:r>
        </a:p>
      </dgm:t>
    </dgm:pt>
    <dgm:pt modelId="{BFEF69AD-5559-4174-BAC9-14E25DAF5905}" type="parTrans" cxnId="{566F6A95-5346-4B08-88DD-2852C8F7B797}">
      <dgm:prSet/>
      <dgm:spPr/>
      <dgm:t>
        <a:bodyPr/>
        <a:lstStyle/>
        <a:p>
          <a:endParaRPr lang="es-CO"/>
        </a:p>
      </dgm:t>
    </dgm:pt>
    <dgm:pt modelId="{5C3D523C-8E9E-4463-894B-4F0C7808BA2D}" type="sibTrans" cxnId="{566F6A95-5346-4B08-88DD-2852C8F7B797}">
      <dgm:prSet/>
      <dgm:spPr/>
      <dgm:t>
        <a:bodyPr/>
        <a:lstStyle/>
        <a:p>
          <a:endParaRPr lang="es-CO"/>
        </a:p>
      </dgm:t>
    </dgm:pt>
    <dgm:pt modelId="{716350D7-0B08-4747-A2C0-8FB81556180D}">
      <dgm:prSet phldrT="[Texto]"/>
      <dgm:spPr/>
      <dgm:t>
        <a:bodyPr/>
        <a:lstStyle/>
        <a:p>
          <a:r>
            <a:rPr lang="es-CO" dirty="0"/>
            <a:t>Metodología</a:t>
          </a:r>
        </a:p>
      </dgm:t>
    </dgm:pt>
    <dgm:pt modelId="{D61B3226-EFB6-4F68-AFC1-23EAAFF30A12}" type="parTrans" cxnId="{54829E0E-50DF-4B7D-900A-EA3DCB71D26B}">
      <dgm:prSet/>
      <dgm:spPr/>
      <dgm:t>
        <a:bodyPr/>
        <a:lstStyle/>
        <a:p>
          <a:endParaRPr lang="es-CO"/>
        </a:p>
      </dgm:t>
    </dgm:pt>
    <dgm:pt modelId="{ECA02309-FBE4-4938-A9A3-9E7F6D7B3B41}" type="sibTrans" cxnId="{54829E0E-50DF-4B7D-900A-EA3DCB71D26B}">
      <dgm:prSet/>
      <dgm:spPr/>
      <dgm:t>
        <a:bodyPr/>
        <a:lstStyle/>
        <a:p>
          <a:endParaRPr lang="es-CO"/>
        </a:p>
      </dgm:t>
    </dgm:pt>
    <dgm:pt modelId="{A05A8ABC-6DDD-4367-A759-B25EEEA31849}">
      <dgm:prSet phldrT="[Texto]"/>
      <dgm:spPr/>
      <dgm:t>
        <a:bodyPr/>
        <a:lstStyle/>
        <a:p>
          <a:r>
            <a:rPr lang="es-CO" dirty="0"/>
            <a:t>Proyecto</a:t>
          </a:r>
        </a:p>
      </dgm:t>
    </dgm:pt>
    <dgm:pt modelId="{80AFD294-0B6B-4384-8103-EBE0A68C0958}" type="parTrans" cxnId="{05F3090C-4F85-4D81-8E1B-210A610F3D7C}">
      <dgm:prSet/>
      <dgm:spPr/>
      <dgm:t>
        <a:bodyPr/>
        <a:lstStyle/>
        <a:p>
          <a:endParaRPr lang="es-CO"/>
        </a:p>
      </dgm:t>
    </dgm:pt>
    <dgm:pt modelId="{13D908A0-BF49-4C09-83F7-2133F88A5E70}" type="sibTrans" cxnId="{05F3090C-4F85-4D81-8E1B-210A610F3D7C}">
      <dgm:prSet/>
      <dgm:spPr/>
      <dgm:t>
        <a:bodyPr/>
        <a:lstStyle/>
        <a:p>
          <a:endParaRPr lang="es-CO"/>
        </a:p>
      </dgm:t>
    </dgm:pt>
    <dgm:pt modelId="{1B20B5C8-B612-443E-BC52-671EE3F0810C}">
      <dgm:prSet phldrT="[Texto]"/>
      <dgm:spPr/>
      <dgm:t>
        <a:bodyPr/>
        <a:lstStyle/>
        <a:p>
          <a:r>
            <a:rPr lang="es-CO" dirty="0"/>
            <a:t>Resultados</a:t>
          </a:r>
        </a:p>
      </dgm:t>
    </dgm:pt>
    <dgm:pt modelId="{134D44F3-054C-40E8-A2C5-136AF86D2FEA}" type="parTrans" cxnId="{74C62634-289B-466A-81D9-D7B08D38DCDF}">
      <dgm:prSet/>
      <dgm:spPr/>
      <dgm:t>
        <a:bodyPr/>
        <a:lstStyle/>
        <a:p>
          <a:endParaRPr lang="es-CO"/>
        </a:p>
      </dgm:t>
    </dgm:pt>
    <dgm:pt modelId="{BC70F7C6-378B-411F-87BA-7E5E55302005}" type="sibTrans" cxnId="{74C62634-289B-466A-81D9-D7B08D38DCDF}">
      <dgm:prSet/>
      <dgm:spPr/>
      <dgm:t>
        <a:bodyPr/>
        <a:lstStyle/>
        <a:p>
          <a:endParaRPr lang="es-CO"/>
        </a:p>
      </dgm:t>
    </dgm:pt>
    <dgm:pt modelId="{0288A01F-2FA3-487F-84EC-86FFB53E81E2}" type="pres">
      <dgm:prSet presAssocID="{191F51F8-CF9D-4CE9-8EA2-291C78968B4A}" presName="Name0" presStyleCnt="0">
        <dgm:presLayoutVars>
          <dgm:chMax val="7"/>
          <dgm:chPref val="7"/>
          <dgm:dir/>
        </dgm:presLayoutVars>
      </dgm:prSet>
      <dgm:spPr/>
    </dgm:pt>
    <dgm:pt modelId="{C5145329-119C-4A99-A050-02088F5C6EC3}" type="pres">
      <dgm:prSet presAssocID="{191F51F8-CF9D-4CE9-8EA2-291C78968B4A}" presName="Name1" presStyleCnt="0"/>
      <dgm:spPr/>
    </dgm:pt>
    <dgm:pt modelId="{7EF90455-FCA9-44A3-BB87-5273264ACF91}" type="pres">
      <dgm:prSet presAssocID="{191F51F8-CF9D-4CE9-8EA2-291C78968B4A}" presName="cycle" presStyleCnt="0"/>
      <dgm:spPr/>
    </dgm:pt>
    <dgm:pt modelId="{A4C2B010-F9F4-4BD5-B139-9F2DE0B90E4D}" type="pres">
      <dgm:prSet presAssocID="{191F51F8-CF9D-4CE9-8EA2-291C78968B4A}" presName="srcNode" presStyleLbl="node1" presStyleIdx="0" presStyleCnt="7"/>
      <dgm:spPr/>
    </dgm:pt>
    <dgm:pt modelId="{EDB58114-FA98-4F63-A4AD-BD415D305BAA}" type="pres">
      <dgm:prSet presAssocID="{191F51F8-CF9D-4CE9-8EA2-291C78968B4A}" presName="conn" presStyleLbl="parChTrans1D2" presStyleIdx="0" presStyleCnt="1"/>
      <dgm:spPr/>
    </dgm:pt>
    <dgm:pt modelId="{61F36C5D-AEF1-4809-A55D-6B6152DF0EAD}" type="pres">
      <dgm:prSet presAssocID="{191F51F8-CF9D-4CE9-8EA2-291C78968B4A}" presName="extraNode" presStyleLbl="node1" presStyleIdx="0" presStyleCnt="7"/>
      <dgm:spPr/>
    </dgm:pt>
    <dgm:pt modelId="{885463A7-572D-4480-9249-7CB27BE3DCE4}" type="pres">
      <dgm:prSet presAssocID="{191F51F8-CF9D-4CE9-8EA2-291C78968B4A}" presName="dstNode" presStyleLbl="node1" presStyleIdx="0" presStyleCnt="7"/>
      <dgm:spPr/>
    </dgm:pt>
    <dgm:pt modelId="{CCE93334-9678-4AC2-B3A1-C91461112157}" type="pres">
      <dgm:prSet presAssocID="{7438C845-4D56-41A9-8EEB-7BDAEA00FA95}" presName="text_1" presStyleLbl="node1" presStyleIdx="0" presStyleCnt="7">
        <dgm:presLayoutVars>
          <dgm:bulletEnabled val="1"/>
        </dgm:presLayoutVars>
      </dgm:prSet>
      <dgm:spPr/>
    </dgm:pt>
    <dgm:pt modelId="{FD6B10EA-EB22-4E8E-B624-3BBFB3431252}" type="pres">
      <dgm:prSet presAssocID="{7438C845-4D56-41A9-8EEB-7BDAEA00FA95}" presName="accent_1" presStyleCnt="0"/>
      <dgm:spPr/>
    </dgm:pt>
    <dgm:pt modelId="{1EDCA55D-5F75-4A12-86A5-3F40DF7E7453}" type="pres">
      <dgm:prSet presAssocID="{7438C845-4D56-41A9-8EEB-7BDAEA00FA95}" presName="accentRepeatNode" presStyleLbl="solidFgAcc1" presStyleIdx="0" presStyleCnt="7"/>
      <dgm:spPr/>
    </dgm:pt>
    <dgm:pt modelId="{1F084786-E818-4BC8-972F-B22B924DBD92}" type="pres">
      <dgm:prSet presAssocID="{E770FE24-6D84-45B8-9D62-26D535675B3F}" presName="text_2" presStyleLbl="node1" presStyleIdx="1" presStyleCnt="7">
        <dgm:presLayoutVars>
          <dgm:bulletEnabled val="1"/>
        </dgm:presLayoutVars>
      </dgm:prSet>
      <dgm:spPr/>
    </dgm:pt>
    <dgm:pt modelId="{71EAA83B-4FE4-4DF8-84DB-1148623E5942}" type="pres">
      <dgm:prSet presAssocID="{E770FE24-6D84-45B8-9D62-26D535675B3F}" presName="accent_2" presStyleCnt="0"/>
      <dgm:spPr/>
    </dgm:pt>
    <dgm:pt modelId="{F38DBCC6-1575-42D5-96D3-B51CC372814D}" type="pres">
      <dgm:prSet presAssocID="{E770FE24-6D84-45B8-9D62-26D535675B3F}" presName="accentRepeatNode" presStyleLbl="solidFgAcc1" presStyleIdx="1" presStyleCnt="7"/>
      <dgm:spPr/>
    </dgm:pt>
    <dgm:pt modelId="{8328EB0A-CAA4-48D4-BFA5-0BCC8E6CBE01}" type="pres">
      <dgm:prSet presAssocID="{63F17AC8-6F70-4B16-B8AF-7B1E2A197342}" presName="text_3" presStyleLbl="node1" presStyleIdx="2" presStyleCnt="7">
        <dgm:presLayoutVars>
          <dgm:bulletEnabled val="1"/>
        </dgm:presLayoutVars>
      </dgm:prSet>
      <dgm:spPr/>
    </dgm:pt>
    <dgm:pt modelId="{05CFD6C2-4256-4B99-BFEC-4A94A3038503}" type="pres">
      <dgm:prSet presAssocID="{63F17AC8-6F70-4B16-B8AF-7B1E2A197342}" presName="accent_3" presStyleCnt="0"/>
      <dgm:spPr/>
    </dgm:pt>
    <dgm:pt modelId="{EEFF3194-A5F5-4E0E-A3C8-278FA647A0DA}" type="pres">
      <dgm:prSet presAssocID="{63F17AC8-6F70-4B16-B8AF-7B1E2A197342}" presName="accentRepeatNode" presStyleLbl="solidFgAcc1" presStyleIdx="2" presStyleCnt="7"/>
      <dgm:spPr/>
    </dgm:pt>
    <dgm:pt modelId="{9B50CFF4-12A1-4AA7-9C2C-1D95A6574DD7}" type="pres">
      <dgm:prSet presAssocID="{716350D7-0B08-4747-A2C0-8FB81556180D}" presName="text_4" presStyleLbl="node1" presStyleIdx="3" presStyleCnt="7">
        <dgm:presLayoutVars>
          <dgm:bulletEnabled val="1"/>
        </dgm:presLayoutVars>
      </dgm:prSet>
      <dgm:spPr/>
    </dgm:pt>
    <dgm:pt modelId="{9C8EEC88-C706-4134-B3C4-8C14D60AF63F}" type="pres">
      <dgm:prSet presAssocID="{716350D7-0B08-4747-A2C0-8FB81556180D}" presName="accent_4" presStyleCnt="0"/>
      <dgm:spPr/>
    </dgm:pt>
    <dgm:pt modelId="{8F434ED8-7169-4CE5-9E7E-6D1EAA87C146}" type="pres">
      <dgm:prSet presAssocID="{716350D7-0B08-4747-A2C0-8FB81556180D}" presName="accentRepeatNode" presStyleLbl="solidFgAcc1" presStyleIdx="3" presStyleCnt="7"/>
      <dgm:spPr/>
    </dgm:pt>
    <dgm:pt modelId="{8E01AB46-0D60-43AE-9603-EBD549A29E79}" type="pres">
      <dgm:prSet presAssocID="{A05A8ABC-6DDD-4367-A759-B25EEEA31849}" presName="text_5" presStyleLbl="node1" presStyleIdx="4" presStyleCnt="7">
        <dgm:presLayoutVars>
          <dgm:bulletEnabled val="1"/>
        </dgm:presLayoutVars>
      </dgm:prSet>
      <dgm:spPr/>
    </dgm:pt>
    <dgm:pt modelId="{BD97AB42-5DB9-47E9-ABA7-A11F3DCA1539}" type="pres">
      <dgm:prSet presAssocID="{A05A8ABC-6DDD-4367-A759-B25EEEA31849}" presName="accent_5" presStyleCnt="0"/>
      <dgm:spPr/>
    </dgm:pt>
    <dgm:pt modelId="{B81210D6-DFDB-4D3D-8790-C23FDCFEB2A4}" type="pres">
      <dgm:prSet presAssocID="{A05A8ABC-6DDD-4367-A759-B25EEEA31849}" presName="accentRepeatNode" presStyleLbl="solidFgAcc1" presStyleIdx="4" presStyleCnt="7"/>
      <dgm:spPr/>
    </dgm:pt>
    <dgm:pt modelId="{C52B70DF-F7FB-49D9-83DC-9B2C8A4B79C0}" type="pres">
      <dgm:prSet presAssocID="{73280BFC-CA49-48F4-A4A4-DC10ECE4B4B4}" presName="text_6" presStyleLbl="node1" presStyleIdx="5" presStyleCnt="7">
        <dgm:presLayoutVars>
          <dgm:bulletEnabled val="1"/>
        </dgm:presLayoutVars>
      </dgm:prSet>
      <dgm:spPr/>
    </dgm:pt>
    <dgm:pt modelId="{442A26CE-8675-408C-9A3B-D3480A5D4E7D}" type="pres">
      <dgm:prSet presAssocID="{73280BFC-CA49-48F4-A4A4-DC10ECE4B4B4}" presName="accent_6" presStyleCnt="0"/>
      <dgm:spPr/>
    </dgm:pt>
    <dgm:pt modelId="{3FB71B74-1326-4A57-B2CA-21D51600861E}" type="pres">
      <dgm:prSet presAssocID="{73280BFC-CA49-48F4-A4A4-DC10ECE4B4B4}" presName="accentRepeatNode" presStyleLbl="solidFgAcc1" presStyleIdx="5" presStyleCnt="7"/>
      <dgm:spPr/>
    </dgm:pt>
    <dgm:pt modelId="{D8B4CA7C-CCE8-4F7B-8291-2E1CF2F2B6A7}" type="pres">
      <dgm:prSet presAssocID="{1B20B5C8-B612-443E-BC52-671EE3F0810C}" presName="text_7" presStyleLbl="node1" presStyleIdx="6" presStyleCnt="7">
        <dgm:presLayoutVars>
          <dgm:bulletEnabled val="1"/>
        </dgm:presLayoutVars>
      </dgm:prSet>
      <dgm:spPr/>
    </dgm:pt>
    <dgm:pt modelId="{19CB58A0-41BC-43BE-8661-D69C91BC9C5E}" type="pres">
      <dgm:prSet presAssocID="{1B20B5C8-B612-443E-BC52-671EE3F0810C}" presName="accent_7" presStyleCnt="0"/>
      <dgm:spPr/>
    </dgm:pt>
    <dgm:pt modelId="{4F7CBD6E-D1BA-42C7-8DD2-CE1FC7A8EF08}" type="pres">
      <dgm:prSet presAssocID="{1B20B5C8-B612-443E-BC52-671EE3F0810C}" presName="accentRepeatNode" presStyleLbl="solidFgAcc1" presStyleIdx="6" presStyleCnt="7"/>
      <dgm:spPr/>
    </dgm:pt>
  </dgm:ptLst>
  <dgm:cxnLst>
    <dgm:cxn modelId="{05F3090C-4F85-4D81-8E1B-210A610F3D7C}" srcId="{191F51F8-CF9D-4CE9-8EA2-291C78968B4A}" destId="{A05A8ABC-6DDD-4367-A759-B25EEEA31849}" srcOrd="4" destOrd="0" parTransId="{80AFD294-0B6B-4384-8103-EBE0A68C0958}" sibTransId="{13D908A0-BF49-4C09-83F7-2133F88A5E70}"/>
    <dgm:cxn modelId="{54829E0E-50DF-4B7D-900A-EA3DCB71D26B}" srcId="{191F51F8-CF9D-4CE9-8EA2-291C78968B4A}" destId="{716350D7-0B08-4747-A2C0-8FB81556180D}" srcOrd="3" destOrd="0" parTransId="{D61B3226-EFB6-4F68-AFC1-23EAAFF30A12}" sibTransId="{ECA02309-FBE4-4938-A9A3-9E7F6D7B3B41}"/>
    <dgm:cxn modelId="{2CA7122F-DFA8-4616-9DC5-71A01CB7B5FA}" type="presOf" srcId="{A05A8ABC-6DDD-4367-A759-B25EEEA31849}" destId="{8E01AB46-0D60-43AE-9603-EBD549A29E79}" srcOrd="0" destOrd="0" presId="urn:microsoft.com/office/officeart/2008/layout/VerticalCurvedList"/>
    <dgm:cxn modelId="{57081230-F941-463B-82FA-CE43AC128BA1}" type="presOf" srcId="{7438C845-4D56-41A9-8EEB-7BDAEA00FA95}" destId="{CCE93334-9678-4AC2-B3A1-C91461112157}" srcOrd="0" destOrd="0" presId="urn:microsoft.com/office/officeart/2008/layout/VerticalCurvedList"/>
    <dgm:cxn modelId="{5F7AC230-7BE0-4ED3-9D92-50585D075D04}" type="presOf" srcId="{A2E0333C-5B26-43F1-866B-F2FC8DFB20E0}" destId="{EDB58114-FA98-4F63-A4AD-BD415D305BAA}" srcOrd="0" destOrd="0" presId="urn:microsoft.com/office/officeart/2008/layout/VerticalCurvedList"/>
    <dgm:cxn modelId="{74C62634-289B-466A-81D9-D7B08D38DCDF}" srcId="{191F51F8-CF9D-4CE9-8EA2-291C78968B4A}" destId="{1B20B5C8-B612-443E-BC52-671EE3F0810C}" srcOrd="6" destOrd="0" parTransId="{134D44F3-054C-40E8-A2C5-136AF86D2FEA}" sibTransId="{BC70F7C6-378B-411F-87BA-7E5E55302005}"/>
    <dgm:cxn modelId="{4B7D6092-2947-40C0-B2AC-EB52C8621190}" type="presOf" srcId="{1B20B5C8-B612-443E-BC52-671EE3F0810C}" destId="{D8B4CA7C-CCE8-4F7B-8291-2E1CF2F2B6A7}" srcOrd="0" destOrd="0" presId="urn:microsoft.com/office/officeart/2008/layout/VerticalCurvedList"/>
    <dgm:cxn modelId="{566F6A95-5346-4B08-88DD-2852C8F7B797}" srcId="{191F51F8-CF9D-4CE9-8EA2-291C78968B4A}" destId="{73280BFC-CA49-48F4-A4A4-DC10ECE4B4B4}" srcOrd="5" destOrd="0" parTransId="{BFEF69AD-5559-4174-BAC9-14E25DAF5905}" sibTransId="{5C3D523C-8E9E-4463-894B-4F0C7808BA2D}"/>
    <dgm:cxn modelId="{D64E8B96-194F-441B-8E5D-11C60134A06F}" srcId="{191F51F8-CF9D-4CE9-8EA2-291C78968B4A}" destId="{63F17AC8-6F70-4B16-B8AF-7B1E2A197342}" srcOrd="2" destOrd="0" parTransId="{F7DDE097-02B9-4647-9447-EDAB64FF44F4}" sibTransId="{F53DA04D-DEB5-4245-B0D1-20B113305DA9}"/>
    <dgm:cxn modelId="{CD084E99-5714-42A5-9BF1-074F3CD80365}" type="presOf" srcId="{73280BFC-CA49-48F4-A4A4-DC10ECE4B4B4}" destId="{C52B70DF-F7FB-49D9-83DC-9B2C8A4B79C0}" srcOrd="0" destOrd="0" presId="urn:microsoft.com/office/officeart/2008/layout/VerticalCurvedList"/>
    <dgm:cxn modelId="{0EFBDF99-DE15-451D-AB31-BF957EF41F42}" type="presOf" srcId="{716350D7-0B08-4747-A2C0-8FB81556180D}" destId="{9B50CFF4-12A1-4AA7-9C2C-1D95A6574DD7}" srcOrd="0" destOrd="0" presId="urn:microsoft.com/office/officeart/2008/layout/VerticalCurvedList"/>
    <dgm:cxn modelId="{B4FBA5AD-741F-45FD-B23C-1D066301CACF}" type="presOf" srcId="{63F17AC8-6F70-4B16-B8AF-7B1E2A197342}" destId="{8328EB0A-CAA4-48D4-BFA5-0BCC8E6CBE01}" srcOrd="0" destOrd="0" presId="urn:microsoft.com/office/officeart/2008/layout/VerticalCurvedList"/>
    <dgm:cxn modelId="{C3CB11CF-6304-4DD4-A90B-2882A9FC2A7D}" type="presOf" srcId="{191F51F8-CF9D-4CE9-8EA2-291C78968B4A}" destId="{0288A01F-2FA3-487F-84EC-86FFB53E81E2}" srcOrd="0" destOrd="0" presId="urn:microsoft.com/office/officeart/2008/layout/VerticalCurvedList"/>
    <dgm:cxn modelId="{88A3D5E3-4069-43F9-9BF1-8072BD687813}" srcId="{191F51F8-CF9D-4CE9-8EA2-291C78968B4A}" destId="{7438C845-4D56-41A9-8EEB-7BDAEA00FA95}" srcOrd="0" destOrd="0" parTransId="{032C7267-BC71-4056-A04F-2DE50EC3C5A2}" sibTransId="{A2E0333C-5B26-43F1-866B-F2FC8DFB20E0}"/>
    <dgm:cxn modelId="{DCD726E9-EBD5-4E0C-98AC-1237CF513E64}" type="presOf" srcId="{E770FE24-6D84-45B8-9D62-26D535675B3F}" destId="{1F084786-E818-4BC8-972F-B22B924DBD92}" srcOrd="0" destOrd="0" presId="urn:microsoft.com/office/officeart/2008/layout/VerticalCurvedList"/>
    <dgm:cxn modelId="{670328FC-5EAB-479B-88D2-248548D91CF5}" srcId="{191F51F8-CF9D-4CE9-8EA2-291C78968B4A}" destId="{E770FE24-6D84-45B8-9D62-26D535675B3F}" srcOrd="1" destOrd="0" parTransId="{CCC116F0-EA3B-403F-87C1-23587061A79F}" sibTransId="{E5C991DF-BC57-472A-9025-90C6F55C877B}"/>
    <dgm:cxn modelId="{9136189F-4E17-4E14-A91B-E6F5E877E5AC}" type="presParOf" srcId="{0288A01F-2FA3-487F-84EC-86FFB53E81E2}" destId="{C5145329-119C-4A99-A050-02088F5C6EC3}" srcOrd="0" destOrd="0" presId="urn:microsoft.com/office/officeart/2008/layout/VerticalCurvedList"/>
    <dgm:cxn modelId="{9435450C-78D1-4194-8223-5E02CD95501F}" type="presParOf" srcId="{C5145329-119C-4A99-A050-02088F5C6EC3}" destId="{7EF90455-FCA9-44A3-BB87-5273264ACF91}" srcOrd="0" destOrd="0" presId="urn:microsoft.com/office/officeart/2008/layout/VerticalCurvedList"/>
    <dgm:cxn modelId="{CFA1EF43-ADCB-46AA-BFBE-264750FA3D0E}" type="presParOf" srcId="{7EF90455-FCA9-44A3-BB87-5273264ACF91}" destId="{A4C2B010-F9F4-4BD5-B139-9F2DE0B90E4D}" srcOrd="0" destOrd="0" presId="urn:microsoft.com/office/officeart/2008/layout/VerticalCurvedList"/>
    <dgm:cxn modelId="{ADAE8C20-038C-44FB-A870-0CA2A8D5D6B5}" type="presParOf" srcId="{7EF90455-FCA9-44A3-BB87-5273264ACF91}" destId="{EDB58114-FA98-4F63-A4AD-BD415D305BAA}" srcOrd="1" destOrd="0" presId="urn:microsoft.com/office/officeart/2008/layout/VerticalCurvedList"/>
    <dgm:cxn modelId="{F9F06839-B493-4316-A354-B02A96C66E65}" type="presParOf" srcId="{7EF90455-FCA9-44A3-BB87-5273264ACF91}" destId="{61F36C5D-AEF1-4809-A55D-6B6152DF0EAD}" srcOrd="2" destOrd="0" presId="urn:microsoft.com/office/officeart/2008/layout/VerticalCurvedList"/>
    <dgm:cxn modelId="{B2DB050D-4070-41FE-B84B-B0846D562DA2}" type="presParOf" srcId="{7EF90455-FCA9-44A3-BB87-5273264ACF91}" destId="{885463A7-572D-4480-9249-7CB27BE3DCE4}" srcOrd="3" destOrd="0" presId="urn:microsoft.com/office/officeart/2008/layout/VerticalCurvedList"/>
    <dgm:cxn modelId="{4F7403F8-DDB3-45F6-9AA6-E12DE2C90D2F}" type="presParOf" srcId="{C5145329-119C-4A99-A050-02088F5C6EC3}" destId="{CCE93334-9678-4AC2-B3A1-C91461112157}" srcOrd="1" destOrd="0" presId="urn:microsoft.com/office/officeart/2008/layout/VerticalCurvedList"/>
    <dgm:cxn modelId="{EFF3CCE0-0E02-4560-AE37-E8808EF4451F}" type="presParOf" srcId="{C5145329-119C-4A99-A050-02088F5C6EC3}" destId="{FD6B10EA-EB22-4E8E-B624-3BBFB3431252}" srcOrd="2" destOrd="0" presId="urn:microsoft.com/office/officeart/2008/layout/VerticalCurvedList"/>
    <dgm:cxn modelId="{AB57EB85-0487-4110-9E40-9925A392CBBD}" type="presParOf" srcId="{FD6B10EA-EB22-4E8E-B624-3BBFB3431252}" destId="{1EDCA55D-5F75-4A12-86A5-3F40DF7E7453}" srcOrd="0" destOrd="0" presId="urn:microsoft.com/office/officeart/2008/layout/VerticalCurvedList"/>
    <dgm:cxn modelId="{214066C9-B23C-4BDE-ADA4-77AD5B08141C}" type="presParOf" srcId="{C5145329-119C-4A99-A050-02088F5C6EC3}" destId="{1F084786-E818-4BC8-972F-B22B924DBD92}" srcOrd="3" destOrd="0" presId="urn:microsoft.com/office/officeart/2008/layout/VerticalCurvedList"/>
    <dgm:cxn modelId="{493BA60C-6EBC-4A66-9B43-BD8270CC713F}" type="presParOf" srcId="{C5145329-119C-4A99-A050-02088F5C6EC3}" destId="{71EAA83B-4FE4-4DF8-84DB-1148623E5942}" srcOrd="4" destOrd="0" presId="urn:microsoft.com/office/officeart/2008/layout/VerticalCurvedList"/>
    <dgm:cxn modelId="{B1F062BD-B6E6-4316-B137-90F1D4EE2F78}" type="presParOf" srcId="{71EAA83B-4FE4-4DF8-84DB-1148623E5942}" destId="{F38DBCC6-1575-42D5-96D3-B51CC372814D}" srcOrd="0" destOrd="0" presId="urn:microsoft.com/office/officeart/2008/layout/VerticalCurvedList"/>
    <dgm:cxn modelId="{652C1A4B-DC6F-48A0-AADD-C127CFE15DE5}" type="presParOf" srcId="{C5145329-119C-4A99-A050-02088F5C6EC3}" destId="{8328EB0A-CAA4-48D4-BFA5-0BCC8E6CBE01}" srcOrd="5" destOrd="0" presId="urn:microsoft.com/office/officeart/2008/layout/VerticalCurvedList"/>
    <dgm:cxn modelId="{7A50CCA5-F295-42CE-9157-68FE8FCEBFDE}" type="presParOf" srcId="{C5145329-119C-4A99-A050-02088F5C6EC3}" destId="{05CFD6C2-4256-4B99-BFEC-4A94A3038503}" srcOrd="6" destOrd="0" presId="urn:microsoft.com/office/officeart/2008/layout/VerticalCurvedList"/>
    <dgm:cxn modelId="{2ECF0A91-2B96-45EF-ABF8-545EE9AEE7FE}" type="presParOf" srcId="{05CFD6C2-4256-4B99-BFEC-4A94A3038503}" destId="{EEFF3194-A5F5-4E0E-A3C8-278FA647A0DA}" srcOrd="0" destOrd="0" presId="urn:microsoft.com/office/officeart/2008/layout/VerticalCurvedList"/>
    <dgm:cxn modelId="{32561B81-1986-4D7C-AC86-C1E16DEAACDF}" type="presParOf" srcId="{C5145329-119C-4A99-A050-02088F5C6EC3}" destId="{9B50CFF4-12A1-4AA7-9C2C-1D95A6574DD7}" srcOrd="7" destOrd="0" presId="urn:microsoft.com/office/officeart/2008/layout/VerticalCurvedList"/>
    <dgm:cxn modelId="{3BCBCBA2-877D-404B-84D1-F5A72B7FEBFA}" type="presParOf" srcId="{C5145329-119C-4A99-A050-02088F5C6EC3}" destId="{9C8EEC88-C706-4134-B3C4-8C14D60AF63F}" srcOrd="8" destOrd="0" presId="urn:microsoft.com/office/officeart/2008/layout/VerticalCurvedList"/>
    <dgm:cxn modelId="{495BF891-41F2-42FD-B03E-075A8E6458A3}" type="presParOf" srcId="{9C8EEC88-C706-4134-B3C4-8C14D60AF63F}" destId="{8F434ED8-7169-4CE5-9E7E-6D1EAA87C146}" srcOrd="0" destOrd="0" presId="urn:microsoft.com/office/officeart/2008/layout/VerticalCurvedList"/>
    <dgm:cxn modelId="{8E74845C-6B02-44D6-8FBD-8D3BEBD35DFA}" type="presParOf" srcId="{C5145329-119C-4A99-A050-02088F5C6EC3}" destId="{8E01AB46-0D60-43AE-9603-EBD549A29E79}" srcOrd="9" destOrd="0" presId="urn:microsoft.com/office/officeart/2008/layout/VerticalCurvedList"/>
    <dgm:cxn modelId="{66323913-B442-471A-8A7C-74696401BD0F}" type="presParOf" srcId="{C5145329-119C-4A99-A050-02088F5C6EC3}" destId="{BD97AB42-5DB9-47E9-ABA7-A11F3DCA1539}" srcOrd="10" destOrd="0" presId="urn:microsoft.com/office/officeart/2008/layout/VerticalCurvedList"/>
    <dgm:cxn modelId="{B1E3ECE5-9ED0-4130-9770-EC06F093D1F4}" type="presParOf" srcId="{BD97AB42-5DB9-47E9-ABA7-A11F3DCA1539}" destId="{B81210D6-DFDB-4D3D-8790-C23FDCFEB2A4}" srcOrd="0" destOrd="0" presId="urn:microsoft.com/office/officeart/2008/layout/VerticalCurvedList"/>
    <dgm:cxn modelId="{81C61726-B90D-46CD-8BE2-725AA8953408}" type="presParOf" srcId="{C5145329-119C-4A99-A050-02088F5C6EC3}" destId="{C52B70DF-F7FB-49D9-83DC-9B2C8A4B79C0}" srcOrd="11" destOrd="0" presId="urn:microsoft.com/office/officeart/2008/layout/VerticalCurvedList"/>
    <dgm:cxn modelId="{C5108D64-96C5-4859-89AF-06F7EACED1B0}" type="presParOf" srcId="{C5145329-119C-4A99-A050-02088F5C6EC3}" destId="{442A26CE-8675-408C-9A3B-D3480A5D4E7D}" srcOrd="12" destOrd="0" presId="urn:microsoft.com/office/officeart/2008/layout/VerticalCurvedList"/>
    <dgm:cxn modelId="{2C7C29E5-769B-4FDB-81EE-21E140E78609}" type="presParOf" srcId="{442A26CE-8675-408C-9A3B-D3480A5D4E7D}" destId="{3FB71B74-1326-4A57-B2CA-21D51600861E}" srcOrd="0" destOrd="0" presId="urn:microsoft.com/office/officeart/2008/layout/VerticalCurvedList"/>
    <dgm:cxn modelId="{9C6B0BBD-90B9-4320-8513-BEE908F1673E}" type="presParOf" srcId="{C5145329-119C-4A99-A050-02088F5C6EC3}" destId="{D8B4CA7C-CCE8-4F7B-8291-2E1CF2F2B6A7}" srcOrd="13" destOrd="0" presId="urn:microsoft.com/office/officeart/2008/layout/VerticalCurvedList"/>
    <dgm:cxn modelId="{36FEA042-F934-45EE-848A-7CABE49B36C3}" type="presParOf" srcId="{C5145329-119C-4A99-A050-02088F5C6EC3}" destId="{19CB58A0-41BC-43BE-8661-D69C91BC9C5E}" srcOrd="14" destOrd="0" presId="urn:microsoft.com/office/officeart/2008/layout/VerticalCurvedList"/>
    <dgm:cxn modelId="{2CA2F61E-F951-4F45-8F63-537FA89CBC35}" type="presParOf" srcId="{19CB58A0-41BC-43BE-8661-D69C91BC9C5E}" destId="{4F7CBD6E-D1BA-42C7-8DD2-CE1FC7A8EF0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BCF88CC-D6B0-4CC5-A752-2AD60B8AD5CA}" type="doc">
      <dgm:prSet loTypeId="urn:microsoft.com/office/officeart/2005/8/layout/hProcess4" loCatId="process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s-CO"/>
        </a:p>
      </dgm:t>
    </dgm:pt>
    <dgm:pt modelId="{0AE040E7-35B5-4278-A550-72095F61DDFD}">
      <dgm:prSet phldrT="[Texto]"/>
      <dgm:spPr/>
      <dgm:t>
        <a:bodyPr/>
        <a:lstStyle/>
        <a:p>
          <a:r>
            <a:rPr lang="es-CO" dirty="0"/>
            <a:t>VPN</a:t>
          </a:r>
        </a:p>
      </dgm:t>
    </dgm:pt>
    <dgm:pt modelId="{DFE293DA-3720-4C1D-B182-596A70AFC601}" type="parTrans" cxnId="{6C92A950-7C49-4D1E-91EC-CFC3B367629F}">
      <dgm:prSet/>
      <dgm:spPr/>
      <dgm:t>
        <a:bodyPr/>
        <a:lstStyle/>
        <a:p>
          <a:endParaRPr lang="es-CO"/>
        </a:p>
      </dgm:t>
    </dgm:pt>
    <dgm:pt modelId="{E5C06F24-8583-46DA-AFCF-EE381C78FBFC}" type="sibTrans" cxnId="{6C92A950-7C49-4D1E-91EC-CFC3B367629F}">
      <dgm:prSet/>
      <dgm:spPr/>
      <dgm:t>
        <a:bodyPr/>
        <a:lstStyle/>
        <a:p>
          <a:endParaRPr lang="es-CO"/>
        </a:p>
      </dgm:t>
    </dgm:pt>
    <dgm:pt modelId="{0EB335C9-C115-490F-948B-74BFC3E78C60}">
      <dgm:prSet phldrT="[Texto]"/>
      <dgm:spPr/>
      <dgm:t>
        <a:bodyPr/>
        <a:lstStyle/>
        <a:p>
          <a:r>
            <a:rPr lang="es-CO" dirty="0"/>
            <a:t>$12.200 millones </a:t>
          </a:r>
        </a:p>
      </dgm:t>
    </dgm:pt>
    <dgm:pt modelId="{6EB95189-F6D6-43B2-9296-94571D8140E8}" type="parTrans" cxnId="{6F1A4B9B-3F70-4352-BD8B-FEE5165657B6}">
      <dgm:prSet/>
      <dgm:spPr/>
      <dgm:t>
        <a:bodyPr/>
        <a:lstStyle/>
        <a:p>
          <a:endParaRPr lang="es-CO"/>
        </a:p>
      </dgm:t>
    </dgm:pt>
    <dgm:pt modelId="{A85B5994-2B6B-4E05-8F54-8E2319B75135}" type="sibTrans" cxnId="{6F1A4B9B-3F70-4352-BD8B-FEE5165657B6}">
      <dgm:prSet/>
      <dgm:spPr/>
      <dgm:t>
        <a:bodyPr/>
        <a:lstStyle/>
        <a:p>
          <a:endParaRPr lang="es-CO"/>
        </a:p>
      </dgm:t>
    </dgm:pt>
    <dgm:pt modelId="{82E458CC-F722-4473-AD8F-EFEC6F155BFF}">
      <dgm:prSet phldrT="[Texto]"/>
      <dgm:spPr/>
      <dgm:t>
        <a:bodyPr/>
        <a:lstStyle/>
        <a:p>
          <a:r>
            <a:rPr lang="es-CO" dirty="0"/>
            <a:t>TIO</a:t>
          </a:r>
        </a:p>
      </dgm:t>
    </dgm:pt>
    <dgm:pt modelId="{286EF9DC-F7DC-4758-B7E4-3FB786F892E5}" type="parTrans" cxnId="{A0643D81-E573-4F89-9F2D-99F84EA4947B}">
      <dgm:prSet/>
      <dgm:spPr/>
      <dgm:t>
        <a:bodyPr/>
        <a:lstStyle/>
        <a:p>
          <a:endParaRPr lang="es-CO"/>
        </a:p>
      </dgm:t>
    </dgm:pt>
    <dgm:pt modelId="{29F95DDF-F7D1-4322-B7B5-0E1DAD186FD6}" type="sibTrans" cxnId="{A0643D81-E573-4F89-9F2D-99F84EA4947B}">
      <dgm:prSet/>
      <dgm:spPr/>
      <dgm:t>
        <a:bodyPr/>
        <a:lstStyle/>
        <a:p>
          <a:endParaRPr lang="es-CO"/>
        </a:p>
      </dgm:t>
    </dgm:pt>
    <dgm:pt modelId="{C4DEB1F9-9F3C-4082-B97A-BFA499E77604}">
      <dgm:prSet phldrT="[Texto]"/>
      <dgm:spPr/>
      <dgm:t>
        <a:bodyPr/>
        <a:lstStyle/>
        <a:p>
          <a:pPr algn="ctr"/>
          <a:r>
            <a:rPr lang="es-CO" dirty="0"/>
            <a:t>7%</a:t>
          </a:r>
        </a:p>
      </dgm:t>
    </dgm:pt>
    <dgm:pt modelId="{BD6C3E1D-4228-4AFC-870B-0AC4E15937A0}" type="parTrans" cxnId="{37906225-2E20-4BB5-9592-4F9FF63AC3FF}">
      <dgm:prSet/>
      <dgm:spPr/>
      <dgm:t>
        <a:bodyPr/>
        <a:lstStyle/>
        <a:p>
          <a:endParaRPr lang="es-CO"/>
        </a:p>
      </dgm:t>
    </dgm:pt>
    <dgm:pt modelId="{8FA94C4C-8204-470D-84EB-7359A9A3D1F1}" type="sibTrans" cxnId="{37906225-2E20-4BB5-9592-4F9FF63AC3FF}">
      <dgm:prSet/>
      <dgm:spPr/>
      <dgm:t>
        <a:bodyPr/>
        <a:lstStyle/>
        <a:p>
          <a:endParaRPr lang="es-CO"/>
        </a:p>
      </dgm:t>
    </dgm:pt>
    <dgm:pt modelId="{6711B5D8-ED16-4B83-9A45-6F0A4ABFEB86}">
      <dgm:prSet phldrT="[Texto]"/>
      <dgm:spPr/>
      <dgm:t>
        <a:bodyPr/>
        <a:lstStyle/>
        <a:p>
          <a:r>
            <a:rPr lang="es-CO" dirty="0"/>
            <a:t>TIR</a:t>
          </a:r>
        </a:p>
      </dgm:t>
    </dgm:pt>
    <dgm:pt modelId="{E7C83EF5-E8B0-4839-B4CC-EBEEDB437D3A}" type="parTrans" cxnId="{400C2314-8D1C-4BC7-9D5F-FCC36D03024D}">
      <dgm:prSet/>
      <dgm:spPr/>
      <dgm:t>
        <a:bodyPr/>
        <a:lstStyle/>
        <a:p>
          <a:endParaRPr lang="es-CO"/>
        </a:p>
      </dgm:t>
    </dgm:pt>
    <dgm:pt modelId="{2F27584A-A612-4A25-8AA7-4D88E3CADF1D}" type="sibTrans" cxnId="{400C2314-8D1C-4BC7-9D5F-FCC36D03024D}">
      <dgm:prSet/>
      <dgm:spPr/>
      <dgm:t>
        <a:bodyPr/>
        <a:lstStyle/>
        <a:p>
          <a:endParaRPr lang="es-CO"/>
        </a:p>
      </dgm:t>
    </dgm:pt>
    <dgm:pt modelId="{FCDA087B-D8B1-48CA-9101-534CF767262F}">
      <dgm:prSet phldrT="[Texto]"/>
      <dgm:spPr/>
      <dgm:t>
        <a:bodyPr/>
        <a:lstStyle/>
        <a:p>
          <a:pPr algn="ctr"/>
          <a:r>
            <a:rPr lang="es-CO" dirty="0"/>
            <a:t>65%</a:t>
          </a:r>
        </a:p>
      </dgm:t>
    </dgm:pt>
    <dgm:pt modelId="{8DC1CB7A-FD6E-4615-81F6-69143A279808}" type="parTrans" cxnId="{29E1D374-0511-4839-AE1D-D9B7801CD4F8}">
      <dgm:prSet/>
      <dgm:spPr/>
      <dgm:t>
        <a:bodyPr/>
        <a:lstStyle/>
        <a:p>
          <a:endParaRPr lang="es-CO"/>
        </a:p>
      </dgm:t>
    </dgm:pt>
    <dgm:pt modelId="{8336AC38-7F6C-441B-A3C0-35DC404C2940}" type="sibTrans" cxnId="{29E1D374-0511-4839-AE1D-D9B7801CD4F8}">
      <dgm:prSet/>
      <dgm:spPr/>
      <dgm:t>
        <a:bodyPr/>
        <a:lstStyle/>
        <a:p>
          <a:endParaRPr lang="es-CO"/>
        </a:p>
      </dgm:t>
    </dgm:pt>
    <dgm:pt modelId="{23BB2A84-FF3C-42B6-BF30-9593CD1607BD}" type="pres">
      <dgm:prSet presAssocID="{1BCF88CC-D6B0-4CC5-A752-2AD60B8AD5CA}" presName="Name0" presStyleCnt="0">
        <dgm:presLayoutVars>
          <dgm:dir/>
          <dgm:animLvl val="lvl"/>
          <dgm:resizeHandles val="exact"/>
        </dgm:presLayoutVars>
      </dgm:prSet>
      <dgm:spPr/>
    </dgm:pt>
    <dgm:pt modelId="{91D31031-0EAE-497A-87F6-DAC2DE873DB0}" type="pres">
      <dgm:prSet presAssocID="{1BCF88CC-D6B0-4CC5-A752-2AD60B8AD5CA}" presName="tSp" presStyleCnt="0"/>
      <dgm:spPr/>
    </dgm:pt>
    <dgm:pt modelId="{83295115-3F08-452D-8376-70EA3D70B70A}" type="pres">
      <dgm:prSet presAssocID="{1BCF88CC-D6B0-4CC5-A752-2AD60B8AD5CA}" presName="bSp" presStyleCnt="0"/>
      <dgm:spPr/>
    </dgm:pt>
    <dgm:pt modelId="{6190A213-11F8-4F35-8DBB-4C458F29109D}" type="pres">
      <dgm:prSet presAssocID="{1BCF88CC-D6B0-4CC5-A752-2AD60B8AD5CA}" presName="process" presStyleCnt="0"/>
      <dgm:spPr/>
    </dgm:pt>
    <dgm:pt modelId="{AC1C02A8-F345-43B1-8F94-C7F0E6B77C81}" type="pres">
      <dgm:prSet presAssocID="{0AE040E7-35B5-4278-A550-72095F61DDFD}" presName="composite1" presStyleCnt="0"/>
      <dgm:spPr/>
    </dgm:pt>
    <dgm:pt modelId="{F58F787B-6BF3-462D-BE14-592AC40DFEB8}" type="pres">
      <dgm:prSet presAssocID="{0AE040E7-35B5-4278-A550-72095F61DDFD}" presName="dummyNode1" presStyleLbl="node1" presStyleIdx="0" presStyleCnt="3"/>
      <dgm:spPr/>
    </dgm:pt>
    <dgm:pt modelId="{44300A8F-7B4C-4AB7-BD63-1BCF9069410F}" type="pres">
      <dgm:prSet presAssocID="{0AE040E7-35B5-4278-A550-72095F61DDFD}" presName="childNode1" presStyleLbl="bgAcc1" presStyleIdx="0" presStyleCnt="3">
        <dgm:presLayoutVars>
          <dgm:bulletEnabled val="1"/>
        </dgm:presLayoutVars>
      </dgm:prSet>
      <dgm:spPr/>
    </dgm:pt>
    <dgm:pt modelId="{775E3AFA-58FA-48A4-AF6B-8E8A434AE797}" type="pres">
      <dgm:prSet presAssocID="{0AE040E7-35B5-4278-A550-72095F61DDFD}" presName="childNode1tx" presStyleLbl="bgAcc1" presStyleIdx="0" presStyleCnt="3">
        <dgm:presLayoutVars>
          <dgm:bulletEnabled val="1"/>
        </dgm:presLayoutVars>
      </dgm:prSet>
      <dgm:spPr/>
    </dgm:pt>
    <dgm:pt modelId="{7126AB2D-2B96-4CEC-8051-DDA109AE6AAA}" type="pres">
      <dgm:prSet presAssocID="{0AE040E7-35B5-4278-A550-72095F61DDFD}" presName="parentNode1" presStyleLbl="node1" presStyleIdx="0" presStyleCnt="3">
        <dgm:presLayoutVars>
          <dgm:chMax val="1"/>
          <dgm:bulletEnabled val="1"/>
        </dgm:presLayoutVars>
      </dgm:prSet>
      <dgm:spPr/>
    </dgm:pt>
    <dgm:pt modelId="{9F608641-415E-48EC-8B0C-0C008021084F}" type="pres">
      <dgm:prSet presAssocID="{0AE040E7-35B5-4278-A550-72095F61DDFD}" presName="connSite1" presStyleCnt="0"/>
      <dgm:spPr/>
    </dgm:pt>
    <dgm:pt modelId="{90A5F17F-A749-47EC-A596-C71D9B87E091}" type="pres">
      <dgm:prSet presAssocID="{E5C06F24-8583-46DA-AFCF-EE381C78FBFC}" presName="Name9" presStyleLbl="sibTrans2D1" presStyleIdx="0" presStyleCnt="2"/>
      <dgm:spPr/>
    </dgm:pt>
    <dgm:pt modelId="{0D4E70D0-25F0-422E-8593-7009A1A4E36E}" type="pres">
      <dgm:prSet presAssocID="{82E458CC-F722-4473-AD8F-EFEC6F155BFF}" presName="composite2" presStyleCnt="0"/>
      <dgm:spPr/>
    </dgm:pt>
    <dgm:pt modelId="{D07480BD-BFA7-4329-B843-252CA6E89DC0}" type="pres">
      <dgm:prSet presAssocID="{82E458CC-F722-4473-AD8F-EFEC6F155BFF}" presName="dummyNode2" presStyleLbl="node1" presStyleIdx="0" presStyleCnt="3"/>
      <dgm:spPr/>
    </dgm:pt>
    <dgm:pt modelId="{F9970DBC-CA94-4E99-AF11-D6F609747EF9}" type="pres">
      <dgm:prSet presAssocID="{82E458CC-F722-4473-AD8F-EFEC6F155BFF}" presName="childNode2" presStyleLbl="bgAcc1" presStyleIdx="1" presStyleCnt="3" custLinFactNeighborX="-1158" custLinFactNeighborY="0">
        <dgm:presLayoutVars>
          <dgm:bulletEnabled val="1"/>
        </dgm:presLayoutVars>
      </dgm:prSet>
      <dgm:spPr/>
    </dgm:pt>
    <dgm:pt modelId="{B63FE79D-B0F9-427F-9888-80F49CA8D145}" type="pres">
      <dgm:prSet presAssocID="{82E458CC-F722-4473-AD8F-EFEC6F155BFF}" presName="childNode2tx" presStyleLbl="bgAcc1" presStyleIdx="1" presStyleCnt="3">
        <dgm:presLayoutVars>
          <dgm:bulletEnabled val="1"/>
        </dgm:presLayoutVars>
      </dgm:prSet>
      <dgm:spPr/>
    </dgm:pt>
    <dgm:pt modelId="{E95571FC-C338-4A5A-A579-7C787129ABC5}" type="pres">
      <dgm:prSet presAssocID="{82E458CC-F722-4473-AD8F-EFEC6F155BFF}" presName="parentNode2" presStyleLbl="node1" presStyleIdx="1" presStyleCnt="3">
        <dgm:presLayoutVars>
          <dgm:chMax val="0"/>
          <dgm:bulletEnabled val="1"/>
        </dgm:presLayoutVars>
      </dgm:prSet>
      <dgm:spPr/>
    </dgm:pt>
    <dgm:pt modelId="{63F5F084-F1B5-48CB-BBB9-E9CF20AA9F63}" type="pres">
      <dgm:prSet presAssocID="{82E458CC-F722-4473-AD8F-EFEC6F155BFF}" presName="connSite2" presStyleCnt="0"/>
      <dgm:spPr/>
    </dgm:pt>
    <dgm:pt modelId="{9713F557-BC52-4C45-8F94-D8035D8E6FD9}" type="pres">
      <dgm:prSet presAssocID="{29F95DDF-F7D1-4322-B7B5-0E1DAD186FD6}" presName="Name18" presStyleLbl="sibTrans2D1" presStyleIdx="1" presStyleCnt="2"/>
      <dgm:spPr/>
    </dgm:pt>
    <dgm:pt modelId="{9935DE8E-C7E1-49C4-AC13-8D4C7F9D3949}" type="pres">
      <dgm:prSet presAssocID="{6711B5D8-ED16-4B83-9A45-6F0A4ABFEB86}" presName="composite1" presStyleCnt="0"/>
      <dgm:spPr/>
    </dgm:pt>
    <dgm:pt modelId="{D7EFE199-8633-444B-B80B-5F864BA708FC}" type="pres">
      <dgm:prSet presAssocID="{6711B5D8-ED16-4B83-9A45-6F0A4ABFEB86}" presName="dummyNode1" presStyleLbl="node1" presStyleIdx="1" presStyleCnt="3"/>
      <dgm:spPr/>
    </dgm:pt>
    <dgm:pt modelId="{32448230-03F3-4464-8E9F-3744E7F8F564}" type="pres">
      <dgm:prSet presAssocID="{6711B5D8-ED16-4B83-9A45-6F0A4ABFEB86}" presName="childNode1" presStyleLbl="bgAcc1" presStyleIdx="2" presStyleCnt="3">
        <dgm:presLayoutVars>
          <dgm:bulletEnabled val="1"/>
        </dgm:presLayoutVars>
      </dgm:prSet>
      <dgm:spPr/>
    </dgm:pt>
    <dgm:pt modelId="{CB737F5D-6B17-4E4B-B2F8-F32A5951AA92}" type="pres">
      <dgm:prSet presAssocID="{6711B5D8-ED16-4B83-9A45-6F0A4ABFEB86}" presName="childNode1tx" presStyleLbl="bgAcc1" presStyleIdx="2" presStyleCnt="3">
        <dgm:presLayoutVars>
          <dgm:bulletEnabled val="1"/>
        </dgm:presLayoutVars>
      </dgm:prSet>
      <dgm:spPr/>
    </dgm:pt>
    <dgm:pt modelId="{EF85F7DD-727A-4E54-B9D4-7C32F449F3F5}" type="pres">
      <dgm:prSet presAssocID="{6711B5D8-ED16-4B83-9A45-6F0A4ABFEB86}" presName="parentNode1" presStyleLbl="node1" presStyleIdx="2" presStyleCnt="3">
        <dgm:presLayoutVars>
          <dgm:chMax val="1"/>
          <dgm:bulletEnabled val="1"/>
        </dgm:presLayoutVars>
      </dgm:prSet>
      <dgm:spPr/>
    </dgm:pt>
    <dgm:pt modelId="{43DD9830-5B1F-4CD2-B3C4-B69C4F524199}" type="pres">
      <dgm:prSet presAssocID="{6711B5D8-ED16-4B83-9A45-6F0A4ABFEB86}" presName="connSite1" presStyleCnt="0"/>
      <dgm:spPr/>
    </dgm:pt>
  </dgm:ptLst>
  <dgm:cxnLst>
    <dgm:cxn modelId="{400C2314-8D1C-4BC7-9D5F-FCC36D03024D}" srcId="{1BCF88CC-D6B0-4CC5-A752-2AD60B8AD5CA}" destId="{6711B5D8-ED16-4B83-9A45-6F0A4ABFEB86}" srcOrd="2" destOrd="0" parTransId="{E7C83EF5-E8B0-4839-B4CC-EBEEDB437D3A}" sibTransId="{2F27584A-A612-4A25-8AA7-4D88E3CADF1D}"/>
    <dgm:cxn modelId="{A3BF7F21-E841-40E8-A8A4-56794C35ED64}" type="presOf" srcId="{C4DEB1F9-9F3C-4082-B97A-BFA499E77604}" destId="{B63FE79D-B0F9-427F-9888-80F49CA8D145}" srcOrd="1" destOrd="0" presId="urn:microsoft.com/office/officeart/2005/8/layout/hProcess4"/>
    <dgm:cxn modelId="{37906225-2E20-4BB5-9592-4F9FF63AC3FF}" srcId="{82E458CC-F722-4473-AD8F-EFEC6F155BFF}" destId="{C4DEB1F9-9F3C-4082-B97A-BFA499E77604}" srcOrd="0" destOrd="0" parTransId="{BD6C3E1D-4228-4AFC-870B-0AC4E15937A0}" sibTransId="{8FA94C4C-8204-470D-84EB-7359A9A3D1F1}"/>
    <dgm:cxn modelId="{320D785E-CEE2-4048-973F-683570B8855C}" type="presOf" srcId="{E5C06F24-8583-46DA-AFCF-EE381C78FBFC}" destId="{90A5F17F-A749-47EC-A596-C71D9B87E091}" srcOrd="0" destOrd="0" presId="urn:microsoft.com/office/officeart/2005/8/layout/hProcess4"/>
    <dgm:cxn modelId="{6C92A950-7C49-4D1E-91EC-CFC3B367629F}" srcId="{1BCF88CC-D6B0-4CC5-A752-2AD60B8AD5CA}" destId="{0AE040E7-35B5-4278-A550-72095F61DDFD}" srcOrd="0" destOrd="0" parTransId="{DFE293DA-3720-4C1D-B182-596A70AFC601}" sibTransId="{E5C06F24-8583-46DA-AFCF-EE381C78FBFC}"/>
    <dgm:cxn modelId="{29E1D374-0511-4839-AE1D-D9B7801CD4F8}" srcId="{6711B5D8-ED16-4B83-9A45-6F0A4ABFEB86}" destId="{FCDA087B-D8B1-48CA-9101-534CF767262F}" srcOrd="0" destOrd="0" parTransId="{8DC1CB7A-FD6E-4615-81F6-69143A279808}" sibTransId="{8336AC38-7F6C-441B-A3C0-35DC404C2940}"/>
    <dgm:cxn modelId="{0E5DF777-DA2D-43ED-8D96-BF730288975A}" type="presOf" srcId="{FCDA087B-D8B1-48CA-9101-534CF767262F}" destId="{CB737F5D-6B17-4E4B-B2F8-F32A5951AA92}" srcOrd="1" destOrd="0" presId="urn:microsoft.com/office/officeart/2005/8/layout/hProcess4"/>
    <dgm:cxn modelId="{A0643D81-E573-4F89-9F2D-99F84EA4947B}" srcId="{1BCF88CC-D6B0-4CC5-A752-2AD60B8AD5CA}" destId="{82E458CC-F722-4473-AD8F-EFEC6F155BFF}" srcOrd="1" destOrd="0" parTransId="{286EF9DC-F7DC-4758-B7E4-3FB786F892E5}" sibTransId="{29F95DDF-F7D1-4322-B7B5-0E1DAD186FD6}"/>
    <dgm:cxn modelId="{A950B785-9A1E-41D8-9BD1-94F1C117EC83}" type="presOf" srcId="{6711B5D8-ED16-4B83-9A45-6F0A4ABFEB86}" destId="{EF85F7DD-727A-4E54-B9D4-7C32F449F3F5}" srcOrd="0" destOrd="0" presId="urn:microsoft.com/office/officeart/2005/8/layout/hProcess4"/>
    <dgm:cxn modelId="{6F1A4B9B-3F70-4352-BD8B-FEE5165657B6}" srcId="{0AE040E7-35B5-4278-A550-72095F61DDFD}" destId="{0EB335C9-C115-490F-948B-74BFC3E78C60}" srcOrd="0" destOrd="0" parTransId="{6EB95189-F6D6-43B2-9296-94571D8140E8}" sibTransId="{A85B5994-2B6B-4E05-8F54-8E2319B75135}"/>
    <dgm:cxn modelId="{3EEF879B-AF07-46DD-9590-07147AAC6F00}" type="presOf" srcId="{C4DEB1F9-9F3C-4082-B97A-BFA499E77604}" destId="{F9970DBC-CA94-4E99-AF11-D6F609747EF9}" srcOrd="0" destOrd="0" presId="urn:microsoft.com/office/officeart/2005/8/layout/hProcess4"/>
    <dgm:cxn modelId="{647CADA3-EFFE-46E0-8B5C-B93F9CB20C3E}" type="presOf" srcId="{0AE040E7-35B5-4278-A550-72095F61DDFD}" destId="{7126AB2D-2B96-4CEC-8051-DDA109AE6AAA}" srcOrd="0" destOrd="0" presId="urn:microsoft.com/office/officeart/2005/8/layout/hProcess4"/>
    <dgm:cxn modelId="{7F1C86BA-80A0-42F0-96DC-EF2D21BCD01A}" type="presOf" srcId="{82E458CC-F722-4473-AD8F-EFEC6F155BFF}" destId="{E95571FC-C338-4A5A-A579-7C787129ABC5}" srcOrd="0" destOrd="0" presId="urn:microsoft.com/office/officeart/2005/8/layout/hProcess4"/>
    <dgm:cxn modelId="{B9D7D8BB-20B3-49E8-B500-09EE3B88176E}" type="presOf" srcId="{0EB335C9-C115-490F-948B-74BFC3E78C60}" destId="{775E3AFA-58FA-48A4-AF6B-8E8A434AE797}" srcOrd="1" destOrd="0" presId="urn:microsoft.com/office/officeart/2005/8/layout/hProcess4"/>
    <dgm:cxn modelId="{6B158CBE-30C0-4373-B349-B349AB1C8921}" type="presOf" srcId="{29F95DDF-F7D1-4322-B7B5-0E1DAD186FD6}" destId="{9713F557-BC52-4C45-8F94-D8035D8E6FD9}" srcOrd="0" destOrd="0" presId="urn:microsoft.com/office/officeart/2005/8/layout/hProcess4"/>
    <dgm:cxn modelId="{69804FC8-47CC-44F2-892C-B3CACFFCC5B1}" type="presOf" srcId="{0EB335C9-C115-490F-948B-74BFC3E78C60}" destId="{44300A8F-7B4C-4AB7-BD63-1BCF9069410F}" srcOrd="0" destOrd="0" presId="urn:microsoft.com/office/officeart/2005/8/layout/hProcess4"/>
    <dgm:cxn modelId="{4A5AF9E4-9368-4229-A995-00E3D28D5593}" type="presOf" srcId="{1BCF88CC-D6B0-4CC5-A752-2AD60B8AD5CA}" destId="{23BB2A84-FF3C-42B6-BF30-9593CD1607BD}" srcOrd="0" destOrd="0" presId="urn:microsoft.com/office/officeart/2005/8/layout/hProcess4"/>
    <dgm:cxn modelId="{2BA429FE-660B-4050-95AF-ABFABE93ADA7}" type="presOf" srcId="{FCDA087B-D8B1-48CA-9101-534CF767262F}" destId="{32448230-03F3-4464-8E9F-3744E7F8F564}" srcOrd="0" destOrd="0" presId="urn:microsoft.com/office/officeart/2005/8/layout/hProcess4"/>
    <dgm:cxn modelId="{8863AA77-F5B8-4874-B0FE-08349C35F78F}" type="presParOf" srcId="{23BB2A84-FF3C-42B6-BF30-9593CD1607BD}" destId="{91D31031-0EAE-497A-87F6-DAC2DE873DB0}" srcOrd="0" destOrd="0" presId="urn:microsoft.com/office/officeart/2005/8/layout/hProcess4"/>
    <dgm:cxn modelId="{8038838E-856F-459A-820D-060174FFA43B}" type="presParOf" srcId="{23BB2A84-FF3C-42B6-BF30-9593CD1607BD}" destId="{83295115-3F08-452D-8376-70EA3D70B70A}" srcOrd="1" destOrd="0" presId="urn:microsoft.com/office/officeart/2005/8/layout/hProcess4"/>
    <dgm:cxn modelId="{31286A1E-389E-49E8-B3E7-DDE77856FFB6}" type="presParOf" srcId="{23BB2A84-FF3C-42B6-BF30-9593CD1607BD}" destId="{6190A213-11F8-4F35-8DBB-4C458F29109D}" srcOrd="2" destOrd="0" presId="urn:microsoft.com/office/officeart/2005/8/layout/hProcess4"/>
    <dgm:cxn modelId="{7650C1A9-20E4-4D7D-9269-BAD96257D1AC}" type="presParOf" srcId="{6190A213-11F8-4F35-8DBB-4C458F29109D}" destId="{AC1C02A8-F345-43B1-8F94-C7F0E6B77C81}" srcOrd="0" destOrd="0" presId="urn:microsoft.com/office/officeart/2005/8/layout/hProcess4"/>
    <dgm:cxn modelId="{B55572DB-4E1E-4B20-A6E2-79E4017F83DF}" type="presParOf" srcId="{AC1C02A8-F345-43B1-8F94-C7F0E6B77C81}" destId="{F58F787B-6BF3-462D-BE14-592AC40DFEB8}" srcOrd="0" destOrd="0" presId="urn:microsoft.com/office/officeart/2005/8/layout/hProcess4"/>
    <dgm:cxn modelId="{BF73D012-FD62-47B1-BF10-BF92CBBD9469}" type="presParOf" srcId="{AC1C02A8-F345-43B1-8F94-C7F0E6B77C81}" destId="{44300A8F-7B4C-4AB7-BD63-1BCF9069410F}" srcOrd="1" destOrd="0" presId="urn:microsoft.com/office/officeart/2005/8/layout/hProcess4"/>
    <dgm:cxn modelId="{9412808E-3A5C-4264-8F2D-6003FE83EC09}" type="presParOf" srcId="{AC1C02A8-F345-43B1-8F94-C7F0E6B77C81}" destId="{775E3AFA-58FA-48A4-AF6B-8E8A434AE797}" srcOrd="2" destOrd="0" presId="urn:microsoft.com/office/officeart/2005/8/layout/hProcess4"/>
    <dgm:cxn modelId="{2EB4DC96-A5E6-47C1-84A2-962C0FB149D5}" type="presParOf" srcId="{AC1C02A8-F345-43B1-8F94-C7F0E6B77C81}" destId="{7126AB2D-2B96-4CEC-8051-DDA109AE6AAA}" srcOrd="3" destOrd="0" presId="urn:microsoft.com/office/officeart/2005/8/layout/hProcess4"/>
    <dgm:cxn modelId="{E4C75AB8-C0F5-4E24-BC29-4092D58E114E}" type="presParOf" srcId="{AC1C02A8-F345-43B1-8F94-C7F0E6B77C81}" destId="{9F608641-415E-48EC-8B0C-0C008021084F}" srcOrd="4" destOrd="0" presId="urn:microsoft.com/office/officeart/2005/8/layout/hProcess4"/>
    <dgm:cxn modelId="{65A518AE-1F10-4250-96FB-91B231AEAA72}" type="presParOf" srcId="{6190A213-11F8-4F35-8DBB-4C458F29109D}" destId="{90A5F17F-A749-47EC-A596-C71D9B87E091}" srcOrd="1" destOrd="0" presId="urn:microsoft.com/office/officeart/2005/8/layout/hProcess4"/>
    <dgm:cxn modelId="{B7B32EDB-D36F-4662-A2E2-23FC976E3E7F}" type="presParOf" srcId="{6190A213-11F8-4F35-8DBB-4C458F29109D}" destId="{0D4E70D0-25F0-422E-8593-7009A1A4E36E}" srcOrd="2" destOrd="0" presId="urn:microsoft.com/office/officeart/2005/8/layout/hProcess4"/>
    <dgm:cxn modelId="{58AE5DE7-12FE-435A-8E12-A68EE03270EB}" type="presParOf" srcId="{0D4E70D0-25F0-422E-8593-7009A1A4E36E}" destId="{D07480BD-BFA7-4329-B843-252CA6E89DC0}" srcOrd="0" destOrd="0" presId="urn:microsoft.com/office/officeart/2005/8/layout/hProcess4"/>
    <dgm:cxn modelId="{4FC8D98F-4944-4251-B8FB-77D9F26814B1}" type="presParOf" srcId="{0D4E70D0-25F0-422E-8593-7009A1A4E36E}" destId="{F9970DBC-CA94-4E99-AF11-D6F609747EF9}" srcOrd="1" destOrd="0" presId="urn:microsoft.com/office/officeart/2005/8/layout/hProcess4"/>
    <dgm:cxn modelId="{C2D36EF2-4AC5-48BE-A8F4-3B8B565CF54C}" type="presParOf" srcId="{0D4E70D0-25F0-422E-8593-7009A1A4E36E}" destId="{B63FE79D-B0F9-427F-9888-80F49CA8D145}" srcOrd="2" destOrd="0" presId="urn:microsoft.com/office/officeart/2005/8/layout/hProcess4"/>
    <dgm:cxn modelId="{811F7516-8A8B-45FC-B3F7-A58D835F8D71}" type="presParOf" srcId="{0D4E70D0-25F0-422E-8593-7009A1A4E36E}" destId="{E95571FC-C338-4A5A-A579-7C787129ABC5}" srcOrd="3" destOrd="0" presId="urn:microsoft.com/office/officeart/2005/8/layout/hProcess4"/>
    <dgm:cxn modelId="{2431E131-D135-4CD0-A896-6AA85722F43A}" type="presParOf" srcId="{0D4E70D0-25F0-422E-8593-7009A1A4E36E}" destId="{63F5F084-F1B5-48CB-BBB9-E9CF20AA9F63}" srcOrd="4" destOrd="0" presId="urn:microsoft.com/office/officeart/2005/8/layout/hProcess4"/>
    <dgm:cxn modelId="{2F7F8E68-9DE6-40F7-9ABD-8066F7497828}" type="presParOf" srcId="{6190A213-11F8-4F35-8DBB-4C458F29109D}" destId="{9713F557-BC52-4C45-8F94-D8035D8E6FD9}" srcOrd="3" destOrd="0" presId="urn:microsoft.com/office/officeart/2005/8/layout/hProcess4"/>
    <dgm:cxn modelId="{18944662-C853-4F6C-9007-93D15E7592D9}" type="presParOf" srcId="{6190A213-11F8-4F35-8DBB-4C458F29109D}" destId="{9935DE8E-C7E1-49C4-AC13-8D4C7F9D3949}" srcOrd="4" destOrd="0" presId="urn:microsoft.com/office/officeart/2005/8/layout/hProcess4"/>
    <dgm:cxn modelId="{E436AA49-24C7-4391-9051-A3A5A7BE7BFA}" type="presParOf" srcId="{9935DE8E-C7E1-49C4-AC13-8D4C7F9D3949}" destId="{D7EFE199-8633-444B-B80B-5F864BA708FC}" srcOrd="0" destOrd="0" presId="urn:microsoft.com/office/officeart/2005/8/layout/hProcess4"/>
    <dgm:cxn modelId="{5CF7B74A-E400-4993-B7A8-D58A75CD7879}" type="presParOf" srcId="{9935DE8E-C7E1-49C4-AC13-8D4C7F9D3949}" destId="{32448230-03F3-4464-8E9F-3744E7F8F564}" srcOrd="1" destOrd="0" presId="urn:microsoft.com/office/officeart/2005/8/layout/hProcess4"/>
    <dgm:cxn modelId="{1DB2040C-81D5-44C8-B222-5ECB22D2CAB5}" type="presParOf" srcId="{9935DE8E-C7E1-49C4-AC13-8D4C7F9D3949}" destId="{CB737F5D-6B17-4E4B-B2F8-F32A5951AA92}" srcOrd="2" destOrd="0" presId="urn:microsoft.com/office/officeart/2005/8/layout/hProcess4"/>
    <dgm:cxn modelId="{4AAC63B3-C197-4E98-A3E8-AD7212F51EF2}" type="presParOf" srcId="{9935DE8E-C7E1-49C4-AC13-8D4C7F9D3949}" destId="{EF85F7DD-727A-4E54-B9D4-7C32F449F3F5}" srcOrd="3" destOrd="0" presId="urn:microsoft.com/office/officeart/2005/8/layout/hProcess4"/>
    <dgm:cxn modelId="{24A04070-27FE-48BB-82A7-D674A142B38A}" type="presParOf" srcId="{9935DE8E-C7E1-49C4-AC13-8D4C7F9D3949}" destId="{43DD9830-5B1F-4CD2-B3C4-B69C4F524199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83D51EB-B340-4532-A2B3-98D5391AFBAE}" type="doc">
      <dgm:prSet loTypeId="urn:microsoft.com/office/officeart/2008/layout/PictureStrips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s-CO"/>
        </a:p>
      </dgm:t>
    </dgm:pt>
    <dgm:pt modelId="{B9B343C6-6163-4CA6-8800-F41A7998AAA7}">
      <dgm:prSet phldrT="[Texto]"/>
      <dgm:spPr/>
      <dgm:t>
        <a:bodyPr/>
        <a:lstStyle/>
        <a:p>
          <a:r>
            <a:rPr lang="es-CO" dirty="0"/>
            <a:t>Los ingresos de la compañía reflejan un incremento del 33% con el planteamiento de las dos estrategias de valor.</a:t>
          </a:r>
        </a:p>
      </dgm:t>
    </dgm:pt>
    <dgm:pt modelId="{EDE45497-A51F-43BE-8495-2EFFABC53FA4}" type="parTrans" cxnId="{14D1BEAE-D56B-4D51-B0F5-6C3D42861904}">
      <dgm:prSet/>
      <dgm:spPr/>
      <dgm:t>
        <a:bodyPr/>
        <a:lstStyle/>
        <a:p>
          <a:endParaRPr lang="es-CO"/>
        </a:p>
      </dgm:t>
    </dgm:pt>
    <dgm:pt modelId="{5882D850-266D-48DE-A3FA-CF10B0BA91A1}" type="sibTrans" cxnId="{14D1BEAE-D56B-4D51-B0F5-6C3D42861904}">
      <dgm:prSet/>
      <dgm:spPr/>
      <dgm:t>
        <a:bodyPr/>
        <a:lstStyle/>
        <a:p>
          <a:endParaRPr lang="es-CO"/>
        </a:p>
      </dgm:t>
    </dgm:pt>
    <dgm:pt modelId="{8ED06F9E-0E9C-49A6-9B08-4EE86EAFA044}">
      <dgm:prSet/>
      <dgm:spPr/>
      <dgm:t>
        <a:bodyPr/>
        <a:lstStyle/>
        <a:p>
          <a:r>
            <a:rPr lang="es-CO"/>
            <a:t>Al implementar alguna de las dos estrategias de valor, se presenta crecimiento en sus costos fijos, esto debido a la inversión que deben realizar.</a:t>
          </a:r>
        </a:p>
      </dgm:t>
    </dgm:pt>
    <dgm:pt modelId="{E08E671C-3F70-4A8B-AB99-5EC85001832F}" type="parTrans" cxnId="{5B2EDE69-92A6-4023-9074-F7FE826EBB18}">
      <dgm:prSet/>
      <dgm:spPr/>
      <dgm:t>
        <a:bodyPr/>
        <a:lstStyle/>
        <a:p>
          <a:endParaRPr lang="es-CO"/>
        </a:p>
      </dgm:t>
    </dgm:pt>
    <dgm:pt modelId="{96608012-A34B-429B-A677-F5E101327DC4}" type="sibTrans" cxnId="{5B2EDE69-92A6-4023-9074-F7FE826EBB18}">
      <dgm:prSet/>
      <dgm:spPr/>
      <dgm:t>
        <a:bodyPr/>
        <a:lstStyle/>
        <a:p>
          <a:endParaRPr lang="es-CO"/>
        </a:p>
      </dgm:t>
    </dgm:pt>
    <dgm:pt modelId="{2F4F39EC-31D9-4D9C-885B-5FBDB8292E5D}">
      <dgm:prSet/>
      <dgm:spPr/>
      <dgm:t>
        <a:bodyPr/>
        <a:lstStyle/>
        <a:p>
          <a:r>
            <a:rPr lang="es-CO"/>
            <a:t>El margen bruto del modelo de la estrategia 2 presenta un 41% de margen</a:t>
          </a:r>
        </a:p>
      </dgm:t>
    </dgm:pt>
    <dgm:pt modelId="{613A66EA-368C-4B41-918C-3CAACE80D17D}" type="parTrans" cxnId="{B7F4EF45-51B2-491B-9F47-B96ACB088AD6}">
      <dgm:prSet/>
      <dgm:spPr/>
      <dgm:t>
        <a:bodyPr/>
        <a:lstStyle/>
        <a:p>
          <a:endParaRPr lang="es-CO"/>
        </a:p>
      </dgm:t>
    </dgm:pt>
    <dgm:pt modelId="{67EF59CF-E0F7-4B10-B113-58E90D724FD6}" type="sibTrans" cxnId="{B7F4EF45-51B2-491B-9F47-B96ACB088AD6}">
      <dgm:prSet/>
      <dgm:spPr/>
      <dgm:t>
        <a:bodyPr/>
        <a:lstStyle/>
        <a:p>
          <a:endParaRPr lang="es-CO"/>
        </a:p>
      </dgm:t>
    </dgm:pt>
    <dgm:pt modelId="{F117AB1C-DECB-4F5F-88CE-D0681841CC01}">
      <dgm:prSet/>
      <dgm:spPr/>
      <dgm:t>
        <a:bodyPr/>
        <a:lstStyle/>
        <a:p>
          <a:r>
            <a:rPr lang="es-CO"/>
            <a:t>El EBITDA, refleja que inicialmente la estrategia 2 es la que genera un mayor porcentaje con 50%</a:t>
          </a:r>
        </a:p>
      </dgm:t>
    </dgm:pt>
    <dgm:pt modelId="{7C0DD69F-9426-495B-967F-D6E7FCB267F8}" type="parTrans" cxnId="{325D3F33-8166-4418-9D30-324B1E0BBA87}">
      <dgm:prSet/>
      <dgm:spPr/>
      <dgm:t>
        <a:bodyPr/>
        <a:lstStyle/>
        <a:p>
          <a:endParaRPr lang="es-CO"/>
        </a:p>
      </dgm:t>
    </dgm:pt>
    <dgm:pt modelId="{59990721-E23E-44A7-843B-015DE8BE37F6}" type="sibTrans" cxnId="{325D3F33-8166-4418-9D30-324B1E0BBA87}">
      <dgm:prSet/>
      <dgm:spPr/>
      <dgm:t>
        <a:bodyPr/>
        <a:lstStyle/>
        <a:p>
          <a:endParaRPr lang="es-CO"/>
        </a:p>
      </dgm:t>
    </dgm:pt>
    <dgm:pt modelId="{E6AB8328-16D5-44E2-BA21-10F7C56A4767}">
      <dgm:prSet/>
      <dgm:spPr/>
      <dgm:t>
        <a:bodyPr/>
        <a:lstStyle/>
        <a:p>
          <a:r>
            <a:rPr lang="es-CO"/>
            <a:t>El EBIT confirma la favorabilidad por el modelo de la estrategia 2, con un 20%</a:t>
          </a:r>
        </a:p>
      </dgm:t>
    </dgm:pt>
    <dgm:pt modelId="{EE4C22DC-6DC8-4485-B87F-ADB2C180C51B}" type="parTrans" cxnId="{E742BA9C-C264-4915-A329-8D3CE739A77C}">
      <dgm:prSet/>
      <dgm:spPr/>
      <dgm:t>
        <a:bodyPr/>
        <a:lstStyle/>
        <a:p>
          <a:endParaRPr lang="es-CO"/>
        </a:p>
      </dgm:t>
    </dgm:pt>
    <dgm:pt modelId="{84DB7204-E03E-40BF-9CF5-E474C9CF39B5}" type="sibTrans" cxnId="{E742BA9C-C264-4915-A329-8D3CE739A77C}">
      <dgm:prSet/>
      <dgm:spPr/>
      <dgm:t>
        <a:bodyPr/>
        <a:lstStyle/>
        <a:p>
          <a:endParaRPr lang="es-CO"/>
        </a:p>
      </dgm:t>
    </dgm:pt>
    <dgm:pt modelId="{3E373ABD-6035-460D-86E4-84C105E013D1}">
      <dgm:prSet/>
      <dgm:spPr/>
      <dgm:t>
        <a:bodyPr/>
        <a:lstStyle/>
        <a:p>
          <a:r>
            <a:rPr lang="es-CO"/>
            <a:t>El modelo con estrategia 2 basada en posicionamiento y reconocimiento en el mercado, es el que resulta más favorable para compañía se generaría una valoración por 10.293 millones proyectados para los próximos 5 años, en donde su inversión durante este tiempo es de 2.858 millones de pesos.</a:t>
          </a:r>
        </a:p>
      </dgm:t>
    </dgm:pt>
    <dgm:pt modelId="{EEAAF17B-FBE0-4F2B-AB60-E80F06F418AF}" type="parTrans" cxnId="{E6364C66-2B74-469C-87EF-436AD2E24735}">
      <dgm:prSet/>
      <dgm:spPr/>
      <dgm:t>
        <a:bodyPr/>
        <a:lstStyle/>
        <a:p>
          <a:endParaRPr lang="es-CO"/>
        </a:p>
      </dgm:t>
    </dgm:pt>
    <dgm:pt modelId="{8A587832-2723-4D5B-9A3E-D43BDEE5E90C}" type="sibTrans" cxnId="{E6364C66-2B74-469C-87EF-436AD2E24735}">
      <dgm:prSet/>
      <dgm:spPr/>
      <dgm:t>
        <a:bodyPr/>
        <a:lstStyle/>
        <a:p>
          <a:endParaRPr lang="es-CO"/>
        </a:p>
      </dgm:t>
    </dgm:pt>
    <dgm:pt modelId="{A174B90B-4198-422D-A82D-C7F1688710C1}" type="pres">
      <dgm:prSet presAssocID="{B83D51EB-B340-4532-A2B3-98D5391AFBAE}" presName="Name0" presStyleCnt="0">
        <dgm:presLayoutVars>
          <dgm:dir/>
          <dgm:resizeHandles val="exact"/>
        </dgm:presLayoutVars>
      </dgm:prSet>
      <dgm:spPr/>
    </dgm:pt>
    <dgm:pt modelId="{FE7AA0B2-AC53-4902-BC38-37465BE21223}" type="pres">
      <dgm:prSet presAssocID="{B9B343C6-6163-4CA6-8800-F41A7998AAA7}" presName="composite" presStyleCnt="0"/>
      <dgm:spPr/>
    </dgm:pt>
    <dgm:pt modelId="{F56F5BAC-C51C-4501-AC0C-E65C27798A50}" type="pres">
      <dgm:prSet presAssocID="{B9B343C6-6163-4CA6-8800-F41A7998AAA7}" presName="rect1" presStyleLbl="trAlignAcc1" presStyleIdx="0" presStyleCnt="6">
        <dgm:presLayoutVars>
          <dgm:bulletEnabled val="1"/>
        </dgm:presLayoutVars>
      </dgm:prSet>
      <dgm:spPr/>
    </dgm:pt>
    <dgm:pt modelId="{DC55BFAB-C2C4-4D29-BACC-7C99BD04159B}" type="pres">
      <dgm:prSet presAssocID="{B9B343C6-6163-4CA6-8800-F41A7998AAA7}" presName="rect2" presStyleLbl="fgImgPlac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oins"/>
        </a:ext>
      </dgm:extLst>
    </dgm:pt>
    <dgm:pt modelId="{4AC3C023-6E4B-4668-8911-B78C87723E5D}" type="pres">
      <dgm:prSet presAssocID="{5882D850-266D-48DE-A3FA-CF10B0BA91A1}" presName="sibTrans" presStyleCnt="0"/>
      <dgm:spPr/>
    </dgm:pt>
    <dgm:pt modelId="{9EF630B6-1571-4983-812F-036CF5C50760}" type="pres">
      <dgm:prSet presAssocID="{2F4F39EC-31D9-4D9C-885B-5FBDB8292E5D}" presName="composite" presStyleCnt="0"/>
      <dgm:spPr/>
    </dgm:pt>
    <dgm:pt modelId="{6764DFAD-7C29-4DB4-9CC2-0A21A4D3CA0D}" type="pres">
      <dgm:prSet presAssocID="{2F4F39EC-31D9-4D9C-885B-5FBDB8292E5D}" presName="rect1" presStyleLbl="trAlignAcc1" presStyleIdx="1" presStyleCnt="6">
        <dgm:presLayoutVars>
          <dgm:bulletEnabled val="1"/>
        </dgm:presLayoutVars>
      </dgm:prSet>
      <dgm:spPr/>
    </dgm:pt>
    <dgm:pt modelId="{4223C61D-BCA9-4385-AB42-315F5AF937D2}" type="pres">
      <dgm:prSet presAssocID="{2F4F39EC-31D9-4D9C-885B-5FBDB8292E5D}" presName="rect2" presStyleLbl="fgImgPlac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llar"/>
        </a:ext>
      </dgm:extLst>
    </dgm:pt>
    <dgm:pt modelId="{AE432100-2586-46FD-94C0-3F1E64A7B2AA}" type="pres">
      <dgm:prSet presAssocID="{67EF59CF-E0F7-4B10-B113-58E90D724FD6}" presName="sibTrans" presStyleCnt="0"/>
      <dgm:spPr/>
    </dgm:pt>
    <dgm:pt modelId="{900F9438-8DED-4972-83C2-672CF2E28756}" type="pres">
      <dgm:prSet presAssocID="{8ED06F9E-0E9C-49A6-9B08-4EE86EAFA044}" presName="composite" presStyleCnt="0"/>
      <dgm:spPr/>
    </dgm:pt>
    <dgm:pt modelId="{B8FE8B82-2F69-47A4-86D4-BCD7B2AA6F8F}" type="pres">
      <dgm:prSet presAssocID="{8ED06F9E-0E9C-49A6-9B08-4EE86EAFA044}" presName="rect1" presStyleLbl="trAlignAcc1" presStyleIdx="2" presStyleCnt="6">
        <dgm:presLayoutVars>
          <dgm:bulletEnabled val="1"/>
        </dgm:presLayoutVars>
      </dgm:prSet>
      <dgm:spPr/>
    </dgm:pt>
    <dgm:pt modelId="{67285D1C-0536-4553-B32E-4CDC35787C76}" type="pres">
      <dgm:prSet presAssocID="{8ED06F9E-0E9C-49A6-9B08-4EE86EAFA044}" presName="rect2" presStyleLbl="fgImgPlac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Ice hockey"/>
        </a:ext>
      </dgm:extLst>
    </dgm:pt>
    <dgm:pt modelId="{72823AA6-734E-45B7-9F2A-FF5880CF4AF1}" type="pres">
      <dgm:prSet presAssocID="{96608012-A34B-429B-A677-F5E101327DC4}" presName="sibTrans" presStyleCnt="0"/>
      <dgm:spPr/>
    </dgm:pt>
    <dgm:pt modelId="{1E9922F0-F76E-4BF2-9290-978921D5F003}" type="pres">
      <dgm:prSet presAssocID="{F117AB1C-DECB-4F5F-88CE-D0681841CC01}" presName="composite" presStyleCnt="0"/>
      <dgm:spPr/>
    </dgm:pt>
    <dgm:pt modelId="{A8D73A7E-1E42-4EE6-9379-DB6A2EDF8775}" type="pres">
      <dgm:prSet presAssocID="{F117AB1C-DECB-4F5F-88CE-D0681841CC01}" presName="rect1" presStyleLbl="trAlignAcc1" presStyleIdx="3" presStyleCnt="6">
        <dgm:presLayoutVars>
          <dgm:bulletEnabled val="1"/>
        </dgm:presLayoutVars>
      </dgm:prSet>
      <dgm:spPr/>
    </dgm:pt>
    <dgm:pt modelId="{F9709DA1-49DD-45DD-865F-BB250A932729}" type="pres">
      <dgm:prSet presAssocID="{F117AB1C-DECB-4F5F-88CE-D0681841CC01}" presName="rect2" presStyleLbl="fgImgPlac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Wallet"/>
        </a:ext>
      </dgm:extLst>
    </dgm:pt>
    <dgm:pt modelId="{B8C88567-1AED-4C5D-A726-6C569589FE9C}" type="pres">
      <dgm:prSet presAssocID="{59990721-E23E-44A7-843B-015DE8BE37F6}" presName="sibTrans" presStyleCnt="0"/>
      <dgm:spPr/>
    </dgm:pt>
    <dgm:pt modelId="{99C89C87-873E-4003-B524-922FF1C8F3B0}" type="pres">
      <dgm:prSet presAssocID="{E6AB8328-16D5-44E2-BA21-10F7C56A4767}" presName="composite" presStyleCnt="0"/>
      <dgm:spPr/>
    </dgm:pt>
    <dgm:pt modelId="{1B097C52-9171-4FC9-81A1-F831E60D082B}" type="pres">
      <dgm:prSet presAssocID="{E6AB8328-16D5-44E2-BA21-10F7C56A4767}" presName="rect1" presStyleLbl="trAlignAcc1" presStyleIdx="4" presStyleCnt="6">
        <dgm:presLayoutVars>
          <dgm:bulletEnabled val="1"/>
        </dgm:presLayoutVars>
      </dgm:prSet>
      <dgm:spPr/>
    </dgm:pt>
    <dgm:pt modelId="{61717412-0F1E-4510-ADF2-4AF5477F7DEC}" type="pres">
      <dgm:prSet presAssocID="{E6AB8328-16D5-44E2-BA21-10F7C56A4767}" presName="rect2" presStyleLbl="fgImgPlac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inimize"/>
        </a:ext>
      </dgm:extLst>
    </dgm:pt>
    <dgm:pt modelId="{ADA44610-0A7C-43FB-8DF4-60711A9304F7}" type="pres">
      <dgm:prSet presAssocID="{84DB7204-E03E-40BF-9CF5-E474C9CF39B5}" presName="sibTrans" presStyleCnt="0"/>
      <dgm:spPr/>
    </dgm:pt>
    <dgm:pt modelId="{ECC8A753-47CF-4193-BF92-3E811A123126}" type="pres">
      <dgm:prSet presAssocID="{3E373ABD-6035-460D-86E4-84C105E013D1}" presName="composite" presStyleCnt="0"/>
      <dgm:spPr/>
    </dgm:pt>
    <dgm:pt modelId="{703510A1-EAB7-433E-982D-732F0755DC86}" type="pres">
      <dgm:prSet presAssocID="{3E373ABD-6035-460D-86E4-84C105E013D1}" presName="rect1" presStyleLbl="trAlignAcc1" presStyleIdx="5" presStyleCnt="6">
        <dgm:presLayoutVars>
          <dgm:bulletEnabled val="1"/>
        </dgm:presLayoutVars>
      </dgm:prSet>
      <dgm:spPr/>
    </dgm:pt>
    <dgm:pt modelId="{97B96916-B4CF-4B78-962D-E7B6ED899EC6}" type="pres">
      <dgm:prSet presAssocID="{3E373ABD-6035-460D-86E4-84C105E013D1}" presName="rect2" presStyleLbl="fgImgPlac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</dgm:ptLst>
  <dgm:cxnLst>
    <dgm:cxn modelId="{FD93C231-7FC3-4644-A259-83F9C989490C}" type="presOf" srcId="{2F4F39EC-31D9-4D9C-885B-5FBDB8292E5D}" destId="{6764DFAD-7C29-4DB4-9CC2-0A21A4D3CA0D}" srcOrd="0" destOrd="0" presId="urn:microsoft.com/office/officeart/2008/layout/PictureStrips"/>
    <dgm:cxn modelId="{325D3F33-8166-4418-9D30-324B1E0BBA87}" srcId="{B83D51EB-B340-4532-A2B3-98D5391AFBAE}" destId="{F117AB1C-DECB-4F5F-88CE-D0681841CC01}" srcOrd="3" destOrd="0" parTransId="{7C0DD69F-9426-495B-967F-D6E7FCB267F8}" sibTransId="{59990721-E23E-44A7-843B-015DE8BE37F6}"/>
    <dgm:cxn modelId="{F2E80163-0B8D-49FF-9369-4C9A83B57595}" type="presOf" srcId="{B9B343C6-6163-4CA6-8800-F41A7998AAA7}" destId="{F56F5BAC-C51C-4501-AC0C-E65C27798A50}" srcOrd="0" destOrd="0" presId="urn:microsoft.com/office/officeart/2008/layout/PictureStrips"/>
    <dgm:cxn modelId="{B7F4EF45-51B2-491B-9F47-B96ACB088AD6}" srcId="{B83D51EB-B340-4532-A2B3-98D5391AFBAE}" destId="{2F4F39EC-31D9-4D9C-885B-5FBDB8292E5D}" srcOrd="1" destOrd="0" parTransId="{613A66EA-368C-4B41-918C-3CAACE80D17D}" sibTransId="{67EF59CF-E0F7-4B10-B113-58E90D724FD6}"/>
    <dgm:cxn modelId="{E6364C66-2B74-469C-87EF-436AD2E24735}" srcId="{B83D51EB-B340-4532-A2B3-98D5391AFBAE}" destId="{3E373ABD-6035-460D-86E4-84C105E013D1}" srcOrd="5" destOrd="0" parTransId="{EEAAF17B-FBE0-4F2B-AB60-E80F06F418AF}" sibTransId="{8A587832-2723-4D5B-9A3E-D43BDEE5E90C}"/>
    <dgm:cxn modelId="{841B6E46-F97D-4DA0-8D72-2B0AE9B8F73C}" type="presOf" srcId="{F117AB1C-DECB-4F5F-88CE-D0681841CC01}" destId="{A8D73A7E-1E42-4EE6-9379-DB6A2EDF8775}" srcOrd="0" destOrd="0" presId="urn:microsoft.com/office/officeart/2008/layout/PictureStrips"/>
    <dgm:cxn modelId="{5B2EDE69-92A6-4023-9074-F7FE826EBB18}" srcId="{B83D51EB-B340-4532-A2B3-98D5391AFBAE}" destId="{8ED06F9E-0E9C-49A6-9B08-4EE86EAFA044}" srcOrd="2" destOrd="0" parTransId="{E08E671C-3F70-4A8B-AB99-5EC85001832F}" sibTransId="{96608012-A34B-429B-A677-F5E101327DC4}"/>
    <dgm:cxn modelId="{9504D04C-4275-4559-87A0-35A0DFE2ECF2}" type="presOf" srcId="{B83D51EB-B340-4532-A2B3-98D5391AFBAE}" destId="{A174B90B-4198-422D-A82D-C7F1688710C1}" srcOrd="0" destOrd="0" presId="urn:microsoft.com/office/officeart/2008/layout/PictureStrips"/>
    <dgm:cxn modelId="{123BF77C-040D-4C45-9F97-7710EB384588}" type="presOf" srcId="{3E373ABD-6035-460D-86E4-84C105E013D1}" destId="{703510A1-EAB7-433E-982D-732F0755DC86}" srcOrd="0" destOrd="0" presId="urn:microsoft.com/office/officeart/2008/layout/PictureStrips"/>
    <dgm:cxn modelId="{E742BA9C-C264-4915-A329-8D3CE739A77C}" srcId="{B83D51EB-B340-4532-A2B3-98D5391AFBAE}" destId="{E6AB8328-16D5-44E2-BA21-10F7C56A4767}" srcOrd="4" destOrd="0" parTransId="{EE4C22DC-6DC8-4485-B87F-ADB2C180C51B}" sibTransId="{84DB7204-E03E-40BF-9CF5-E474C9CF39B5}"/>
    <dgm:cxn modelId="{14D1BEAE-D56B-4D51-B0F5-6C3D42861904}" srcId="{B83D51EB-B340-4532-A2B3-98D5391AFBAE}" destId="{B9B343C6-6163-4CA6-8800-F41A7998AAA7}" srcOrd="0" destOrd="0" parTransId="{EDE45497-A51F-43BE-8495-2EFFABC53FA4}" sibTransId="{5882D850-266D-48DE-A3FA-CF10B0BA91A1}"/>
    <dgm:cxn modelId="{9181D6BE-8A95-48A5-A2D5-F58811D5AADB}" type="presOf" srcId="{8ED06F9E-0E9C-49A6-9B08-4EE86EAFA044}" destId="{B8FE8B82-2F69-47A4-86D4-BCD7B2AA6F8F}" srcOrd="0" destOrd="0" presId="urn:microsoft.com/office/officeart/2008/layout/PictureStrips"/>
    <dgm:cxn modelId="{EDC6F2DB-0746-4FF6-A285-0017803A4485}" type="presOf" srcId="{E6AB8328-16D5-44E2-BA21-10F7C56A4767}" destId="{1B097C52-9171-4FC9-81A1-F831E60D082B}" srcOrd="0" destOrd="0" presId="urn:microsoft.com/office/officeart/2008/layout/PictureStrips"/>
    <dgm:cxn modelId="{FA8C6B8B-6621-4C21-8625-7C9645FB9059}" type="presParOf" srcId="{A174B90B-4198-422D-A82D-C7F1688710C1}" destId="{FE7AA0B2-AC53-4902-BC38-37465BE21223}" srcOrd="0" destOrd="0" presId="urn:microsoft.com/office/officeart/2008/layout/PictureStrips"/>
    <dgm:cxn modelId="{68BB0B86-161F-4D8B-ABEA-6F1D91125901}" type="presParOf" srcId="{FE7AA0B2-AC53-4902-BC38-37465BE21223}" destId="{F56F5BAC-C51C-4501-AC0C-E65C27798A50}" srcOrd="0" destOrd="0" presId="urn:microsoft.com/office/officeart/2008/layout/PictureStrips"/>
    <dgm:cxn modelId="{55244DB6-04DC-4B15-8217-7ACC95228F9F}" type="presParOf" srcId="{FE7AA0B2-AC53-4902-BC38-37465BE21223}" destId="{DC55BFAB-C2C4-4D29-BACC-7C99BD04159B}" srcOrd="1" destOrd="0" presId="urn:microsoft.com/office/officeart/2008/layout/PictureStrips"/>
    <dgm:cxn modelId="{7008AC44-3AEB-452D-9FB2-32BC7E60C393}" type="presParOf" srcId="{A174B90B-4198-422D-A82D-C7F1688710C1}" destId="{4AC3C023-6E4B-4668-8911-B78C87723E5D}" srcOrd="1" destOrd="0" presId="urn:microsoft.com/office/officeart/2008/layout/PictureStrips"/>
    <dgm:cxn modelId="{AC9C850F-012B-4402-AAF2-853AADBDA150}" type="presParOf" srcId="{A174B90B-4198-422D-A82D-C7F1688710C1}" destId="{9EF630B6-1571-4983-812F-036CF5C50760}" srcOrd="2" destOrd="0" presId="urn:microsoft.com/office/officeart/2008/layout/PictureStrips"/>
    <dgm:cxn modelId="{D63FF8EE-41C5-4499-ABF8-FD35174AB32F}" type="presParOf" srcId="{9EF630B6-1571-4983-812F-036CF5C50760}" destId="{6764DFAD-7C29-4DB4-9CC2-0A21A4D3CA0D}" srcOrd="0" destOrd="0" presId="urn:microsoft.com/office/officeart/2008/layout/PictureStrips"/>
    <dgm:cxn modelId="{CE93E491-3359-4854-AE1B-9BF756BDF0F1}" type="presParOf" srcId="{9EF630B6-1571-4983-812F-036CF5C50760}" destId="{4223C61D-BCA9-4385-AB42-315F5AF937D2}" srcOrd="1" destOrd="0" presId="urn:microsoft.com/office/officeart/2008/layout/PictureStrips"/>
    <dgm:cxn modelId="{399EFF78-B5C0-4452-9422-F9D9DC4E2072}" type="presParOf" srcId="{A174B90B-4198-422D-A82D-C7F1688710C1}" destId="{AE432100-2586-46FD-94C0-3F1E64A7B2AA}" srcOrd="3" destOrd="0" presId="urn:microsoft.com/office/officeart/2008/layout/PictureStrips"/>
    <dgm:cxn modelId="{BE3018C5-4C30-4409-9543-5C9A97C5ECD7}" type="presParOf" srcId="{A174B90B-4198-422D-A82D-C7F1688710C1}" destId="{900F9438-8DED-4972-83C2-672CF2E28756}" srcOrd="4" destOrd="0" presId="urn:microsoft.com/office/officeart/2008/layout/PictureStrips"/>
    <dgm:cxn modelId="{36F6B69F-1621-4532-974E-DD82484FCA52}" type="presParOf" srcId="{900F9438-8DED-4972-83C2-672CF2E28756}" destId="{B8FE8B82-2F69-47A4-86D4-BCD7B2AA6F8F}" srcOrd="0" destOrd="0" presId="urn:microsoft.com/office/officeart/2008/layout/PictureStrips"/>
    <dgm:cxn modelId="{5E7CDFAC-88B1-4727-AE63-F0830B794B5B}" type="presParOf" srcId="{900F9438-8DED-4972-83C2-672CF2E28756}" destId="{67285D1C-0536-4553-B32E-4CDC35787C76}" srcOrd="1" destOrd="0" presId="urn:microsoft.com/office/officeart/2008/layout/PictureStrips"/>
    <dgm:cxn modelId="{3FFE4FF8-4777-4739-BD9C-4348D689AF92}" type="presParOf" srcId="{A174B90B-4198-422D-A82D-C7F1688710C1}" destId="{72823AA6-734E-45B7-9F2A-FF5880CF4AF1}" srcOrd="5" destOrd="0" presId="urn:microsoft.com/office/officeart/2008/layout/PictureStrips"/>
    <dgm:cxn modelId="{9CADF52A-C96C-4EE9-B471-9D45AD99EF47}" type="presParOf" srcId="{A174B90B-4198-422D-A82D-C7F1688710C1}" destId="{1E9922F0-F76E-4BF2-9290-978921D5F003}" srcOrd="6" destOrd="0" presId="urn:microsoft.com/office/officeart/2008/layout/PictureStrips"/>
    <dgm:cxn modelId="{8F272C5D-A112-4D68-874D-838D40B2A22C}" type="presParOf" srcId="{1E9922F0-F76E-4BF2-9290-978921D5F003}" destId="{A8D73A7E-1E42-4EE6-9379-DB6A2EDF8775}" srcOrd="0" destOrd="0" presId="urn:microsoft.com/office/officeart/2008/layout/PictureStrips"/>
    <dgm:cxn modelId="{1F5D1820-68C2-4E86-8E75-4A74252673A8}" type="presParOf" srcId="{1E9922F0-F76E-4BF2-9290-978921D5F003}" destId="{F9709DA1-49DD-45DD-865F-BB250A932729}" srcOrd="1" destOrd="0" presId="urn:microsoft.com/office/officeart/2008/layout/PictureStrips"/>
    <dgm:cxn modelId="{F41C2D68-F486-4FCC-8AF3-0050468311EB}" type="presParOf" srcId="{A174B90B-4198-422D-A82D-C7F1688710C1}" destId="{B8C88567-1AED-4C5D-A726-6C569589FE9C}" srcOrd="7" destOrd="0" presId="urn:microsoft.com/office/officeart/2008/layout/PictureStrips"/>
    <dgm:cxn modelId="{0604B322-A9E6-4EBF-AA7B-1C45625943B1}" type="presParOf" srcId="{A174B90B-4198-422D-A82D-C7F1688710C1}" destId="{99C89C87-873E-4003-B524-922FF1C8F3B0}" srcOrd="8" destOrd="0" presId="urn:microsoft.com/office/officeart/2008/layout/PictureStrips"/>
    <dgm:cxn modelId="{0A56696D-E766-4E7E-A6BC-486880018828}" type="presParOf" srcId="{99C89C87-873E-4003-B524-922FF1C8F3B0}" destId="{1B097C52-9171-4FC9-81A1-F831E60D082B}" srcOrd="0" destOrd="0" presId="urn:microsoft.com/office/officeart/2008/layout/PictureStrips"/>
    <dgm:cxn modelId="{69D130D7-41A2-42DF-81B2-F04959E7A5D9}" type="presParOf" srcId="{99C89C87-873E-4003-B524-922FF1C8F3B0}" destId="{61717412-0F1E-4510-ADF2-4AF5477F7DEC}" srcOrd="1" destOrd="0" presId="urn:microsoft.com/office/officeart/2008/layout/PictureStrips"/>
    <dgm:cxn modelId="{6B8F3F04-A6A8-4376-ACBD-87190BB3FCC8}" type="presParOf" srcId="{A174B90B-4198-422D-A82D-C7F1688710C1}" destId="{ADA44610-0A7C-43FB-8DF4-60711A9304F7}" srcOrd="9" destOrd="0" presId="urn:microsoft.com/office/officeart/2008/layout/PictureStrips"/>
    <dgm:cxn modelId="{D55291B1-E289-4C59-9ABF-A15D7C228355}" type="presParOf" srcId="{A174B90B-4198-422D-A82D-C7F1688710C1}" destId="{ECC8A753-47CF-4193-BF92-3E811A123126}" srcOrd="10" destOrd="0" presId="urn:microsoft.com/office/officeart/2008/layout/PictureStrips"/>
    <dgm:cxn modelId="{24A1A966-9680-4FCB-B24D-3F821566140F}" type="presParOf" srcId="{ECC8A753-47CF-4193-BF92-3E811A123126}" destId="{703510A1-EAB7-433E-982D-732F0755DC86}" srcOrd="0" destOrd="0" presId="urn:microsoft.com/office/officeart/2008/layout/PictureStrips"/>
    <dgm:cxn modelId="{C86D4779-556E-4F99-848D-65623D7864F7}" type="presParOf" srcId="{ECC8A753-47CF-4193-BF92-3E811A123126}" destId="{97B96916-B4CF-4B78-962D-E7B6ED899EC6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ACE1E26-7E16-40A4-8299-E2FF00E7E724}" type="doc">
      <dgm:prSet loTypeId="urn:microsoft.com/office/officeart/2008/layout/LinedList" loCatId="hierarchy" qsTypeId="urn:microsoft.com/office/officeart/2005/8/quickstyle/simple4" qsCatId="simple" csTypeId="urn:microsoft.com/office/officeart/2005/8/colors/accent2_1" csCatId="accent2" phldr="1"/>
      <dgm:spPr/>
      <dgm:t>
        <a:bodyPr/>
        <a:lstStyle/>
        <a:p>
          <a:endParaRPr lang="es-CO"/>
        </a:p>
      </dgm:t>
    </dgm:pt>
    <dgm:pt modelId="{EB556DB6-90D0-48C1-8E14-CD7C0693C673}">
      <dgm:prSet phldrT="[Texto]" custT="1"/>
      <dgm:spPr/>
      <dgm:t>
        <a:bodyPr vert="vert270"/>
        <a:lstStyle/>
        <a:p>
          <a:r>
            <a:rPr lang="es-CO" sz="3600" dirty="0"/>
            <a:t>Generación de valor </a:t>
          </a:r>
        </a:p>
      </dgm:t>
    </dgm:pt>
    <dgm:pt modelId="{F42C5C10-2302-4B6A-B16D-42F47A52B2A3}" type="parTrans" cxnId="{AE999F69-A35C-4DF4-BB78-FFA96AB22464}">
      <dgm:prSet/>
      <dgm:spPr/>
      <dgm:t>
        <a:bodyPr/>
        <a:lstStyle/>
        <a:p>
          <a:endParaRPr lang="es-CO"/>
        </a:p>
      </dgm:t>
    </dgm:pt>
    <dgm:pt modelId="{EFFF9C4D-1ACC-498F-B2FB-B01F0A02415C}" type="sibTrans" cxnId="{AE999F69-A35C-4DF4-BB78-FFA96AB22464}">
      <dgm:prSet/>
      <dgm:spPr/>
      <dgm:t>
        <a:bodyPr/>
        <a:lstStyle/>
        <a:p>
          <a:endParaRPr lang="es-CO"/>
        </a:p>
      </dgm:t>
    </dgm:pt>
    <dgm:pt modelId="{7D21B52B-0120-444F-8573-D9C9F633265E}">
      <dgm:prSet phldrT="[Texto]"/>
      <dgm:spPr/>
      <dgm:t>
        <a:bodyPr/>
        <a:lstStyle/>
        <a:p>
          <a:r>
            <a:rPr lang="es-CO" dirty="0"/>
            <a:t>Bajo posicionamiento en el mercado</a:t>
          </a:r>
        </a:p>
      </dgm:t>
    </dgm:pt>
    <dgm:pt modelId="{C83A3455-0423-4427-A439-1ACA83554571}" type="parTrans" cxnId="{F62AAECE-F1D3-48FD-B125-1417322B959B}">
      <dgm:prSet/>
      <dgm:spPr/>
      <dgm:t>
        <a:bodyPr/>
        <a:lstStyle/>
        <a:p>
          <a:endParaRPr lang="es-CO"/>
        </a:p>
      </dgm:t>
    </dgm:pt>
    <dgm:pt modelId="{89D47502-A5CC-4A05-9A7E-216BD3A9C40E}" type="sibTrans" cxnId="{F62AAECE-F1D3-48FD-B125-1417322B959B}">
      <dgm:prSet/>
      <dgm:spPr/>
      <dgm:t>
        <a:bodyPr/>
        <a:lstStyle/>
        <a:p>
          <a:endParaRPr lang="es-CO"/>
        </a:p>
      </dgm:t>
    </dgm:pt>
    <dgm:pt modelId="{28B07476-9D57-4C4A-AC55-01485A772975}">
      <dgm:prSet phldrT="[Texto]"/>
      <dgm:spPr/>
      <dgm:t>
        <a:bodyPr/>
        <a:lstStyle/>
        <a:p>
          <a:r>
            <a:rPr lang="es-CO" dirty="0"/>
            <a:t>Vías de información directa y fácil para el consumidor</a:t>
          </a:r>
        </a:p>
      </dgm:t>
    </dgm:pt>
    <dgm:pt modelId="{02FACACD-21FA-4024-AE80-6D35792C3BA5}" type="parTrans" cxnId="{C30554A9-2C73-423B-BFBD-EB9786033542}">
      <dgm:prSet/>
      <dgm:spPr/>
      <dgm:t>
        <a:bodyPr/>
        <a:lstStyle/>
        <a:p>
          <a:endParaRPr lang="es-CO"/>
        </a:p>
      </dgm:t>
    </dgm:pt>
    <dgm:pt modelId="{5064C7A9-9968-433A-B91A-4B7425AD28B6}" type="sibTrans" cxnId="{C30554A9-2C73-423B-BFBD-EB9786033542}">
      <dgm:prSet/>
      <dgm:spPr/>
      <dgm:t>
        <a:bodyPr/>
        <a:lstStyle/>
        <a:p>
          <a:endParaRPr lang="es-CO"/>
        </a:p>
      </dgm:t>
    </dgm:pt>
    <dgm:pt modelId="{0BB2D52B-4CB0-411A-850A-58CCDB0FF315}">
      <dgm:prSet phldrT="[Texto]"/>
      <dgm:spPr/>
      <dgm:t>
        <a:bodyPr/>
        <a:lstStyle/>
        <a:p>
          <a:r>
            <a:rPr lang="es-CO" dirty="0"/>
            <a:t>Poca confianza de los usuarios con las aseguradoras</a:t>
          </a:r>
        </a:p>
      </dgm:t>
    </dgm:pt>
    <dgm:pt modelId="{17539072-1882-4347-B1B8-7C4D7F207799}" type="parTrans" cxnId="{2E0450FF-69A9-48D4-B28F-BFA1D8678142}">
      <dgm:prSet/>
      <dgm:spPr/>
      <dgm:t>
        <a:bodyPr/>
        <a:lstStyle/>
        <a:p>
          <a:endParaRPr lang="es-CO"/>
        </a:p>
      </dgm:t>
    </dgm:pt>
    <dgm:pt modelId="{6E1A5647-F6D9-4D10-ABA1-9D78A1924B9A}" type="sibTrans" cxnId="{2E0450FF-69A9-48D4-B28F-BFA1D8678142}">
      <dgm:prSet/>
      <dgm:spPr/>
      <dgm:t>
        <a:bodyPr/>
        <a:lstStyle/>
        <a:p>
          <a:endParaRPr lang="es-CO"/>
        </a:p>
      </dgm:t>
    </dgm:pt>
    <dgm:pt modelId="{58E845D4-49E4-4556-AD66-F4EF99750314}">
      <dgm:prSet phldrT="[Texto]"/>
      <dgm:spPr/>
      <dgm:t>
        <a:bodyPr/>
        <a:lstStyle/>
        <a:p>
          <a:r>
            <a:rPr lang="es-CO" dirty="0"/>
            <a:t>Potencialización de clientes existentes</a:t>
          </a:r>
        </a:p>
      </dgm:t>
    </dgm:pt>
    <dgm:pt modelId="{5BD443D7-6777-418D-A2DA-B760922DAB01}" type="parTrans" cxnId="{10A265BD-6FDD-45F2-901E-3C43004D32CE}">
      <dgm:prSet/>
      <dgm:spPr/>
      <dgm:t>
        <a:bodyPr/>
        <a:lstStyle/>
        <a:p>
          <a:endParaRPr lang="es-CO"/>
        </a:p>
      </dgm:t>
    </dgm:pt>
    <dgm:pt modelId="{3076163C-6F74-471D-A537-7BB6346601D7}" type="sibTrans" cxnId="{10A265BD-6FDD-45F2-901E-3C43004D32CE}">
      <dgm:prSet/>
      <dgm:spPr/>
      <dgm:t>
        <a:bodyPr/>
        <a:lstStyle/>
        <a:p>
          <a:endParaRPr lang="es-CO"/>
        </a:p>
      </dgm:t>
    </dgm:pt>
    <dgm:pt modelId="{AB25BFBF-324B-4A12-8FDE-9FF1687E3034}">
      <dgm:prSet phldrT="[Texto]"/>
      <dgm:spPr/>
      <dgm:t>
        <a:bodyPr/>
        <a:lstStyle/>
        <a:p>
          <a:r>
            <a:rPr lang="es-CO" dirty="0"/>
            <a:t>Fuerte competencia en el sector </a:t>
          </a:r>
        </a:p>
      </dgm:t>
    </dgm:pt>
    <dgm:pt modelId="{9E12CCCE-5799-40B7-A2E6-9A4B1666B920}" type="parTrans" cxnId="{206665D2-10A2-4EED-83A2-5F85CD70F3D5}">
      <dgm:prSet/>
      <dgm:spPr/>
      <dgm:t>
        <a:bodyPr/>
        <a:lstStyle/>
        <a:p>
          <a:endParaRPr lang="es-CO"/>
        </a:p>
      </dgm:t>
    </dgm:pt>
    <dgm:pt modelId="{B860091F-7FB5-4DBD-AAD3-AF38A246F03A}" type="sibTrans" cxnId="{206665D2-10A2-4EED-83A2-5F85CD70F3D5}">
      <dgm:prSet/>
      <dgm:spPr/>
      <dgm:t>
        <a:bodyPr/>
        <a:lstStyle/>
        <a:p>
          <a:endParaRPr lang="es-CO"/>
        </a:p>
      </dgm:t>
    </dgm:pt>
    <dgm:pt modelId="{72C8EC14-987A-4497-AA9D-D7C26B1F8FB4}" type="pres">
      <dgm:prSet presAssocID="{EACE1E26-7E16-40A4-8299-E2FF00E7E724}" presName="vert0" presStyleCnt="0">
        <dgm:presLayoutVars>
          <dgm:dir/>
          <dgm:animOne val="branch"/>
          <dgm:animLvl val="lvl"/>
        </dgm:presLayoutVars>
      </dgm:prSet>
      <dgm:spPr/>
    </dgm:pt>
    <dgm:pt modelId="{025DE503-659E-4DCA-828F-2F83F58E5F45}" type="pres">
      <dgm:prSet presAssocID="{EB556DB6-90D0-48C1-8E14-CD7C0693C673}" presName="thickLine" presStyleLbl="alignNode1" presStyleIdx="0" presStyleCnt="1"/>
      <dgm:spPr/>
    </dgm:pt>
    <dgm:pt modelId="{9C865621-BAEB-4218-B7CF-CE0BF6BBC66F}" type="pres">
      <dgm:prSet presAssocID="{EB556DB6-90D0-48C1-8E14-CD7C0693C673}" presName="horz1" presStyleCnt="0"/>
      <dgm:spPr/>
    </dgm:pt>
    <dgm:pt modelId="{0058C90D-B79E-457A-AFD3-2A5D074E4BD7}" type="pres">
      <dgm:prSet presAssocID="{EB556DB6-90D0-48C1-8E14-CD7C0693C673}" presName="tx1" presStyleLbl="revTx" presStyleIdx="0" presStyleCnt="6"/>
      <dgm:spPr/>
    </dgm:pt>
    <dgm:pt modelId="{A8636A16-A5F4-41E1-9D38-52278941F408}" type="pres">
      <dgm:prSet presAssocID="{EB556DB6-90D0-48C1-8E14-CD7C0693C673}" presName="vert1" presStyleCnt="0"/>
      <dgm:spPr/>
    </dgm:pt>
    <dgm:pt modelId="{5E201A8F-7ED7-4689-9879-EBF2F1AC9AD8}" type="pres">
      <dgm:prSet presAssocID="{7D21B52B-0120-444F-8573-D9C9F633265E}" presName="vertSpace2a" presStyleCnt="0"/>
      <dgm:spPr/>
    </dgm:pt>
    <dgm:pt modelId="{2E3013FF-30E0-4D0E-B262-815088068635}" type="pres">
      <dgm:prSet presAssocID="{7D21B52B-0120-444F-8573-D9C9F633265E}" presName="horz2" presStyleCnt="0"/>
      <dgm:spPr/>
    </dgm:pt>
    <dgm:pt modelId="{10CB767F-93FD-4BE5-AF6A-8EEAB64353C0}" type="pres">
      <dgm:prSet presAssocID="{7D21B52B-0120-444F-8573-D9C9F633265E}" presName="horzSpace2" presStyleCnt="0"/>
      <dgm:spPr/>
    </dgm:pt>
    <dgm:pt modelId="{F6229E5A-C124-4198-9AD6-E67CC90AE1CC}" type="pres">
      <dgm:prSet presAssocID="{7D21B52B-0120-444F-8573-D9C9F633265E}" presName="tx2" presStyleLbl="revTx" presStyleIdx="1" presStyleCnt="6"/>
      <dgm:spPr/>
    </dgm:pt>
    <dgm:pt modelId="{CF67CC93-3FE9-42B8-9985-5D27E8E760EC}" type="pres">
      <dgm:prSet presAssocID="{7D21B52B-0120-444F-8573-D9C9F633265E}" presName="vert2" presStyleCnt="0"/>
      <dgm:spPr/>
    </dgm:pt>
    <dgm:pt modelId="{135656C0-AAE6-4F5C-8EEF-8256FA1B04D6}" type="pres">
      <dgm:prSet presAssocID="{7D21B52B-0120-444F-8573-D9C9F633265E}" presName="thinLine2b" presStyleLbl="callout" presStyleIdx="0" presStyleCnt="5"/>
      <dgm:spPr/>
    </dgm:pt>
    <dgm:pt modelId="{3E044A4F-A3E7-4600-8805-2DA18F377415}" type="pres">
      <dgm:prSet presAssocID="{7D21B52B-0120-444F-8573-D9C9F633265E}" presName="vertSpace2b" presStyleCnt="0"/>
      <dgm:spPr/>
    </dgm:pt>
    <dgm:pt modelId="{B5F3206E-A4E0-4089-B084-48BE43EA755F}" type="pres">
      <dgm:prSet presAssocID="{58E845D4-49E4-4556-AD66-F4EF99750314}" presName="horz2" presStyleCnt="0"/>
      <dgm:spPr/>
    </dgm:pt>
    <dgm:pt modelId="{365D5CC0-C26C-46A1-A7CF-BEED916854FD}" type="pres">
      <dgm:prSet presAssocID="{58E845D4-49E4-4556-AD66-F4EF99750314}" presName="horzSpace2" presStyleCnt="0"/>
      <dgm:spPr/>
    </dgm:pt>
    <dgm:pt modelId="{F821D5AA-2F20-4397-B119-D0D11A4BA989}" type="pres">
      <dgm:prSet presAssocID="{58E845D4-49E4-4556-AD66-F4EF99750314}" presName="tx2" presStyleLbl="revTx" presStyleIdx="2" presStyleCnt="6"/>
      <dgm:spPr/>
    </dgm:pt>
    <dgm:pt modelId="{BBCC5DBF-B1C6-4A1E-9BDC-F9314978A161}" type="pres">
      <dgm:prSet presAssocID="{58E845D4-49E4-4556-AD66-F4EF99750314}" presName="vert2" presStyleCnt="0"/>
      <dgm:spPr/>
    </dgm:pt>
    <dgm:pt modelId="{0D5568B5-64B9-4DD2-A02C-D1DA3940882C}" type="pres">
      <dgm:prSet presAssocID="{58E845D4-49E4-4556-AD66-F4EF99750314}" presName="thinLine2b" presStyleLbl="callout" presStyleIdx="1" presStyleCnt="5"/>
      <dgm:spPr/>
    </dgm:pt>
    <dgm:pt modelId="{4ED93C44-FB4E-4236-9D10-B27EC477127F}" type="pres">
      <dgm:prSet presAssocID="{58E845D4-49E4-4556-AD66-F4EF99750314}" presName="vertSpace2b" presStyleCnt="0"/>
      <dgm:spPr/>
    </dgm:pt>
    <dgm:pt modelId="{584BC4E5-E9B9-49FA-B734-00B4C4149F7B}" type="pres">
      <dgm:prSet presAssocID="{AB25BFBF-324B-4A12-8FDE-9FF1687E3034}" presName="horz2" presStyleCnt="0"/>
      <dgm:spPr/>
    </dgm:pt>
    <dgm:pt modelId="{756C7BFB-EB53-43EC-8535-1655AE6FABCE}" type="pres">
      <dgm:prSet presAssocID="{AB25BFBF-324B-4A12-8FDE-9FF1687E3034}" presName="horzSpace2" presStyleCnt="0"/>
      <dgm:spPr/>
    </dgm:pt>
    <dgm:pt modelId="{969F8BCC-795B-417E-8198-A7B03C06E027}" type="pres">
      <dgm:prSet presAssocID="{AB25BFBF-324B-4A12-8FDE-9FF1687E3034}" presName="tx2" presStyleLbl="revTx" presStyleIdx="3" presStyleCnt="6"/>
      <dgm:spPr/>
    </dgm:pt>
    <dgm:pt modelId="{4449F03E-0747-432B-8C51-2BF98EF6B640}" type="pres">
      <dgm:prSet presAssocID="{AB25BFBF-324B-4A12-8FDE-9FF1687E3034}" presName="vert2" presStyleCnt="0"/>
      <dgm:spPr/>
    </dgm:pt>
    <dgm:pt modelId="{A28BA176-3793-4FA1-835B-5CACCD3AE075}" type="pres">
      <dgm:prSet presAssocID="{AB25BFBF-324B-4A12-8FDE-9FF1687E3034}" presName="thinLine2b" presStyleLbl="callout" presStyleIdx="2" presStyleCnt="5"/>
      <dgm:spPr/>
    </dgm:pt>
    <dgm:pt modelId="{3B63C28B-E20F-4747-907B-E6DF244D7BCE}" type="pres">
      <dgm:prSet presAssocID="{AB25BFBF-324B-4A12-8FDE-9FF1687E3034}" presName="vertSpace2b" presStyleCnt="0"/>
      <dgm:spPr/>
    </dgm:pt>
    <dgm:pt modelId="{3E5E869F-9AB6-44C8-88BC-28D3DE395191}" type="pres">
      <dgm:prSet presAssocID="{28B07476-9D57-4C4A-AC55-01485A772975}" presName="horz2" presStyleCnt="0"/>
      <dgm:spPr/>
    </dgm:pt>
    <dgm:pt modelId="{22345ADB-74DA-41CC-86EC-24C7FC45DFEC}" type="pres">
      <dgm:prSet presAssocID="{28B07476-9D57-4C4A-AC55-01485A772975}" presName="horzSpace2" presStyleCnt="0"/>
      <dgm:spPr/>
    </dgm:pt>
    <dgm:pt modelId="{1E55E0C4-B951-416E-9DFD-39EE18CD28A7}" type="pres">
      <dgm:prSet presAssocID="{28B07476-9D57-4C4A-AC55-01485A772975}" presName="tx2" presStyleLbl="revTx" presStyleIdx="4" presStyleCnt="6"/>
      <dgm:spPr/>
    </dgm:pt>
    <dgm:pt modelId="{99DFD56B-8A36-45BE-884D-25DDED69681F}" type="pres">
      <dgm:prSet presAssocID="{28B07476-9D57-4C4A-AC55-01485A772975}" presName="vert2" presStyleCnt="0"/>
      <dgm:spPr/>
    </dgm:pt>
    <dgm:pt modelId="{8FA15DDE-FE37-4E40-99FA-E7ABB97C9D22}" type="pres">
      <dgm:prSet presAssocID="{28B07476-9D57-4C4A-AC55-01485A772975}" presName="thinLine2b" presStyleLbl="callout" presStyleIdx="3" presStyleCnt="5"/>
      <dgm:spPr/>
    </dgm:pt>
    <dgm:pt modelId="{A5A87EB6-E4CE-43E7-9EAE-31E3B6223090}" type="pres">
      <dgm:prSet presAssocID="{28B07476-9D57-4C4A-AC55-01485A772975}" presName="vertSpace2b" presStyleCnt="0"/>
      <dgm:spPr/>
    </dgm:pt>
    <dgm:pt modelId="{F0D163BB-F9EC-49F9-A35D-03B5A3678F6E}" type="pres">
      <dgm:prSet presAssocID="{0BB2D52B-4CB0-411A-850A-58CCDB0FF315}" presName="horz2" presStyleCnt="0"/>
      <dgm:spPr/>
    </dgm:pt>
    <dgm:pt modelId="{825E961B-24B1-4FD7-ADAF-BB8A288A5E28}" type="pres">
      <dgm:prSet presAssocID="{0BB2D52B-4CB0-411A-850A-58CCDB0FF315}" presName="horzSpace2" presStyleCnt="0"/>
      <dgm:spPr/>
    </dgm:pt>
    <dgm:pt modelId="{74D08516-0803-497D-867E-08D749547D91}" type="pres">
      <dgm:prSet presAssocID="{0BB2D52B-4CB0-411A-850A-58CCDB0FF315}" presName="tx2" presStyleLbl="revTx" presStyleIdx="5" presStyleCnt="6"/>
      <dgm:spPr/>
    </dgm:pt>
    <dgm:pt modelId="{6123BDB6-BAB9-481C-863A-51A1752A54AA}" type="pres">
      <dgm:prSet presAssocID="{0BB2D52B-4CB0-411A-850A-58CCDB0FF315}" presName="vert2" presStyleCnt="0"/>
      <dgm:spPr/>
    </dgm:pt>
    <dgm:pt modelId="{47221CE2-493C-4F18-A817-D8C176A94631}" type="pres">
      <dgm:prSet presAssocID="{0BB2D52B-4CB0-411A-850A-58CCDB0FF315}" presName="thinLine2b" presStyleLbl="callout" presStyleIdx="4" presStyleCnt="5"/>
      <dgm:spPr/>
    </dgm:pt>
    <dgm:pt modelId="{45979287-2CEA-4A5F-938A-0783EB8B39CE}" type="pres">
      <dgm:prSet presAssocID="{0BB2D52B-4CB0-411A-850A-58CCDB0FF315}" presName="vertSpace2b" presStyleCnt="0"/>
      <dgm:spPr/>
    </dgm:pt>
  </dgm:ptLst>
  <dgm:cxnLst>
    <dgm:cxn modelId="{2EE51346-8DF4-492C-AB0D-CE4ADF756ED1}" type="presOf" srcId="{0BB2D52B-4CB0-411A-850A-58CCDB0FF315}" destId="{74D08516-0803-497D-867E-08D749547D91}" srcOrd="0" destOrd="0" presId="urn:microsoft.com/office/officeart/2008/layout/LinedList"/>
    <dgm:cxn modelId="{AE999F69-A35C-4DF4-BB78-FFA96AB22464}" srcId="{EACE1E26-7E16-40A4-8299-E2FF00E7E724}" destId="{EB556DB6-90D0-48C1-8E14-CD7C0693C673}" srcOrd="0" destOrd="0" parTransId="{F42C5C10-2302-4B6A-B16D-42F47A52B2A3}" sibTransId="{EFFF9C4D-1ACC-498F-B2FB-B01F0A02415C}"/>
    <dgm:cxn modelId="{F3132E9D-72B9-4CBB-8CE9-CC333AB02665}" type="presOf" srcId="{7D21B52B-0120-444F-8573-D9C9F633265E}" destId="{F6229E5A-C124-4198-9AD6-E67CC90AE1CC}" srcOrd="0" destOrd="0" presId="urn:microsoft.com/office/officeart/2008/layout/LinedList"/>
    <dgm:cxn modelId="{C30554A9-2C73-423B-BFBD-EB9786033542}" srcId="{EB556DB6-90D0-48C1-8E14-CD7C0693C673}" destId="{28B07476-9D57-4C4A-AC55-01485A772975}" srcOrd="3" destOrd="0" parTransId="{02FACACD-21FA-4024-AE80-6D35792C3BA5}" sibTransId="{5064C7A9-9968-433A-B91A-4B7425AD28B6}"/>
    <dgm:cxn modelId="{1221DDAA-2CCA-4672-BB99-66FFEC67B8F5}" type="presOf" srcId="{28B07476-9D57-4C4A-AC55-01485A772975}" destId="{1E55E0C4-B951-416E-9DFD-39EE18CD28A7}" srcOrd="0" destOrd="0" presId="urn:microsoft.com/office/officeart/2008/layout/LinedList"/>
    <dgm:cxn modelId="{4FDFAEAE-CC94-4457-BBAE-8B9641781BD6}" type="presOf" srcId="{AB25BFBF-324B-4A12-8FDE-9FF1687E3034}" destId="{969F8BCC-795B-417E-8198-A7B03C06E027}" srcOrd="0" destOrd="0" presId="urn:microsoft.com/office/officeart/2008/layout/LinedList"/>
    <dgm:cxn modelId="{10A265BD-6FDD-45F2-901E-3C43004D32CE}" srcId="{EB556DB6-90D0-48C1-8E14-CD7C0693C673}" destId="{58E845D4-49E4-4556-AD66-F4EF99750314}" srcOrd="1" destOrd="0" parTransId="{5BD443D7-6777-418D-A2DA-B760922DAB01}" sibTransId="{3076163C-6F74-471D-A537-7BB6346601D7}"/>
    <dgm:cxn modelId="{F62AAECE-F1D3-48FD-B125-1417322B959B}" srcId="{EB556DB6-90D0-48C1-8E14-CD7C0693C673}" destId="{7D21B52B-0120-444F-8573-D9C9F633265E}" srcOrd="0" destOrd="0" parTransId="{C83A3455-0423-4427-A439-1ACA83554571}" sibTransId="{89D47502-A5CC-4A05-9A7E-216BD3A9C40E}"/>
    <dgm:cxn modelId="{206665D2-10A2-4EED-83A2-5F85CD70F3D5}" srcId="{EB556DB6-90D0-48C1-8E14-CD7C0693C673}" destId="{AB25BFBF-324B-4A12-8FDE-9FF1687E3034}" srcOrd="2" destOrd="0" parTransId="{9E12CCCE-5799-40B7-A2E6-9A4B1666B920}" sibTransId="{B860091F-7FB5-4DBD-AAD3-AF38A246F03A}"/>
    <dgm:cxn modelId="{7AFF62D8-686F-47FC-A951-7D4088B2D98F}" type="presOf" srcId="{58E845D4-49E4-4556-AD66-F4EF99750314}" destId="{F821D5AA-2F20-4397-B119-D0D11A4BA989}" srcOrd="0" destOrd="0" presId="urn:microsoft.com/office/officeart/2008/layout/LinedList"/>
    <dgm:cxn modelId="{968E38F8-89DD-4B1C-B754-A52D712CEB51}" type="presOf" srcId="{EB556DB6-90D0-48C1-8E14-CD7C0693C673}" destId="{0058C90D-B79E-457A-AFD3-2A5D074E4BD7}" srcOrd="0" destOrd="0" presId="urn:microsoft.com/office/officeart/2008/layout/LinedList"/>
    <dgm:cxn modelId="{BB7F61F9-0769-4549-A78B-0E4E4A572EFA}" type="presOf" srcId="{EACE1E26-7E16-40A4-8299-E2FF00E7E724}" destId="{72C8EC14-987A-4497-AA9D-D7C26B1F8FB4}" srcOrd="0" destOrd="0" presId="urn:microsoft.com/office/officeart/2008/layout/LinedList"/>
    <dgm:cxn modelId="{2E0450FF-69A9-48D4-B28F-BFA1D8678142}" srcId="{EB556DB6-90D0-48C1-8E14-CD7C0693C673}" destId="{0BB2D52B-4CB0-411A-850A-58CCDB0FF315}" srcOrd="4" destOrd="0" parTransId="{17539072-1882-4347-B1B8-7C4D7F207799}" sibTransId="{6E1A5647-F6D9-4D10-ABA1-9D78A1924B9A}"/>
    <dgm:cxn modelId="{29B86369-0044-4D9F-90A1-241231F8F12D}" type="presParOf" srcId="{72C8EC14-987A-4497-AA9D-D7C26B1F8FB4}" destId="{025DE503-659E-4DCA-828F-2F83F58E5F45}" srcOrd="0" destOrd="0" presId="urn:microsoft.com/office/officeart/2008/layout/LinedList"/>
    <dgm:cxn modelId="{F96E85EC-1F01-46DA-A137-B11E5E0EBE0A}" type="presParOf" srcId="{72C8EC14-987A-4497-AA9D-D7C26B1F8FB4}" destId="{9C865621-BAEB-4218-B7CF-CE0BF6BBC66F}" srcOrd="1" destOrd="0" presId="urn:microsoft.com/office/officeart/2008/layout/LinedList"/>
    <dgm:cxn modelId="{39B2F06E-DCFB-47DD-ACA0-A5F8A10A9172}" type="presParOf" srcId="{9C865621-BAEB-4218-B7CF-CE0BF6BBC66F}" destId="{0058C90D-B79E-457A-AFD3-2A5D074E4BD7}" srcOrd="0" destOrd="0" presId="urn:microsoft.com/office/officeart/2008/layout/LinedList"/>
    <dgm:cxn modelId="{91DC2D67-708A-4347-BF45-2E4D327291CD}" type="presParOf" srcId="{9C865621-BAEB-4218-B7CF-CE0BF6BBC66F}" destId="{A8636A16-A5F4-41E1-9D38-52278941F408}" srcOrd="1" destOrd="0" presId="urn:microsoft.com/office/officeart/2008/layout/LinedList"/>
    <dgm:cxn modelId="{F3B00EB0-09BA-46AA-90A7-49E6FFCECC0A}" type="presParOf" srcId="{A8636A16-A5F4-41E1-9D38-52278941F408}" destId="{5E201A8F-7ED7-4689-9879-EBF2F1AC9AD8}" srcOrd="0" destOrd="0" presId="urn:microsoft.com/office/officeart/2008/layout/LinedList"/>
    <dgm:cxn modelId="{C989ECFD-F472-42DF-A99F-542AECDEC0F4}" type="presParOf" srcId="{A8636A16-A5F4-41E1-9D38-52278941F408}" destId="{2E3013FF-30E0-4D0E-B262-815088068635}" srcOrd="1" destOrd="0" presId="urn:microsoft.com/office/officeart/2008/layout/LinedList"/>
    <dgm:cxn modelId="{ED53B6A1-4C8F-4D83-87B2-3B7E035B1BB2}" type="presParOf" srcId="{2E3013FF-30E0-4D0E-B262-815088068635}" destId="{10CB767F-93FD-4BE5-AF6A-8EEAB64353C0}" srcOrd="0" destOrd="0" presId="urn:microsoft.com/office/officeart/2008/layout/LinedList"/>
    <dgm:cxn modelId="{0C453C8D-B685-4B5F-A3A3-A0E98B088F35}" type="presParOf" srcId="{2E3013FF-30E0-4D0E-B262-815088068635}" destId="{F6229E5A-C124-4198-9AD6-E67CC90AE1CC}" srcOrd="1" destOrd="0" presId="urn:microsoft.com/office/officeart/2008/layout/LinedList"/>
    <dgm:cxn modelId="{20EE7C72-5FDD-46C0-868B-8727B937A439}" type="presParOf" srcId="{2E3013FF-30E0-4D0E-B262-815088068635}" destId="{CF67CC93-3FE9-42B8-9985-5D27E8E760EC}" srcOrd="2" destOrd="0" presId="urn:microsoft.com/office/officeart/2008/layout/LinedList"/>
    <dgm:cxn modelId="{887B85B6-B1C5-46CA-9A63-3C9A468E2366}" type="presParOf" srcId="{A8636A16-A5F4-41E1-9D38-52278941F408}" destId="{135656C0-AAE6-4F5C-8EEF-8256FA1B04D6}" srcOrd="2" destOrd="0" presId="urn:microsoft.com/office/officeart/2008/layout/LinedList"/>
    <dgm:cxn modelId="{8C077ABD-CEA1-4DB1-9E2C-7478F9D4F1FC}" type="presParOf" srcId="{A8636A16-A5F4-41E1-9D38-52278941F408}" destId="{3E044A4F-A3E7-4600-8805-2DA18F377415}" srcOrd="3" destOrd="0" presId="urn:microsoft.com/office/officeart/2008/layout/LinedList"/>
    <dgm:cxn modelId="{CB0F610E-B4BF-4132-B254-252BB78F8FCC}" type="presParOf" srcId="{A8636A16-A5F4-41E1-9D38-52278941F408}" destId="{B5F3206E-A4E0-4089-B084-48BE43EA755F}" srcOrd="4" destOrd="0" presId="urn:microsoft.com/office/officeart/2008/layout/LinedList"/>
    <dgm:cxn modelId="{E6DFD07C-CDDA-4326-9DE5-6172D4CE97B7}" type="presParOf" srcId="{B5F3206E-A4E0-4089-B084-48BE43EA755F}" destId="{365D5CC0-C26C-46A1-A7CF-BEED916854FD}" srcOrd="0" destOrd="0" presId="urn:microsoft.com/office/officeart/2008/layout/LinedList"/>
    <dgm:cxn modelId="{D9C54076-BF84-4ED9-8BD5-F2BBCA06271E}" type="presParOf" srcId="{B5F3206E-A4E0-4089-B084-48BE43EA755F}" destId="{F821D5AA-2F20-4397-B119-D0D11A4BA989}" srcOrd="1" destOrd="0" presId="urn:microsoft.com/office/officeart/2008/layout/LinedList"/>
    <dgm:cxn modelId="{F0C7B712-B4FC-4660-9C3A-6DA461AAF55A}" type="presParOf" srcId="{B5F3206E-A4E0-4089-B084-48BE43EA755F}" destId="{BBCC5DBF-B1C6-4A1E-9BDC-F9314978A161}" srcOrd="2" destOrd="0" presId="urn:microsoft.com/office/officeart/2008/layout/LinedList"/>
    <dgm:cxn modelId="{4EF218F5-2718-44BE-A247-1A2BC06D2723}" type="presParOf" srcId="{A8636A16-A5F4-41E1-9D38-52278941F408}" destId="{0D5568B5-64B9-4DD2-A02C-D1DA3940882C}" srcOrd="5" destOrd="0" presId="urn:microsoft.com/office/officeart/2008/layout/LinedList"/>
    <dgm:cxn modelId="{76C47D15-FD9C-402C-96E2-412423CDA50B}" type="presParOf" srcId="{A8636A16-A5F4-41E1-9D38-52278941F408}" destId="{4ED93C44-FB4E-4236-9D10-B27EC477127F}" srcOrd="6" destOrd="0" presId="urn:microsoft.com/office/officeart/2008/layout/LinedList"/>
    <dgm:cxn modelId="{E2805E64-9198-4FE9-97EB-180B07CFBCED}" type="presParOf" srcId="{A8636A16-A5F4-41E1-9D38-52278941F408}" destId="{584BC4E5-E9B9-49FA-B734-00B4C4149F7B}" srcOrd="7" destOrd="0" presId="urn:microsoft.com/office/officeart/2008/layout/LinedList"/>
    <dgm:cxn modelId="{A76CCA46-E18B-42EE-A3E0-7EDC861F34E7}" type="presParOf" srcId="{584BC4E5-E9B9-49FA-B734-00B4C4149F7B}" destId="{756C7BFB-EB53-43EC-8535-1655AE6FABCE}" srcOrd="0" destOrd="0" presId="urn:microsoft.com/office/officeart/2008/layout/LinedList"/>
    <dgm:cxn modelId="{C6A8DA38-221C-410F-8629-B2BE1871A45B}" type="presParOf" srcId="{584BC4E5-E9B9-49FA-B734-00B4C4149F7B}" destId="{969F8BCC-795B-417E-8198-A7B03C06E027}" srcOrd="1" destOrd="0" presId="urn:microsoft.com/office/officeart/2008/layout/LinedList"/>
    <dgm:cxn modelId="{2C56F965-34A4-4E9D-AC5E-85EFE7389E14}" type="presParOf" srcId="{584BC4E5-E9B9-49FA-B734-00B4C4149F7B}" destId="{4449F03E-0747-432B-8C51-2BF98EF6B640}" srcOrd="2" destOrd="0" presId="urn:microsoft.com/office/officeart/2008/layout/LinedList"/>
    <dgm:cxn modelId="{D6E6153D-6F90-4E0E-8928-9D928182D2B3}" type="presParOf" srcId="{A8636A16-A5F4-41E1-9D38-52278941F408}" destId="{A28BA176-3793-4FA1-835B-5CACCD3AE075}" srcOrd="8" destOrd="0" presId="urn:microsoft.com/office/officeart/2008/layout/LinedList"/>
    <dgm:cxn modelId="{37687D50-9FB0-4E4C-8214-DAC7B65A4E4C}" type="presParOf" srcId="{A8636A16-A5F4-41E1-9D38-52278941F408}" destId="{3B63C28B-E20F-4747-907B-E6DF244D7BCE}" srcOrd="9" destOrd="0" presId="urn:microsoft.com/office/officeart/2008/layout/LinedList"/>
    <dgm:cxn modelId="{359AD887-8726-4FBD-874C-7BFAC66E55EA}" type="presParOf" srcId="{A8636A16-A5F4-41E1-9D38-52278941F408}" destId="{3E5E869F-9AB6-44C8-88BC-28D3DE395191}" srcOrd="10" destOrd="0" presId="urn:microsoft.com/office/officeart/2008/layout/LinedList"/>
    <dgm:cxn modelId="{0F6C6F20-654E-4FD0-82D5-B6B667D07912}" type="presParOf" srcId="{3E5E869F-9AB6-44C8-88BC-28D3DE395191}" destId="{22345ADB-74DA-41CC-86EC-24C7FC45DFEC}" srcOrd="0" destOrd="0" presId="urn:microsoft.com/office/officeart/2008/layout/LinedList"/>
    <dgm:cxn modelId="{AB7037A1-4395-4F2B-AB93-11628180E797}" type="presParOf" srcId="{3E5E869F-9AB6-44C8-88BC-28D3DE395191}" destId="{1E55E0C4-B951-416E-9DFD-39EE18CD28A7}" srcOrd="1" destOrd="0" presId="urn:microsoft.com/office/officeart/2008/layout/LinedList"/>
    <dgm:cxn modelId="{A018640A-73ED-4F70-BAB8-B11BBA67627F}" type="presParOf" srcId="{3E5E869F-9AB6-44C8-88BC-28D3DE395191}" destId="{99DFD56B-8A36-45BE-884D-25DDED69681F}" srcOrd="2" destOrd="0" presId="urn:microsoft.com/office/officeart/2008/layout/LinedList"/>
    <dgm:cxn modelId="{E3DF7157-A842-47F0-AE39-5CAFD84ED3E3}" type="presParOf" srcId="{A8636A16-A5F4-41E1-9D38-52278941F408}" destId="{8FA15DDE-FE37-4E40-99FA-E7ABB97C9D22}" srcOrd="11" destOrd="0" presId="urn:microsoft.com/office/officeart/2008/layout/LinedList"/>
    <dgm:cxn modelId="{1B23FF7C-FC05-42D5-BB20-337D03237A2E}" type="presParOf" srcId="{A8636A16-A5F4-41E1-9D38-52278941F408}" destId="{A5A87EB6-E4CE-43E7-9EAE-31E3B6223090}" srcOrd="12" destOrd="0" presId="urn:microsoft.com/office/officeart/2008/layout/LinedList"/>
    <dgm:cxn modelId="{D9C45AA8-EFE3-4AEA-B0B3-87F746B14D8B}" type="presParOf" srcId="{A8636A16-A5F4-41E1-9D38-52278941F408}" destId="{F0D163BB-F9EC-49F9-A35D-03B5A3678F6E}" srcOrd="13" destOrd="0" presId="urn:microsoft.com/office/officeart/2008/layout/LinedList"/>
    <dgm:cxn modelId="{146C6C81-9032-48D0-A007-539661F5BAAF}" type="presParOf" srcId="{F0D163BB-F9EC-49F9-A35D-03B5A3678F6E}" destId="{825E961B-24B1-4FD7-ADAF-BB8A288A5E28}" srcOrd="0" destOrd="0" presId="urn:microsoft.com/office/officeart/2008/layout/LinedList"/>
    <dgm:cxn modelId="{FE91C667-4DE9-4A87-8AD3-6C4969D25D17}" type="presParOf" srcId="{F0D163BB-F9EC-49F9-A35D-03B5A3678F6E}" destId="{74D08516-0803-497D-867E-08D749547D91}" srcOrd="1" destOrd="0" presId="urn:microsoft.com/office/officeart/2008/layout/LinedList"/>
    <dgm:cxn modelId="{32639092-4E3C-492A-AD4F-42B481B39223}" type="presParOf" srcId="{F0D163BB-F9EC-49F9-A35D-03B5A3678F6E}" destId="{6123BDB6-BAB9-481C-863A-51A1752A54AA}" srcOrd="2" destOrd="0" presId="urn:microsoft.com/office/officeart/2008/layout/LinedList"/>
    <dgm:cxn modelId="{68FC3E0B-736F-484C-BCF8-718932613F15}" type="presParOf" srcId="{A8636A16-A5F4-41E1-9D38-52278941F408}" destId="{47221CE2-493C-4F18-A817-D8C176A94631}" srcOrd="14" destOrd="0" presId="urn:microsoft.com/office/officeart/2008/layout/LinedList"/>
    <dgm:cxn modelId="{C11ED9E8-216A-44A7-98F5-A6054F0CD981}" type="presParOf" srcId="{A8636A16-A5F4-41E1-9D38-52278941F408}" destId="{45979287-2CEA-4A5F-938A-0783EB8B39CE}" srcOrd="15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67EE894-9A57-4519-A7B2-3020B8CD0104}" type="doc">
      <dgm:prSet loTypeId="urn:microsoft.com/office/officeart/2008/layout/SquareAccentList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s-CO"/>
        </a:p>
      </dgm:t>
    </dgm:pt>
    <dgm:pt modelId="{F4B0EAD2-B658-4780-A4FB-0928E298F814}">
      <dgm:prSet phldrT="[Texto]"/>
      <dgm:spPr/>
      <dgm:t>
        <a:bodyPr/>
        <a:lstStyle/>
        <a:p>
          <a:r>
            <a:rPr lang="es-CO" dirty="0"/>
            <a:t>Objetivo General </a:t>
          </a:r>
        </a:p>
      </dgm:t>
    </dgm:pt>
    <dgm:pt modelId="{A5D027A2-D480-4AEA-87D5-BB5DDDCC8A2C}" type="parTrans" cxnId="{5380FF64-ADA7-4157-B449-AF0AAF76FA29}">
      <dgm:prSet/>
      <dgm:spPr/>
      <dgm:t>
        <a:bodyPr/>
        <a:lstStyle/>
        <a:p>
          <a:endParaRPr lang="es-CO"/>
        </a:p>
      </dgm:t>
    </dgm:pt>
    <dgm:pt modelId="{3489084D-9BF6-4B7C-92A7-C67C49C0BA92}" type="sibTrans" cxnId="{5380FF64-ADA7-4157-B449-AF0AAF76FA29}">
      <dgm:prSet/>
      <dgm:spPr/>
      <dgm:t>
        <a:bodyPr/>
        <a:lstStyle/>
        <a:p>
          <a:endParaRPr lang="es-CO"/>
        </a:p>
      </dgm:t>
    </dgm:pt>
    <dgm:pt modelId="{F9E95520-4F2F-476C-888C-4260C4E77820}">
      <dgm:prSet phldrT="[Texto]" custT="1"/>
      <dgm:spPr/>
      <dgm:t>
        <a:bodyPr/>
        <a:lstStyle/>
        <a:p>
          <a:r>
            <a:rPr lang="es-CO" sz="1800" b="1" dirty="0"/>
            <a:t>Desarrollar un plan estratégico de valor orientado al aumento de los ingresos, soportado sobre un modelo financiero para la compañía Cavca Ltda.</a:t>
          </a:r>
          <a:endParaRPr lang="es-CO" sz="1800" dirty="0"/>
        </a:p>
      </dgm:t>
    </dgm:pt>
    <dgm:pt modelId="{CC7738A9-A0FC-48D0-827C-27B6D235E9D5}" type="parTrans" cxnId="{4B78066E-876B-4CB3-AF2F-ECB92CB24CD8}">
      <dgm:prSet/>
      <dgm:spPr/>
      <dgm:t>
        <a:bodyPr/>
        <a:lstStyle/>
        <a:p>
          <a:endParaRPr lang="es-CO"/>
        </a:p>
      </dgm:t>
    </dgm:pt>
    <dgm:pt modelId="{B227E479-54E6-4CFB-A9F3-5EBEF677C31B}" type="sibTrans" cxnId="{4B78066E-876B-4CB3-AF2F-ECB92CB24CD8}">
      <dgm:prSet/>
      <dgm:spPr/>
      <dgm:t>
        <a:bodyPr/>
        <a:lstStyle/>
        <a:p>
          <a:endParaRPr lang="es-CO"/>
        </a:p>
      </dgm:t>
    </dgm:pt>
    <dgm:pt modelId="{020126F8-7634-4A89-9507-A098A9458AB4}">
      <dgm:prSet phldrT="[Texto]"/>
      <dgm:spPr/>
      <dgm:t>
        <a:bodyPr/>
        <a:lstStyle/>
        <a:p>
          <a:r>
            <a:rPr lang="es-CO" dirty="0"/>
            <a:t>Objetivos específicos</a:t>
          </a:r>
        </a:p>
      </dgm:t>
    </dgm:pt>
    <dgm:pt modelId="{6469DA13-3B28-46C9-865F-93C037BF4DBE}" type="parTrans" cxnId="{5CD532E3-2C09-4BA4-9DA1-380170F612CB}">
      <dgm:prSet/>
      <dgm:spPr/>
      <dgm:t>
        <a:bodyPr/>
        <a:lstStyle/>
        <a:p>
          <a:endParaRPr lang="es-CO"/>
        </a:p>
      </dgm:t>
    </dgm:pt>
    <dgm:pt modelId="{A13F6046-875F-4A42-AE45-9190C1A7F928}" type="sibTrans" cxnId="{5CD532E3-2C09-4BA4-9DA1-380170F612CB}">
      <dgm:prSet/>
      <dgm:spPr/>
      <dgm:t>
        <a:bodyPr/>
        <a:lstStyle/>
        <a:p>
          <a:endParaRPr lang="es-CO"/>
        </a:p>
      </dgm:t>
    </dgm:pt>
    <dgm:pt modelId="{03E98C4B-5C67-47BC-9BF1-58860EAC822F}">
      <dgm:prSet phldrT="[Texto]" custT="1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-CO" sz="1400" dirty="0"/>
            <a:t>Diagnosticar la situación financiera de la compañía Cavca Ltda., analizando factores internos y externos </a:t>
          </a:r>
        </a:p>
      </dgm:t>
    </dgm:pt>
    <dgm:pt modelId="{6EF4409F-4247-473E-8F35-AECDEC9B8CB7}" type="parTrans" cxnId="{CBB59237-3D54-4DB5-9C27-1E4556947121}">
      <dgm:prSet/>
      <dgm:spPr/>
      <dgm:t>
        <a:bodyPr/>
        <a:lstStyle/>
        <a:p>
          <a:endParaRPr lang="es-CO"/>
        </a:p>
      </dgm:t>
    </dgm:pt>
    <dgm:pt modelId="{CC5881E1-B216-4C07-AFF5-5B0C77907FFA}" type="sibTrans" cxnId="{CBB59237-3D54-4DB5-9C27-1E4556947121}">
      <dgm:prSet/>
      <dgm:spPr/>
      <dgm:t>
        <a:bodyPr/>
        <a:lstStyle/>
        <a:p>
          <a:endParaRPr lang="es-CO"/>
        </a:p>
      </dgm:t>
    </dgm:pt>
    <dgm:pt modelId="{4DF5A2F7-9FC4-4F93-9E21-2887F9C824B5}">
      <dgm:prSet phldrT="[Texto]" custT="1"/>
      <dgm:spPr/>
      <dgm:t>
        <a:bodyPr/>
        <a:lstStyle/>
        <a:p>
          <a:r>
            <a:rPr lang="es-CO" sz="1400" dirty="0"/>
            <a:t>Proponer estrategias que permita el incremento de ingresos de la empresa Cavca Ltda. Teniendo en cuenta el componente financiero</a:t>
          </a:r>
        </a:p>
      </dgm:t>
    </dgm:pt>
    <dgm:pt modelId="{627C48B7-FF25-45B4-A6F5-14FCC630D96E}" type="parTrans" cxnId="{9720E7C3-9767-4ACB-B562-8A5A82186E9C}">
      <dgm:prSet/>
      <dgm:spPr/>
      <dgm:t>
        <a:bodyPr/>
        <a:lstStyle/>
        <a:p>
          <a:endParaRPr lang="es-CO"/>
        </a:p>
      </dgm:t>
    </dgm:pt>
    <dgm:pt modelId="{A478DF2F-1607-4F75-B7BF-5F7498250A94}" type="sibTrans" cxnId="{9720E7C3-9767-4ACB-B562-8A5A82186E9C}">
      <dgm:prSet/>
      <dgm:spPr/>
      <dgm:t>
        <a:bodyPr/>
        <a:lstStyle/>
        <a:p>
          <a:endParaRPr lang="es-CO"/>
        </a:p>
      </dgm:t>
    </dgm:pt>
    <dgm:pt modelId="{31BA9373-9FEE-404E-A96B-1A4577C78266}">
      <dgm:prSet phldrT="[Texto]" custT="1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-CO" sz="1400" dirty="0"/>
            <a:t>Simular las estrategias propuestas bajo diferentes escenarios </a:t>
          </a:r>
        </a:p>
      </dgm:t>
    </dgm:pt>
    <dgm:pt modelId="{CC37E5E5-F65D-42C1-BFB3-37DB9C490BC6}" type="parTrans" cxnId="{23FB3BD9-4ECB-4AE5-9F2B-69444B314F90}">
      <dgm:prSet/>
      <dgm:spPr/>
      <dgm:t>
        <a:bodyPr/>
        <a:lstStyle/>
        <a:p>
          <a:endParaRPr lang="es-CO"/>
        </a:p>
      </dgm:t>
    </dgm:pt>
    <dgm:pt modelId="{3BDFE066-5A7B-4AA4-BE3E-B6493E605D85}" type="sibTrans" cxnId="{23FB3BD9-4ECB-4AE5-9F2B-69444B314F90}">
      <dgm:prSet/>
      <dgm:spPr/>
      <dgm:t>
        <a:bodyPr/>
        <a:lstStyle/>
        <a:p>
          <a:endParaRPr lang="es-CO"/>
        </a:p>
      </dgm:t>
    </dgm:pt>
    <dgm:pt modelId="{BCFA4ECC-39FC-4188-B8B0-B7F20EB9E275}" type="pres">
      <dgm:prSet presAssocID="{F67EE894-9A57-4519-A7B2-3020B8CD0104}" presName="layout" presStyleCnt="0">
        <dgm:presLayoutVars>
          <dgm:chMax/>
          <dgm:chPref/>
          <dgm:dir/>
          <dgm:resizeHandles/>
        </dgm:presLayoutVars>
      </dgm:prSet>
      <dgm:spPr/>
    </dgm:pt>
    <dgm:pt modelId="{87D1EFE7-0BBD-4260-B47C-20B8A508EBEF}" type="pres">
      <dgm:prSet presAssocID="{F4B0EAD2-B658-4780-A4FB-0928E298F814}" presName="root" presStyleCnt="0">
        <dgm:presLayoutVars>
          <dgm:chMax/>
          <dgm:chPref/>
        </dgm:presLayoutVars>
      </dgm:prSet>
      <dgm:spPr/>
    </dgm:pt>
    <dgm:pt modelId="{A37FC625-953E-4374-9725-D574F444BE9E}" type="pres">
      <dgm:prSet presAssocID="{F4B0EAD2-B658-4780-A4FB-0928E298F814}" presName="rootComposite" presStyleCnt="0">
        <dgm:presLayoutVars/>
      </dgm:prSet>
      <dgm:spPr/>
    </dgm:pt>
    <dgm:pt modelId="{B9F68E79-0DB6-41C3-AB7D-630797224CAE}" type="pres">
      <dgm:prSet presAssocID="{F4B0EAD2-B658-4780-A4FB-0928E298F814}" presName="ParentAccent" presStyleLbl="alignNode1" presStyleIdx="0" presStyleCnt="2"/>
      <dgm:spPr/>
    </dgm:pt>
    <dgm:pt modelId="{79990754-CB51-4073-9BC3-3B3476AE2FBF}" type="pres">
      <dgm:prSet presAssocID="{F4B0EAD2-B658-4780-A4FB-0928E298F814}" presName="ParentSmallAccent" presStyleLbl="fgAcc1" presStyleIdx="0" presStyleCnt="2"/>
      <dgm:spPr/>
    </dgm:pt>
    <dgm:pt modelId="{F4499159-66E7-4022-B34B-5713779F6AE1}" type="pres">
      <dgm:prSet presAssocID="{F4B0EAD2-B658-4780-A4FB-0928E298F814}" presName="Parent" presStyleLbl="revTx" presStyleIdx="0" presStyleCnt="6">
        <dgm:presLayoutVars>
          <dgm:chMax/>
          <dgm:chPref val="4"/>
          <dgm:bulletEnabled val="1"/>
        </dgm:presLayoutVars>
      </dgm:prSet>
      <dgm:spPr/>
    </dgm:pt>
    <dgm:pt modelId="{8D41169C-BF77-491E-8764-FDECD9769250}" type="pres">
      <dgm:prSet presAssocID="{F4B0EAD2-B658-4780-A4FB-0928E298F814}" presName="childShape" presStyleCnt="0">
        <dgm:presLayoutVars>
          <dgm:chMax val="0"/>
          <dgm:chPref val="0"/>
        </dgm:presLayoutVars>
      </dgm:prSet>
      <dgm:spPr/>
    </dgm:pt>
    <dgm:pt modelId="{91046967-F82F-4DAB-ADCE-6BCEAFFC1CA3}" type="pres">
      <dgm:prSet presAssocID="{F9E95520-4F2F-476C-888C-4260C4E77820}" presName="childComposite" presStyleCnt="0">
        <dgm:presLayoutVars>
          <dgm:chMax val="0"/>
          <dgm:chPref val="0"/>
        </dgm:presLayoutVars>
      </dgm:prSet>
      <dgm:spPr/>
    </dgm:pt>
    <dgm:pt modelId="{51972ED4-E4C6-4B0F-9EA3-192AD542B3D4}" type="pres">
      <dgm:prSet presAssocID="{F9E95520-4F2F-476C-888C-4260C4E77820}" presName="ChildAccent" presStyleLbl="solidFgAcc1" presStyleIdx="0" presStyleCnt="4"/>
      <dgm:spPr/>
    </dgm:pt>
    <dgm:pt modelId="{D7992E47-2D6C-48EC-A7B7-F68F0D498F2F}" type="pres">
      <dgm:prSet presAssocID="{F9E95520-4F2F-476C-888C-4260C4E77820}" presName="Child" presStyleLbl="revTx" presStyleIdx="1" presStyleCnt="6" custLinFactNeighborX="311" custLinFactNeighborY="28023">
        <dgm:presLayoutVars>
          <dgm:chMax val="0"/>
          <dgm:chPref val="0"/>
          <dgm:bulletEnabled val="1"/>
        </dgm:presLayoutVars>
      </dgm:prSet>
      <dgm:spPr/>
    </dgm:pt>
    <dgm:pt modelId="{4A93B870-404D-44CC-9819-2745391AFAAA}" type="pres">
      <dgm:prSet presAssocID="{020126F8-7634-4A89-9507-A098A9458AB4}" presName="root" presStyleCnt="0">
        <dgm:presLayoutVars>
          <dgm:chMax/>
          <dgm:chPref/>
        </dgm:presLayoutVars>
      </dgm:prSet>
      <dgm:spPr/>
    </dgm:pt>
    <dgm:pt modelId="{A720D924-2D71-45AB-8A23-8B75590DC747}" type="pres">
      <dgm:prSet presAssocID="{020126F8-7634-4A89-9507-A098A9458AB4}" presName="rootComposite" presStyleCnt="0">
        <dgm:presLayoutVars/>
      </dgm:prSet>
      <dgm:spPr/>
    </dgm:pt>
    <dgm:pt modelId="{B7DB55CE-8060-4DB6-8705-F97112310EF6}" type="pres">
      <dgm:prSet presAssocID="{020126F8-7634-4A89-9507-A098A9458AB4}" presName="ParentAccent" presStyleLbl="alignNode1" presStyleIdx="1" presStyleCnt="2"/>
      <dgm:spPr/>
    </dgm:pt>
    <dgm:pt modelId="{A8C86209-C815-4228-8A8E-85F13CD89073}" type="pres">
      <dgm:prSet presAssocID="{020126F8-7634-4A89-9507-A098A9458AB4}" presName="ParentSmallAccent" presStyleLbl="fgAcc1" presStyleIdx="1" presStyleCnt="2"/>
      <dgm:spPr/>
    </dgm:pt>
    <dgm:pt modelId="{7735E714-A430-4BBF-910B-B7926EBCB600}" type="pres">
      <dgm:prSet presAssocID="{020126F8-7634-4A89-9507-A098A9458AB4}" presName="Parent" presStyleLbl="revTx" presStyleIdx="2" presStyleCnt="6">
        <dgm:presLayoutVars>
          <dgm:chMax/>
          <dgm:chPref val="4"/>
          <dgm:bulletEnabled val="1"/>
        </dgm:presLayoutVars>
      </dgm:prSet>
      <dgm:spPr/>
    </dgm:pt>
    <dgm:pt modelId="{388CEBB1-A6D7-401F-A833-77FC9EAED306}" type="pres">
      <dgm:prSet presAssocID="{020126F8-7634-4A89-9507-A098A9458AB4}" presName="childShape" presStyleCnt="0">
        <dgm:presLayoutVars>
          <dgm:chMax val="0"/>
          <dgm:chPref val="0"/>
        </dgm:presLayoutVars>
      </dgm:prSet>
      <dgm:spPr/>
    </dgm:pt>
    <dgm:pt modelId="{3485229B-F609-495E-A49C-BD308B93ED45}" type="pres">
      <dgm:prSet presAssocID="{03E98C4B-5C67-47BC-9BF1-58860EAC822F}" presName="childComposite" presStyleCnt="0">
        <dgm:presLayoutVars>
          <dgm:chMax val="0"/>
          <dgm:chPref val="0"/>
        </dgm:presLayoutVars>
      </dgm:prSet>
      <dgm:spPr/>
    </dgm:pt>
    <dgm:pt modelId="{0F3E2A47-A3B2-4693-A23A-C8C6721F1A5C}" type="pres">
      <dgm:prSet presAssocID="{03E98C4B-5C67-47BC-9BF1-58860EAC822F}" presName="ChildAccent" presStyleLbl="solidFgAcc1" presStyleIdx="1" presStyleCnt="4"/>
      <dgm:spPr/>
    </dgm:pt>
    <dgm:pt modelId="{D7CE75B0-A957-41FB-9170-C85AFB7569E4}" type="pres">
      <dgm:prSet presAssocID="{03E98C4B-5C67-47BC-9BF1-58860EAC822F}" presName="Child" presStyleLbl="revTx" presStyleIdx="3" presStyleCnt="6">
        <dgm:presLayoutVars>
          <dgm:chMax val="0"/>
          <dgm:chPref val="0"/>
          <dgm:bulletEnabled val="1"/>
        </dgm:presLayoutVars>
      </dgm:prSet>
      <dgm:spPr/>
    </dgm:pt>
    <dgm:pt modelId="{FE8FDFB3-4B66-4E41-90AF-36EACC31394E}" type="pres">
      <dgm:prSet presAssocID="{4DF5A2F7-9FC4-4F93-9E21-2887F9C824B5}" presName="childComposite" presStyleCnt="0">
        <dgm:presLayoutVars>
          <dgm:chMax val="0"/>
          <dgm:chPref val="0"/>
        </dgm:presLayoutVars>
      </dgm:prSet>
      <dgm:spPr/>
    </dgm:pt>
    <dgm:pt modelId="{96E27003-93E8-422F-82FE-B2BF58CCD2D3}" type="pres">
      <dgm:prSet presAssocID="{4DF5A2F7-9FC4-4F93-9E21-2887F9C824B5}" presName="ChildAccent" presStyleLbl="solidFgAcc1" presStyleIdx="2" presStyleCnt="4"/>
      <dgm:spPr/>
    </dgm:pt>
    <dgm:pt modelId="{6543DF57-F895-4192-9DCB-BAB8C6126790}" type="pres">
      <dgm:prSet presAssocID="{4DF5A2F7-9FC4-4F93-9E21-2887F9C824B5}" presName="Child" presStyleLbl="revTx" presStyleIdx="4" presStyleCnt="6">
        <dgm:presLayoutVars>
          <dgm:chMax val="0"/>
          <dgm:chPref val="0"/>
          <dgm:bulletEnabled val="1"/>
        </dgm:presLayoutVars>
      </dgm:prSet>
      <dgm:spPr/>
    </dgm:pt>
    <dgm:pt modelId="{C1258467-CC03-45A6-97B1-AD41E21CDA76}" type="pres">
      <dgm:prSet presAssocID="{31BA9373-9FEE-404E-A96B-1A4577C78266}" presName="childComposite" presStyleCnt="0">
        <dgm:presLayoutVars>
          <dgm:chMax val="0"/>
          <dgm:chPref val="0"/>
        </dgm:presLayoutVars>
      </dgm:prSet>
      <dgm:spPr/>
    </dgm:pt>
    <dgm:pt modelId="{2F6D8B3B-55B6-4C67-A8B2-9F243B1EC4EF}" type="pres">
      <dgm:prSet presAssocID="{31BA9373-9FEE-404E-A96B-1A4577C78266}" presName="ChildAccent" presStyleLbl="solidFgAcc1" presStyleIdx="3" presStyleCnt="4"/>
      <dgm:spPr/>
    </dgm:pt>
    <dgm:pt modelId="{F78A3ECB-9EAA-4AA8-886F-B8DCAFE8C4B7}" type="pres">
      <dgm:prSet presAssocID="{31BA9373-9FEE-404E-A96B-1A4577C78266}" presName="Child" presStyleLbl="revTx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CBB59237-3D54-4DB5-9C27-1E4556947121}" srcId="{020126F8-7634-4A89-9507-A098A9458AB4}" destId="{03E98C4B-5C67-47BC-9BF1-58860EAC822F}" srcOrd="0" destOrd="0" parTransId="{6EF4409F-4247-473E-8F35-AECDEC9B8CB7}" sibTransId="{CC5881E1-B216-4C07-AFF5-5B0C77907FFA}"/>
    <dgm:cxn modelId="{7CA14A5F-5520-4050-859D-ADD2D9582D06}" type="presOf" srcId="{F4B0EAD2-B658-4780-A4FB-0928E298F814}" destId="{F4499159-66E7-4022-B34B-5713779F6AE1}" srcOrd="0" destOrd="0" presId="urn:microsoft.com/office/officeart/2008/layout/SquareAccentList"/>
    <dgm:cxn modelId="{5380FF64-ADA7-4157-B449-AF0AAF76FA29}" srcId="{F67EE894-9A57-4519-A7B2-3020B8CD0104}" destId="{F4B0EAD2-B658-4780-A4FB-0928E298F814}" srcOrd="0" destOrd="0" parTransId="{A5D027A2-D480-4AEA-87D5-BB5DDDCC8A2C}" sibTransId="{3489084D-9BF6-4B7C-92A7-C67C49C0BA92}"/>
    <dgm:cxn modelId="{458B7D65-63C8-42B6-8EF2-780D4F2AF336}" type="presOf" srcId="{31BA9373-9FEE-404E-A96B-1A4577C78266}" destId="{F78A3ECB-9EAA-4AA8-886F-B8DCAFE8C4B7}" srcOrd="0" destOrd="0" presId="urn:microsoft.com/office/officeart/2008/layout/SquareAccentList"/>
    <dgm:cxn modelId="{4B78066E-876B-4CB3-AF2F-ECB92CB24CD8}" srcId="{F4B0EAD2-B658-4780-A4FB-0928E298F814}" destId="{F9E95520-4F2F-476C-888C-4260C4E77820}" srcOrd="0" destOrd="0" parTransId="{CC7738A9-A0FC-48D0-827C-27B6D235E9D5}" sibTransId="{B227E479-54E6-4CFB-A9F3-5EBEF677C31B}"/>
    <dgm:cxn modelId="{7908AE57-8E42-4CD2-B18E-4E9D3006CC39}" type="presOf" srcId="{020126F8-7634-4A89-9507-A098A9458AB4}" destId="{7735E714-A430-4BBF-910B-B7926EBCB600}" srcOrd="0" destOrd="0" presId="urn:microsoft.com/office/officeart/2008/layout/SquareAccentList"/>
    <dgm:cxn modelId="{C82D967B-B20C-4699-898C-A19371AA0B5F}" type="presOf" srcId="{F9E95520-4F2F-476C-888C-4260C4E77820}" destId="{D7992E47-2D6C-48EC-A7B7-F68F0D498F2F}" srcOrd="0" destOrd="0" presId="urn:microsoft.com/office/officeart/2008/layout/SquareAccentList"/>
    <dgm:cxn modelId="{3A4000B6-DC82-4645-8FB8-C1B43661B106}" type="presOf" srcId="{03E98C4B-5C67-47BC-9BF1-58860EAC822F}" destId="{D7CE75B0-A957-41FB-9170-C85AFB7569E4}" srcOrd="0" destOrd="0" presId="urn:microsoft.com/office/officeart/2008/layout/SquareAccentList"/>
    <dgm:cxn modelId="{9720E7C3-9767-4ACB-B562-8A5A82186E9C}" srcId="{020126F8-7634-4A89-9507-A098A9458AB4}" destId="{4DF5A2F7-9FC4-4F93-9E21-2887F9C824B5}" srcOrd="1" destOrd="0" parTransId="{627C48B7-FF25-45B4-A6F5-14FCC630D96E}" sibTransId="{A478DF2F-1607-4F75-B7BF-5F7498250A94}"/>
    <dgm:cxn modelId="{FDE445D7-547A-47D2-9789-C60B40C338C9}" type="presOf" srcId="{4DF5A2F7-9FC4-4F93-9E21-2887F9C824B5}" destId="{6543DF57-F895-4192-9DCB-BAB8C6126790}" srcOrd="0" destOrd="0" presId="urn:microsoft.com/office/officeart/2008/layout/SquareAccentList"/>
    <dgm:cxn modelId="{23FB3BD9-4ECB-4AE5-9F2B-69444B314F90}" srcId="{020126F8-7634-4A89-9507-A098A9458AB4}" destId="{31BA9373-9FEE-404E-A96B-1A4577C78266}" srcOrd="2" destOrd="0" parTransId="{CC37E5E5-F65D-42C1-BFB3-37DB9C490BC6}" sibTransId="{3BDFE066-5A7B-4AA4-BE3E-B6493E605D85}"/>
    <dgm:cxn modelId="{5CD532E3-2C09-4BA4-9DA1-380170F612CB}" srcId="{F67EE894-9A57-4519-A7B2-3020B8CD0104}" destId="{020126F8-7634-4A89-9507-A098A9458AB4}" srcOrd="1" destOrd="0" parTransId="{6469DA13-3B28-46C9-865F-93C037BF4DBE}" sibTransId="{A13F6046-875F-4A42-AE45-9190C1A7F928}"/>
    <dgm:cxn modelId="{D43999E6-7B9B-4EC5-9570-2A1015DDACC5}" type="presOf" srcId="{F67EE894-9A57-4519-A7B2-3020B8CD0104}" destId="{BCFA4ECC-39FC-4188-B8B0-B7F20EB9E275}" srcOrd="0" destOrd="0" presId="urn:microsoft.com/office/officeart/2008/layout/SquareAccentList"/>
    <dgm:cxn modelId="{D8D52F5F-FD06-4917-A381-F307DC0EFB09}" type="presParOf" srcId="{BCFA4ECC-39FC-4188-B8B0-B7F20EB9E275}" destId="{87D1EFE7-0BBD-4260-B47C-20B8A508EBEF}" srcOrd="0" destOrd="0" presId="urn:microsoft.com/office/officeart/2008/layout/SquareAccentList"/>
    <dgm:cxn modelId="{1B91C1AF-C2C1-41ED-883B-15133788567D}" type="presParOf" srcId="{87D1EFE7-0BBD-4260-B47C-20B8A508EBEF}" destId="{A37FC625-953E-4374-9725-D574F444BE9E}" srcOrd="0" destOrd="0" presId="urn:microsoft.com/office/officeart/2008/layout/SquareAccentList"/>
    <dgm:cxn modelId="{25A28A73-F3D6-4565-9C1A-518D53A00B10}" type="presParOf" srcId="{A37FC625-953E-4374-9725-D574F444BE9E}" destId="{B9F68E79-0DB6-41C3-AB7D-630797224CAE}" srcOrd="0" destOrd="0" presId="urn:microsoft.com/office/officeart/2008/layout/SquareAccentList"/>
    <dgm:cxn modelId="{C141DE56-6AEE-4843-863C-E33777DC7CA8}" type="presParOf" srcId="{A37FC625-953E-4374-9725-D574F444BE9E}" destId="{79990754-CB51-4073-9BC3-3B3476AE2FBF}" srcOrd="1" destOrd="0" presId="urn:microsoft.com/office/officeart/2008/layout/SquareAccentList"/>
    <dgm:cxn modelId="{FC617C85-1043-463D-885F-D83BB4E8B7DA}" type="presParOf" srcId="{A37FC625-953E-4374-9725-D574F444BE9E}" destId="{F4499159-66E7-4022-B34B-5713779F6AE1}" srcOrd="2" destOrd="0" presId="urn:microsoft.com/office/officeart/2008/layout/SquareAccentList"/>
    <dgm:cxn modelId="{8684C6B5-C5E7-49E7-BB63-A9D7222D21A1}" type="presParOf" srcId="{87D1EFE7-0BBD-4260-B47C-20B8A508EBEF}" destId="{8D41169C-BF77-491E-8764-FDECD9769250}" srcOrd="1" destOrd="0" presId="urn:microsoft.com/office/officeart/2008/layout/SquareAccentList"/>
    <dgm:cxn modelId="{A369CCCC-9C74-4ECD-B2B5-48DEAD246452}" type="presParOf" srcId="{8D41169C-BF77-491E-8764-FDECD9769250}" destId="{91046967-F82F-4DAB-ADCE-6BCEAFFC1CA3}" srcOrd="0" destOrd="0" presId="urn:microsoft.com/office/officeart/2008/layout/SquareAccentList"/>
    <dgm:cxn modelId="{DBC97BF8-D164-4A7B-84D5-5298B9E15838}" type="presParOf" srcId="{91046967-F82F-4DAB-ADCE-6BCEAFFC1CA3}" destId="{51972ED4-E4C6-4B0F-9EA3-192AD542B3D4}" srcOrd="0" destOrd="0" presId="urn:microsoft.com/office/officeart/2008/layout/SquareAccentList"/>
    <dgm:cxn modelId="{9B42A642-0DAB-4712-BB05-0DB80043DDD3}" type="presParOf" srcId="{91046967-F82F-4DAB-ADCE-6BCEAFFC1CA3}" destId="{D7992E47-2D6C-48EC-A7B7-F68F0D498F2F}" srcOrd="1" destOrd="0" presId="urn:microsoft.com/office/officeart/2008/layout/SquareAccentList"/>
    <dgm:cxn modelId="{44E3C3AF-7EC6-4C71-85DE-E805576BA87B}" type="presParOf" srcId="{BCFA4ECC-39FC-4188-B8B0-B7F20EB9E275}" destId="{4A93B870-404D-44CC-9819-2745391AFAAA}" srcOrd="1" destOrd="0" presId="urn:microsoft.com/office/officeart/2008/layout/SquareAccentList"/>
    <dgm:cxn modelId="{ACD281A0-A2FB-4A16-8223-9BBCC275AE22}" type="presParOf" srcId="{4A93B870-404D-44CC-9819-2745391AFAAA}" destId="{A720D924-2D71-45AB-8A23-8B75590DC747}" srcOrd="0" destOrd="0" presId="urn:microsoft.com/office/officeart/2008/layout/SquareAccentList"/>
    <dgm:cxn modelId="{0DF6A39C-54D7-4B4F-8906-546D823190FB}" type="presParOf" srcId="{A720D924-2D71-45AB-8A23-8B75590DC747}" destId="{B7DB55CE-8060-4DB6-8705-F97112310EF6}" srcOrd="0" destOrd="0" presId="urn:microsoft.com/office/officeart/2008/layout/SquareAccentList"/>
    <dgm:cxn modelId="{D5512281-0445-422A-93E5-6F979D13F3B9}" type="presParOf" srcId="{A720D924-2D71-45AB-8A23-8B75590DC747}" destId="{A8C86209-C815-4228-8A8E-85F13CD89073}" srcOrd="1" destOrd="0" presId="urn:microsoft.com/office/officeart/2008/layout/SquareAccentList"/>
    <dgm:cxn modelId="{A6F02C39-A2CC-48C8-AA04-1F4DC98EB3EF}" type="presParOf" srcId="{A720D924-2D71-45AB-8A23-8B75590DC747}" destId="{7735E714-A430-4BBF-910B-B7926EBCB600}" srcOrd="2" destOrd="0" presId="urn:microsoft.com/office/officeart/2008/layout/SquareAccentList"/>
    <dgm:cxn modelId="{EC158FBB-7C1B-4B34-A039-C41B6164C2D9}" type="presParOf" srcId="{4A93B870-404D-44CC-9819-2745391AFAAA}" destId="{388CEBB1-A6D7-401F-A833-77FC9EAED306}" srcOrd="1" destOrd="0" presId="urn:microsoft.com/office/officeart/2008/layout/SquareAccentList"/>
    <dgm:cxn modelId="{14E53185-C9DE-40BE-9F05-0A53A099CB17}" type="presParOf" srcId="{388CEBB1-A6D7-401F-A833-77FC9EAED306}" destId="{3485229B-F609-495E-A49C-BD308B93ED45}" srcOrd="0" destOrd="0" presId="urn:microsoft.com/office/officeart/2008/layout/SquareAccentList"/>
    <dgm:cxn modelId="{1F0CAD35-042F-4E7C-A2DE-2AFFE42F40A5}" type="presParOf" srcId="{3485229B-F609-495E-A49C-BD308B93ED45}" destId="{0F3E2A47-A3B2-4693-A23A-C8C6721F1A5C}" srcOrd="0" destOrd="0" presId="urn:microsoft.com/office/officeart/2008/layout/SquareAccentList"/>
    <dgm:cxn modelId="{D5627B8F-A7FF-4619-B031-FB05F1B45E81}" type="presParOf" srcId="{3485229B-F609-495E-A49C-BD308B93ED45}" destId="{D7CE75B0-A957-41FB-9170-C85AFB7569E4}" srcOrd="1" destOrd="0" presId="urn:microsoft.com/office/officeart/2008/layout/SquareAccentList"/>
    <dgm:cxn modelId="{58A610A1-C29D-49E4-B239-AD82275B08AE}" type="presParOf" srcId="{388CEBB1-A6D7-401F-A833-77FC9EAED306}" destId="{FE8FDFB3-4B66-4E41-90AF-36EACC31394E}" srcOrd="1" destOrd="0" presId="urn:microsoft.com/office/officeart/2008/layout/SquareAccentList"/>
    <dgm:cxn modelId="{EFD89394-62D4-4239-9DE6-78E239FFE9D8}" type="presParOf" srcId="{FE8FDFB3-4B66-4E41-90AF-36EACC31394E}" destId="{96E27003-93E8-422F-82FE-B2BF58CCD2D3}" srcOrd="0" destOrd="0" presId="urn:microsoft.com/office/officeart/2008/layout/SquareAccentList"/>
    <dgm:cxn modelId="{9DC35336-742B-42C9-8C85-E3DBEC673A7E}" type="presParOf" srcId="{FE8FDFB3-4B66-4E41-90AF-36EACC31394E}" destId="{6543DF57-F895-4192-9DCB-BAB8C6126790}" srcOrd="1" destOrd="0" presId="urn:microsoft.com/office/officeart/2008/layout/SquareAccentList"/>
    <dgm:cxn modelId="{17D251B8-5924-46F2-8D9D-A9EA40282A16}" type="presParOf" srcId="{388CEBB1-A6D7-401F-A833-77FC9EAED306}" destId="{C1258467-CC03-45A6-97B1-AD41E21CDA76}" srcOrd="2" destOrd="0" presId="urn:microsoft.com/office/officeart/2008/layout/SquareAccentList"/>
    <dgm:cxn modelId="{79D41561-0D13-4E0A-B177-B68E7B23E464}" type="presParOf" srcId="{C1258467-CC03-45A6-97B1-AD41E21CDA76}" destId="{2F6D8B3B-55B6-4C67-A8B2-9F243B1EC4EF}" srcOrd="0" destOrd="0" presId="urn:microsoft.com/office/officeart/2008/layout/SquareAccentList"/>
    <dgm:cxn modelId="{38348A98-5982-4E5E-89F8-A78BC9E99231}" type="presParOf" srcId="{C1258467-CC03-45A6-97B1-AD41E21CDA76}" destId="{F78A3ECB-9EAA-4AA8-886F-B8DCAFE8C4B7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73CB511-1AED-4822-A3B4-B3D6770E116D}" type="doc">
      <dgm:prSet loTypeId="urn:microsoft.com/office/officeart/2008/layout/PictureStrips" loCatId="list" qsTypeId="urn:microsoft.com/office/officeart/2005/8/quickstyle/simple1" qsCatId="simple" csTypeId="urn:microsoft.com/office/officeart/2005/8/colors/accent2_2" csCatId="accent2" phldr="1"/>
      <dgm:spPr/>
    </dgm:pt>
    <dgm:pt modelId="{91225601-7EA0-488F-A54A-BCAFA2BBA07E}">
      <dgm:prSet phldrT="[Texto]"/>
      <dgm:spPr/>
      <dgm:t>
        <a:bodyPr/>
        <a:lstStyle/>
        <a:p>
          <a:r>
            <a:rPr lang="es-CO" dirty="0"/>
            <a:t>2. Análisis micro y macro económico</a:t>
          </a:r>
        </a:p>
      </dgm:t>
    </dgm:pt>
    <dgm:pt modelId="{06AD0B28-C510-4B82-BEA6-F4A1CDE4D387}" type="parTrans" cxnId="{FA524F3C-E9F8-4B42-AF49-47E395689A3C}">
      <dgm:prSet/>
      <dgm:spPr/>
      <dgm:t>
        <a:bodyPr/>
        <a:lstStyle/>
        <a:p>
          <a:endParaRPr lang="es-CO"/>
        </a:p>
      </dgm:t>
    </dgm:pt>
    <dgm:pt modelId="{557EC89A-4F24-414F-A2BE-14E08E9AE6FD}" type="sibTrans" cxnId="{FA524F3C-E9F8-4B42-AF49-47E395689A3C}">
      <dgm:prSet/>
      <dgm:spPr/>
      <dgm:t>
        <a:bodyPr/>
        <a:lstStyle/>
        <a:p>
          <a:endParaRPr lang="es-CO"/>
        </a:p>
      </dgm:t>
    </dgm:pt>
    <dgm:pt modelId="{F69A9E5F-C1FE-4368-A30F-954C41D7462D}">
      <dgm:prSet phldrT="[Texto]"/>
      <dgm:spPr/>
      <dgm:t>
        <a:bodyPr/>
        <a:lstStyle/>
        <a:p>
          <a:r>
            <a:rPr lang="es-CO" dirty="0"/>
            <a:t>3. DOFA</a:t>
          </a:r>
        </a:p>
      </dgm:t>
    </dgm:pt>
    <dgm:pt modelId="{8D4D0F8C-0459-4ED4-842D-4A873F877A0E}" type="parTrans" cxnId="{353C2D8A-CDDF-4983-9CB5-D6AF1B0E8FE6}">
      <dgm:prSet/>
      <dgm:spPr/>
      <dgm:t>
        <a:bodyPr/>
        <a:lstStyle/>
        <a:p>
          <a:endParaRPr lang="es-CO"/>
        </a:p>
      </dgm:t>
    </dgm:pt>
    <dgm:pt modelId="{DD9E1CE4-71CB-490D-81F5-A334029172BB}" type="sibTrans" cxnId="{353C2D8A-CDDF-4983-9CB5-D6AF1B0E8FE6}">
      <dgm:prSet/>
      <dgm:spPr/>
      <dgm:t>
        <a:bodyPr/>
        <a:lstStyle/>
        <a:p>
          <a:endParaRPr lang="es-CO"/>
        </a:p>
      </dgm:t>
    </dgm:pt>
    <dgm:pt modelId="{37608079-03C6-4017-8D62-0E5AB7BA4F23}">
      <dgm:prSet phldrT="[Texto]"/>
      <dgm:spPr/>
      <dgm:t>
        <a:bodyPr/>
        <a:lstStyle/>
        <a:p>
          <a:r>
            <a:rPr lang="es-CO" dirty="0"/>
            <a:t>4. Análisis y diagnostico financiero</a:t>
          </a:r>
        </a:p>
      </dgm:t>
    </dgm:pt>
    <dgm:pt modelId="{52B69FDC-42EB-41FB-9E06-B0D590D81AA1}" type="parTrans" cxnId="{363BA1F8-F379-47D7-92DF-87BB47BB6A3E}">
      <dgm:prSet/>
      <dgm:spPr/>
      <dgm:t>
        <a:bodyPr/>
        <a:lstStyle/>
        <a:p>
          <a:endParaRPr lang="es-CO"/>
        </a:p>
      </dgm:t>
    </dgm:pt>
    <dgm:pt modelId="{DA982B94-3A52-4CF8-8F28-F158F6C1DFA5}" type="sibTrans" cxnId="{363BA1F8-F379-47D7-92DF-87BB47BB6A3E}">
      <dgm:prSet/>
      <dgm:spPr/>
      <dgm:t>
        <a:bodyPr/>
        <a:lstStyle/>
        <a:p>
          <a:endParaRPr lang="es-CO"/>
        </a:p>
      </dgm:t>
    </dgm:pt>
    <dgm:pt modelId="{0793A4EC-538E-4A81-8CFB-9B38F2B30C15}">
      <dgm:prSet phldrT="[Texto]"/>
      <dgm:spPr/>
      <dgm:t>
        <a:bodyPr/>
        <a:lstStyle/>
        <a:p>
          <a:r>
            <a:rPr lang="es-CO" dirty="0"/>
            <a:t>5. PEER GROUP</a:t>
          </a:r>
        </a:p>
      </dgm:t>
    </dgm:pt>
    <dgm:pt modelId="{4E1DA18C-3AE7-4F19-8217-673C8DAA84B5}" type="parTrans" cxnId="{54FB6542-B628-43E1-8816-3CACF6C8C1E1}">
      <dgm:prSet/>
      <dgm:spPr/>
      <dgm:t>
        <a:bodyPr/>
        <a:lstStyle/>
        <a:p>
          <a:endParaRPr lang="es-CO"/>
        </a:p>
      </dgm:t>
    </dgm:pt>
    <dgm:pt modelId="{A1968B88-7145-46FE-B250-FC7002DD1A4D}" type="sibTrans" cxnId="{54FB6542-B628-43E1-8816-3CACF6C8C1E1}">
      <dgm:prSet/>
      <dgm:spPr/>
      <dgm:t>
        <a:bodyPr/>
        <a:lstStyle/>
        <a:p>
          <a:endParaRPr lang="es-CO"/>
        </a:p>
      </dgm:t>
    </dgm:pt>
    <dgm:pt modelId="{38EEE27E-7A48-43BF-A1DB-13A55E64AE7F}">
      <dgm:prSet phldrT="[Texto]"/>
      <dgm:spPr/>
      <dgm:t>
        <a:bodyPr/>
        <a:lstStyle/>
        <a:p>
          <a:r>
            <a:rPr lang="es-CO" dirty="0"/>
            <a:t>6. Identificación de problemas</a:t>
          </a:r>
        </a:p>
      </dgm:t>
    </dgm:pt>
    <dgm:pt modelId="{DD2EDE43-DA78-4476-8FD7-F9B7541F0A5D}" type="parTrans" cxnId="{9C197821-F727-4628-AC74-A59B5F1D3D38}">
      <dgm:prSet/>
      <dgm:spPr/>
      <dgm:t>
        <a:bodyPr/>
        <a:lstStyle/>
        <a:p>
          <a:endParaRPr lang="es-CO"/>
        </a:p>
      </dgm:t>
    </dgm:pt>
    <dgm:pt modelId="{56EA00F1-0D63-4456-B280-4CB288763D91}" type="sibTrans" cxnId="{9C197821-F727-4628-AC74-A59B5F1D3D38}">
      <dgm:prSet/>
      <dgm:spPr/>
      <dgm:t>
        <a:bodyPr/>
        <a:lstStyle/>
        <a:p>
          <a:endParaRPr lang="es-CO"/>
        </a:p>
      </dgm:t>
    </dgm:pt>
    <dgm:pt modelId="{6DBC6F33-450C-4DD3-8C6B-257380D21583}">
      <dgm:prSet phldrT="[Texto]"/>
      <dgm:spPr/>
      <dgm:t>
        <a:bodyPr/>
        <a:lstStyle/>
        <a:p>
          <a:r>
            <a:rPr lang="es-CO" dirty="0"/>
            <a:t>7. Proyección de posibles alternativas</a:t>
          </a:r>
        </a:p>
      </dgm:t>
    </dgm:pt>
    <dgm:pt modelId="{0B7541D2-79FF-40D8-BF44-0AD72735D266}" type="parTrans" cxnId="{74778E39-5318-4DDE-BB4A-B06FCF9DF1D6}">
      <dgm:prSet/>
      <dgm:spPr/>
      <dgm:t>
        <a:bodyPr/>
        <a:lstStyle/>
        <a:p>
          <a:endParaRPr lang="es-CO"/>
        </a:p>
      </dgm:t>
    </dgm:pt>
    <dgm:pt modelId="{50CC8364-3BDE-4A4F-B1ED-A1BB98437431}" type="sibTrans" cxnId="{74778E39-5318-4DDE-BB4A-B06FCF9DF1D6}">
      <dgm:prSet/>
      <dgm:spPr/>
      <dgm:t>
        <a:bodyPr/>
        <a:lstStyle/>
        <a:p>
          <a:endParaRPr lang="es-CO"/>
        </a:p>
      </dgm:t>
    </dgm:pt>
    <dgm:pt modelId="{93220547-F325-4940-A908-397FFE7D4206}">
      <dgm:prSet phldrT="[Texto]"/>
      <dgm:spPr/>
      <dgm:t>
        <a:bodyPr/>
        <a:lstStyle/>
        <a:p>
          <a:r>
            <a:rPr lang="es-CO" dirty="0"/>
            <a:t>8. Determinación de 2 estrategias de valor</a:t>
          </a:r>
        </a:p>
      </dgm:t>
    </dgm:pt>
    <dgm:pt modelId="{5D17E66D-DE58-4A00-B868-E39AC25EB4F2}" type="parTrans" cxnId="{D7E10DF9-E575-4A13-978A-5A26F4E993FE}">
      <dgm:prSet/>
      <dgm:spPr/>
      <dgm:t>
        <a:bodyPr/>
        <a:lstStyle/>
        <a:p>
          <a:endParaRPr lang="es-CO"/>
        </a:p>
      </dgm:t>
    </dgm:pt>
    <dgm:pt modelId="{A1DACD23-73BA-43CB-AE1B-6ECBB248DAFD}" type="sibTrans" cxnId="{D7E10DF9-E575-4A13-978A-5A26F4E993FE}">
      <dgm:prSet/>
      <dgm:spPr/>
      <dgm:t>
        <a:bodyPr/>
        <a:lstStyle/>
        <a:p>
          <a:endParaRPr lang="es-CO"/>
        </a:p>
      </dgm:t>
    </dgm:pt>
    <dgm:pt modelId="{8B9CFCDE-9755-4116-BFB2-ABE8FFC59415}">
      <dgm:prSet phldrT="[Texto]"/>
      <dgm:spPr/>
      <dgm:t>
        <a:bodyPr/>
        <a:lstStyle/>
        <a:p>
          <a:r>
            <a:rPr lang="es-CO" dirty="0"/>
            <a:t>9. Aplicación estrategias de valor a modelo financiero</a:t>
          </a:r>
        </a:p>
      </dgm:t>
    </dgm:pt>
    <dgm:pt modelId="{E16C0FEB-FA28-44CB-96CF-FEAC3295448D}" type="parTrans" cxnId="{3B5222C9-62AB-461F-981F-7F69166B057A}">
      <dgm:prSet/>
      <dgm:spPr/>
      <dgm:t>
        <a:bodyPr/>
        <a:lstStyle/>
        <a:p>
          <a:endParaRPr lang="es-CO"/>
        </a:p>
      </dgm:t>
    </dgm:pt>
    <dgm:pt modelId="{FC2C0844-8233-44D5-BEFD-601F88D19BD3}" type="sibTrans" cxnId="{3B5222C9-62AB-461F-981F-7F69166B057A}">
      <dgm:prSet/>
      <dgm:spPr/>
      <dgm:t>
        <a:bodyPr/>
        <a:lstStyle/>
        <a:p>
          <a:endParaRPr lang="es-CO"/>
        </a:p>
      </dgm:t>
    </dgm:pt>
    <dgm:pt modelId="{11958E06-0E3D-475A-B087-26AF57E25415}">
      <dgm:prSet phldrT="[Texto]"/>
      <dgm:spPr/>
      <dgm:t>
        <a:bodyPr/>
        <a:lstStyle/>
        <a:p>
          <a:r>
            <a:rPr lang="es-CO" dirty="0"/>
            <a:t>1. Recolección de información</a:t>
          </a:r>
        </a:p>
      </dgm:t>
    </dgm:pt>
    <dgm:pt modelId="{73E6DFB5-2674-4AAC-A5A6-D5F69EA97A48}" type="sibTrans" cxnId="{8385521B-178D-461C-95F3-5F6A05243673}">
      <dgm:prSet/>
      <dgm:spPr/>
      <dgm:t>
        <a:bodyPr/>
        <a:lstStyle/>
        <a:p>
          <a:endParaRPr lang="es-CO"/>
        </a:p>
      </dgm:t>
    </dgm:pt>
    <dgm:pt modelId="{11CE468A-DD46-44DB-B6E3-96100FD57950}" type="parTrans" cxnId="{8385521B-178D-461C-95F3-5F6A05243673}">
      <dgm:prSet/>
      <dgm:spPr/>
      <dgm:t>
        <a:bodyPr/>
        <a:lstStyle/>
        <a:p>
          <a:endParaRPr lang="es-CO"/>
        </a:p>
      </dgm:t>
    </dgm:pt>
    <dgm:pt modelId="{E16B1751-9732-4C77-B440-6D61EE5AAC60}">
      <dgm:prSet phldrT="[Texto]"/>
      <dgm:spPr/>
      <dgm:t>
        <a:bodyPr/>
        <a:lstStyle/>
        <a:p>
          <a:r>
            <a:rPr lang="es-CO" dirty="0"/>
            <a:t>10. Resultados</a:t>
          </a:r>
        </a:p>
      </dgm:t>
    </dgm:pt>
    <dgm:pt modelId="{4A631F1B-4C07-4CC2-BB29-9D90C03858E9}" type="sibTrans" cxnId="{E96EB9F4-C46F-41CB-9E9A-DDEC6265BFE2}">
      <dgm:prSet/>
      <dgm:spPr/>
      <dgm:t>
        <a:bodyPr/>
        <a:lstStyle/>
        <a:p>
          <a:endParaRPr lang="es-CO"/>
        </a:p>
      </dgm:t>
    </dgm:pt>
    <dgm:pt modelId="{6AF4F6BA-3D06-4348-A31A-CFAD19AA903E}" type="parTrans" cxnId="{E96EB9F4-C46F-41CB-9E9A-DDEC6265BFE2}">
      <dgm:prSet/>
      <dgm:spPr/>
      <dgm:t>
        <a:bodyPr/>
        <a:lstStyle/>
        <a:p>
          <a:endParaRPr lang="es-CO"/>
        </a:p>
      </dgm:t>
    </dgm:pt>
    <dgm:pt modelId="{CF1430F6-7C61-4226-B520-A19619B8422D}" type="pres">
      <dgm:prSet presAssocID="{873CB511-1AED-4822-A3B4-B3D6770E116D}" presName="Name0" presStyleCnt="0">
        <dgm:presLayoutVars>
          <dgm:dir/>
          <dgm:resizeHandles val="exact"/>
        </dgm:presLayoutVars>
      </dgm:prSet>
      <dgm:spPr/>
    </dgm:pt>
    <dgm:pt modelId="{2F2722C4-0F92-45FD-92A3-5301F97EF281}" type="pres">
      <dgm:prSet presAssocID="{11958E06-0E3D-475A-B087-26AF57E25415}" presName="composite" presStyleCnt="0"/>
      <dgm:spPr/>
    </dgm:pt>
    <dgm:pt modelId="{91CCAE62-84F6-416E-BC38-8F02771C912C}" type="pres">
      <dgm:prSet presAssocID="{11958E06-0E3D-475A-B087-26AF57E25415}" presName="rect1" presStyleLbl="trAlignAcc1" presStyleIdx="0" presStyleCnt="10">
        <dgm:presLayoutVars>
          <dgm:bulletEnabled val="1"/>
        </dgm:presLayoutVars>
      </dgm:prSet>
      <dgm:spPr/>
    </dgm:pt>
    <dgm:pt modelId="{E6BF61B9-C770-41AA-ACDB-96A33966A9E4}" type="pres">
      <dgm:prSet presAssocID="{11958E06-0E3D-475A-B087-26AF57E25415}" presName="rect2" presStyleLbl="fgImgPlace1" presStyleIdx="0" presStyleCnt="10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Notas adhesivas  con relleno sólido"/>
        </a:ext>
      </dgm:extLst>
    </dgm:pt>
    <dgm:pt modelId="{21330E38-4C52-4302-A663-BA60FB65ED4E}" type="pres">
      <dgm:prSet presAssocID="{73E6DFB5-2674-4AAC-A5A6-D5F69EA97A48}" presName="sibTrans" presStyleCnt="0"/>
      <dgm:spPr/>
    </dgm:pt>
    <dgm:pt modelId="{21F2C5BD-8824-4E36-8A49-57B73EEE8508}" type="pres">
      <dgm:prSet presAssocID="{91225601-7EA0-488F-A54A-BCAFA2BBA07E}" presName="composite" presStyleCnt="0"/>
      <dgm:spPr/>
    </dgm:pt>
    <dgm:pt modelId="{C15FD7B0-7369-4760-89A4-ADA41D767404}" type="pres">
      <dgm:prSet presAssocID="{91225601-7EA0-488F-A54A-BCAFA2BBA07E}" presName="rect1" presStyleLbl="trAlignAcc1" presStyleIdx="1" presStyleCnt="10">
        <dgm:presLayoutVars>
          <dgm:bulletEnabled val="1"/>
        </dgm:presLayoutVars>
      </dgm:prSet>
      <dgm:spPr/>
    </dgm:pt>
    <dgm:pt modelId="{3727696C-C222-442B-8985-3E1C152A2945}" type="pres">
      <dgm:prSet presAssocID="{91225601-7EA0-488F-A54A-BCAFA2BBA07E}" presName="rect2" presStyleLbl="fgImgPlace1" presStyleIdx="1" presStyleCnt="10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Investigación con relleno sólido"/>
        </a:ext>
      </dgm:extLst>
    </dgm:pt>
    <dgm:pt modelId="{77B0AEFF-9C70-4987-8A80-DAFA73E1A98E}" type="pres">
      <dgm:prSet presAssocID="{557EC89A-4F24-414F-A2BE-14E08E9AE6FD}" presName="sibTrans" presStyleCnt="0"/>
      <dgm:spPr/>
    </dgm:pt>
    <dgm:pt modelId="{7EE05258-6274-45CF-BB1B-75E96316AF23}" type="pres">
      <dgm:prSet presAssocID="{F69A9E5F-C1FE-4368-A30F-954C41D7462D}" presName="composite" presStyleCnt="0"/>
      <dgm:spPr/>
    </dgm:pt>
    <dgm:pt modelId="{C9BA597E-6CCE-43D7-91C6-13B3A00A7A0F}" type="pres">
      <dgm:prSet presAssocID="{F69A9E5F-C1FE-4368-A30F-954C41D7462D}" presName="rect1" presStyleLbl="trAlignAcc1" presStyleIdx="2" presStyleCnt="10">
        <dgm:presLayoutVars>
          <dgm:bulletEnabled val="1"/>
        </dgm:presLayoutVars>
      </dgm:prSet>
      <dgm:spPr/>
    </dgm:pt>
    <dgm:pt modelId="{81B7FFCC-0A1B-46A7-B0AF-FA1E8BA9F3A0}" type="pres">
      <dgm:prSet presAssocID="{F69A9E5F-C1FE-4368-A30F-954C41D7462D}" presName="rect2" presStyleLbl="fgImgPlace1" presStyleIdx="2" presStyleCnt="10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Abacus con relleno sólido"/>
        </a:ext>
      </dgm:extLst>
    </dgm:pt>
    <dgm:pt modelId="{01047C1F-0D98-469F-ACE0-6CE163F04871}" type="pres">
      <dgm:prSet presAssocID="{DD9E1CE4-71CB-490D-81F5-A334029172BB}" presName="sibTrans" presStyleCnt="0"/>
      <dgm:spPr/>
    </dgm:pt>
    <dgm:pt modelId="{B1FBFD71-19CD-457C-AC13-B654B4FC3FAC}" type="pres">
      <dgm:prSet presAssocID="{37608079-03C6-4017-8D62-0E5AB7BA4F23}" presName="composite" presStyleCnt="0"/>
      <dgm:spPr/>
    </dgm:pt>
    <dgm:pt modelId="{66B6485B-0C30-4FD2-87E8-3C67709F41A9}" type="pres">
      <dgm:prSet presAssocID="{37608079-03C6-4017-8D62-0E5AB7BA4F23}" presName="rect1" presStyleLbl="trAlignAcc1" presStyleIdx="3" presStyleCnt="10">
        <dgm:presLayoutVars>
          <dgm:bulletEnabled val="1"/>
        </dgm:presLayoutVars>
      </dgm:prSet>
      <dgm:spPr/>
    </dgm:pt>
    <dgm:pt modelId="{6A7B48D3-EBEC-4076-A41E-F2F957392406}" type="pres">
      <dgm:prSet presAssocID="{37608079-03C6-4017-8D62-0E5AB7BA4F23}" presName="rect2" presStyleLbl="fgImgPlace1" presStyleIdx="3" presStyleCnt="10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Monedas con relleno sólido"/>
        </a:ext>
      </dgm:extLst>
    </dgm:pt>
    <dgm:pt modelId="{A69087A3-1CFB-431E-A6A3-984245D74748}" type="pres">
      <dgm:prSet presAssocID="{DA982B94-3A52-4CF8-8F28-F158F6C1DFA5}" presName="sibTrans" presStyleCnt="0"/>
      <dgm:spPr/>
    </dgm:pt>
    <dgm:pt modelId="{4AFFB8A7-D058-453A-BD6A-0F494F7CF32E}" type="pres">
      <dgm:prSet presAssocID="{0793A4EC-538E-4A81-8CFB-9B38F2B30C15}" presName="composite" presStyleCnt="0"/>
      <dgm:spPr/>
    </dgm:pt>
    <dgm:pt modelId="{50B61958-ACB4-4210-BFCF-04DC6CF3CAF1}" type="pres">
      <dgm:prSet presAssocID="{0793A4EC-538E-4A81-8CFB-9B38F2B30C15}" presName="rect1" presStyleLbl="trAlignAcc1" presStyleIdx="4" presStyleCnt="10">
        <dgm:presLayoutVars>
          <dgm:bulletEnabled val="1"/>
        </dgm:presLayoutVars>
      </dgm:prSet>
      <dgm:spPr/>
    </dgm:pt>
    <dgm:pt modelId="{6D24F785-6195-4CFC-8F20-5752C1424065}" type="pres">
      <dgm:prSet presAssocID="{0793A4EC-538E-4A81-8CFB-9B38F2B30C15}" presName="rect2" presStyleLbl="fgImgPlace1" presStyleIdx="4" presStyleCnt="10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Lluvia de ideas de grupo con relleno sólido"/>
        </a:ext>
      </dgm:extLst>
    </dgm:pt>
    <dgm:pt modelId="{0596EBAE-10B6-4001-B6D4-A58F0DD1E6D1}" type="pres">
      <dgm:prSet presAssocID="{A1968B88-7145-46FE-B250-FC7002DD1A4D}" presName="sibTrans" presStyleCnt="0"/>
      <dgm:spPr/>
    </dgm:pt>
    <dgm:pt modelId="{151002F1-0ADA-4BE6-BF4B-7705482AAAA5}" type="pres">
      <dgm:prSet presAssocID="{38EEE27E-7A48-43BF-A1DB-13A55E64AE7F}" presName="composite" presStyleCnt="0"/>
      <dgm:spPr/>
    </dgm:pt>
    <dgm:pt modelId="{98FC53AE-7E87-4A2A-9A33-808A4428CF27}" type="pres">
      <dgm:prSet presAssocID="{38EEE27E-7A48-43BF-A1DB-13A55E64AE7F}" presName="rect1" presStyleLbl="trAlignAcc1" presStyleIdx="5" presStyleCnt="10">
        <dgm:presLayoutVars>
          <dgm:bulletEnabled val="1"/>
        </dgm:presLayoutVars>
      </dgm:prSet>
      <dgm:spPr/>
    </dgm:pt>
    <dgm:pt modelId="{7C2EB2C9-7ACB-4A77-9C8F-09FC97866EC0}" type="pres">
      <dgm:prSet presAssocID="{38EEE27E-7A48-43BF-A1DB-13A55E64AE7F}" presName="rect2" presStyleLbl="fgImgPlace1" presStyleIdx="5" presStyleCnt="10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Signo de interrogación con relleno sólido"/>
        </a:ext>
      </dgm:extLst>
    </dgm:pt>
    <dgm:pt modelId="{B94D8B3D-941E-407B-B42A-A7FF4C9E5464}" type="pres">
      <dgm:prSet presAssocID="{56EA00F1-0D63-4456-B280-4CB288763D91}" presName="sibTrans" presStyleCnt="0"/>
      <dgm:spPr/>
    </dgm:pt>
    <dgm:pt modelId="{C405FA15-402B-4C5B-8C0B-E93DC17F2F96}" type="pres">
      <dgm:prSet presAssocID="{6DBC6F33-450C-4DD3-8C6B-257380D21583}" presName="composite" presStyleCnt="0"/>
      <dgm:spPr/>
    </dgm:pt>
    <dgm:pt modelId="{30D7B9FF-7E1D-4175-BA1E-FF2ED8E88827}" type="pres">
      <dgm:prSet presAssocID="{6DBC6F33-450C-4DD3-8C6B-257380D21583}" presName="rect1" presStyleLbl="trAlignAcc1" presStyleIdx="6" presStyleCnt="10">
        <dgm:presLayoutVars>
          <dgm:bulletEnabled val="1"/>
        </dgm:presLayoutVars>
      </dgm:prSet>
      <dgm:spPr/>
    </dgm:pt>
    <dgm:pt modelId="{268F7492-C949-4A15-8E5B-72776CD9D54D}" type="pres">
      <dgm:prSet presAssocID="{6DBC6F33-450C-4DD3-8C6B-257380D21583}" presName="rect2" presStyleLbl="fgImgPlace1" presStyleIdx="6" presStyleCnt="10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Lluvia de ideas con relleno sólido"/>
        </a:ext>
      </dgm:extLst>
    </dgm:pt>
    <dgm:pt modelId="{21112D6D-EE50-42E4-AFB0-58007BB06B69}" type="pres">
      <dgm:prSet presAssocID="{50CC8364-3BDE-4A4F-B1ED-A1BB98437431}" presName="sibTrans" presStyleCnt="0"/>
      <dgm:spPr/>
    </dgm:pt>
    <dgm:pt modelId="{CCC04BC9-1829-4F3D-953D-622A3A45BE24}" type="pres">
      <dgm:prSet presAssocID="{93220547-F325-4940-A908-397FFE7D4206}" presName="composite" presStyleCnt="0"/>
      <dgm:spPr/>
    </dgm:pt>
    <dgm:pt modelId="{34230953-604C-4D76-BD5B-D374B519BE4A}" type="pres">
      <dgm:prSet presAssocID="{93220547-F325-4940-A908-397FFE7D4206}" presName="rect1" presStyleLbl="trAlignAcc1" presStyleIdx="7" presStyleCnt="10">
        <dgm:presLayoutVars>
          <dgm:bulletEnabled val="1"/>
        </dgm:presLayoutVars>
      </dgm:prSet>
      <dgm:spPr/>
    </dgm:pt>
    <dgm:pt modelId="{E4AD612F-5751-4716-9586-825EDA568DC5}" type="pres">
      <dgm:prSet presAssocID="{93220547-F325-4940-A908-397FFE7D4206}" presName="rect2" presStyleLbl="fgImgPlace1" presStyleIdx="7" presStyleCnt="10"/>
      <dgm:spPr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Tendencia al alza con relleno sólido"/>
        </a:ext>
      </dgm:extLst>
    </dgm:pt>
    <dgm:pt modelId="{16E15447-4E51-4079-A624-B58E2C75A827}" type="pres">
      <dgm:prSet presAssocID="{A1DACD23-73BA-43CB-AE1B-6ECBB248DAFD}" presName="sibTrans" presStyleCnt="0"/>
      <dgm:spPr/>
    </dgm:pt>
    <dgm:pt modelId="{05DAAE7E-4419-4868-AD07-5F2B0AB85B88}" type="pres">
      <dgm:prSet presAssocID="{8B9CFCDE-9755-4116-BFB2-ABE8FFC59415}" presName="composite" presStyleCnt="0"/>
      <dgm:spPr/>
    </dgm:pt>
    <dgm:pt modelId="{D7A92E46-D2A4-439A-AC0E-9009CAF03796}" type="pres">
      <dgm:prSet presAssocID="{8B9CFCDE-9755-4116-BFB2-ABE8FFC59415}" presName="rect1" presStyleLbl="trAlignAcc1" presStyleIdx="8" presStyleCnt="10">
        <dgm:presLayoutVars>
          <dgm:bulletEnabled val="1"/>
        </dgm:presLayoutVars>
      </dgm:prSet>
      <dgm:spPr/>
    </dgm:pt>
    <dgm:pt modelId="{F42EF5BA-9B68-4AB9-8963-90320C6B09AE}" type="pres">
      <dgm:prSet presAssocID="{8B9CFCDE-9755-4116-BFB2-ABE8FFC59415}" presName="rect2" presStyleLbl="fgImgPlace1" presStyleIdx="8" presStyleCnt="10"/>
      <dgm:spPr>
        <a:blipFill>
          <a:blip xmlns:r="http://schemas.openxmlformats.org/officeDocument/2006/relationships"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Dinero con relleno sólido"/>
        </a:ext>
      </dgm:extLst>
    </dgm:pt>
    <dgm:pt modelId="{E1DAB6F4-6D11-4C72-93EF-A2C2532E2DEA}" type="pres">
      <dgm:prSet presAssocID="{FC2C0844-8233-44D5-BEFD-601F88D19BD3}" presName="sibTrans" presStyleCnt="0"/>
      <dgm:spPr/>
    </dgm:pt>
    <dgm:pt modelId="{F3154DDD-DF92-4B87-9C76-E5631F7356D2}" type="pres">
      <dgm:prSet presAssocID="{E16B1751-9732-4C77-B440-6D61EE5AAC60}" presName="composite" presStyleCnt="0"/>
      <dgm:spPr/>
    </dgm:pt>
    <dgm:pt modelId="{8930813B-379B-4599-99D1-20839B2EB8E9}" type="pres">
      <dgm:prSet presAssocID="{E16B1751-9732-4C77-B440-6D61EE5AAC60}" presName="rect1" presStyleLbl="trAlignAcc1" presStyleIdx="9" presStyleCnt="10">
        <dgm:presLayoutVars>
          <dgm:bulletEnabled val="1"/>
        </dgm:presLayoutVars>
      </dgm:prSet>
      <dgm:spPr/>
    </dgm:pt>
    <dgm:pt modelId="{3CFEC9F7-5F2B-4975-9742-067BEA485C06}" type="pres">
      <dgm:prSet presAssocID="{E16B1751-9732-4C77-B440-6D61EE5AAC60}" presName="rect2" presStyleLbl="fgImgPlace1" presStyleIdx="9" presStyleCnt="10"/>
      <dgm:spPr>
        <a:blipFill>
          <a:blip xmlns:r="http://schemas.openxmlformats.org/officeDocument/2006/relationships"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Presentación con gráfico circular con relleno sólido"/>
        </a:ext>
      </dgm:extLst>
    </dgm:pt>
  </dgm:ptLst>
  <dgm:cxnLst>
    <dgm:cxn modelId="{0ED8E61A-8095-4A55-9423-CF274588BC67}" type="presOf" srcId="{E16B1751-9732-4C77-B440-6D61EE5AAC60}" destId="{8930813B-379B-4599-99D1-20839B2EB8E9}" srcOrd="0" destOrd="0" presId="urn:microsoft.com/office/officeart/2008/layout/PictureStrips"/>
    <dgm:cxn modelId="{8385521B-178D-461C-95F3-5F6A05243673}" srcId="{873CB511-1AED-4822-A3B4-B3D6770E116D}" destId="{11958E06-0E3D-475A-B087-26AF57E25415}" srcOrd="0" destOrd="0" parTransId="{11CE468A-DD46-44DB-B6E3-96100FD57950}" sibTransId="{73E6DFB5-2674-4AAC-A5A6-D5F69EA97A48}"/>
    <dgm:cxn modelId="{9C197821-F727-4628-AC74-A59B5F1D3D38}" srcId="{873CB511-1AED-4822-A3B4-B3D6770E116D}" destId="{38EEE27E-7A48-43BF-A1DB-13A55E64AE7F}" srcOrd="5" destOrd="0" parTransId="{DD2EDE43-DA78-4476-8FD7-F9B7541F0A5D}" sibTransId="{56EA00F1-0D63-4456-B280-4CB288763D91}"/>
    <dgm:cxn modelId="{8BC9D925-C0D1-4126-AB48-DCFF592F888E}" type="presOf" srcId="{11958E06-0E3D-475A-B087-26AF57E25415}" destId="{91CCAE62-84F6-416E-BC38-8F02771C912C}" srcOrd="0" destOrd="0" presId="urn:microsoft.com/office/officeart/2008/layout/PictureStrips"/>
    <dgm:cxn modelId="{74778E39-5318-4DDE-BB4A-B06FCF9DF1D6}" srcId="{873CB511-1AED-4822-A3B4-B3D6770E116D}" destId="{6DBC6F33-450C-4DD3-8C6B-257380D21583}" srcOrd="6" destOrd="0" parTransId="{0B7541D2-79FF-40D8-BF44-0AD72735D266}" sibTransId="{50CC8364-3BDE-4A4F-B1ED-A1BB98437431}"/>
    <dgm:cxn modelId="{FA524F3C-E9F8-4B42-AF49-47E395689A3C}" srcId="{873CB511-1AED-4822-A3B4-B3D6770E116D}" destId="{91225601-7EA0-488F-A54A-BCAFA2BBA07E}" srcOrd="1" destOrd="0" parTransId="{06AD0B28-C510-4B82-BEA6-F4A1CDE4D387}" sibTransId="{557EC89A-4F24-414F-A2BE-14E08E9AE6FD}"/>
    <dgm:cxn modelId="{54FB6542-B628-43E1-8816-3CACF6C8C1E1}" srcId="{873CB511-1AED-4822-A3B4-B3D6770E116D}" destId="{0793A4EC-538E-4A81-8CFB-9B38F2B30C15}" srcOrd="4" destOrd="0" parTransId="{4E1DA18C-3AE7-4F19-8217-673C8DAA84B5}" sibTransId="{A1968B88-7145-46FE-B250-FC7002DD1A4D}"/>
    <dgm:cxn modelId="{92BB4C52-00C0-4736-82B8-799324CB0E36}" type="presOf" srcId="{8B9CFCDE-9755-4116-BFB2-ABE8FFC59415}" destId="{D7A92E46-D2A4-439A-AC0E-9009CAF03796}" srcOrd="0" destOrd="0" presId="urn:microsoft.com/office/officeart/2008/layout/PictureStrips"/>
    <dgm:cxn modelId="{8F236774-56AB-4848-8A82-69F3A52698BF}" type="presOf" srcId="{F69A9E5F-C1FE-4368-A30F-954C41D7462D}" destId="{C9BA597E-6CCE-43D7-91C6-13B3A00A7A0F}" srcOrd="0" destOrd="0" presId="urn:microsoft.com/office/officeart/2008/layout/PictureStrips"/>
    <dgm:cxn modelId="{D7825755-2F0B-48E7-842F-CA7412F9AB1F}" type="presOf" srcId="{37608079-03C6-4017-8D62-0E5AB7BA4F23}" destId="{66B6485B-0C30-4FD2-87E8-3C67709F41A9}" srcOrd="0" destOrd="0" presId="urn:microsoft.com/office/officeart/2008/layout/PictureStrips"/>
    <dgm:cxn modelId="{353C2D8A-CDDF-4983-9CB5-D6AF1B0E8FE6}" srcId="{873CB511-1AED-4822-A3B4-B3D6770E116D}" destId="{F69A9E5F-C1FE-4368-A30F-954C41D7462D}" srcOrd="2" destOrd="0" parTransId="{8D4D0F8C-0459-4ED4-842D-4A873F877A0E}" sibTransId="{DD9E1CE4-71CB-490D-81F5-A334029172BB}"/>
    <dgm:cxn modelId="{96A93791-6C54-4E75-ABC7-8A5ACBE42A61}" type="presOf" srcId="{0793A4EC-538E-4A81-8CFB-9B38F2B30C15}" destId="{50B61958-ACB4-4210-BFCF-04DC6CF3CAF1}" srcOrd="0" destOrd="0" presId="urn:microsoft.com/office/officeart/2008/layout/PictureStrips"/>
    <dgm:cxn modelId="{5C45CBB2-4032-409B-AA01-2F5BA40AD88F}" type="presOf" srcId="{873CB511-1AED-4822-A3B4-B3D6770E116D}" destId="{CF1430F6-7C61-4226-B520-A19619B8422D}" srcOrd="0" destOrd="0" presId="urn:microsoft.com/office/officeart/2008/layout/PictureStrips"/>
    <dgm:cxn modelId="{3B5222C9-62AB-461F-981F-7F69166B057A}" srcId="{873CB511-1AED-4822-A3B4-B3D6770E116D}" destId="{8B9CFCDE-9755-4116-BFB2-ABE8FFC59415}" srcOrd="8" destOrd="0" parTransId="{E16C0FEB-FA28-44CB-96CF-FEAC3295448D}" sibTransId="{FC2C0844-8233-44D5-BEFD-601F88D19BD3}"/>
    <dgm:cxn modelId="{DE137DC9-D69F-48A6-89D6-3BDC560B0966}" type="presOf" srcId="{91225601-7EA0-488F-A54A-BCAFA2BBA07E}" destId="{C15FD7B0-7369-4760-89A4-ADA41D767404}" srcOrd="0" destOrd="0" presId="urn:microsoft.com/office/officeart/2008/layout/PictureStrips"/>
    <dgm:cxn modelId="{699090D3-B422-4311-BAD3-2086BB3BBBC8}" type="presOf" srcId="{93220547-F325-4940-A908-397FFE7D4206}" destId="{34230953-604C-4D76-BD5B-D374B519BE4A}" srcOrd="0" destOrd="0" presId="urn:microsoft.com/office/officeart/2008/layout/PictureStrips"/>
    <dgm:cxn modelId="{11D962DD-EC0B-4151-8398-ACC7E21467B8}" type="presOf" srcId="{6DBC6F33-450C-4DD3-8C6B-257380D21583}" destId="{30D7B9FF-7E1D-4175-BA1E-FF2ED8E88827}" srcOrd="0" destOrd="0" presId="urn:microsoft.com/office/officeart/2008/layout/PictureStrips"/>
    <dgm:cxn modelId="{7317CADE-32BD-4157-82BD-F3ACE6546DE6}" type="presOf" srcId="{38EEE27E-7A48-43BF-A1DB-13A55E64AE7F}" destId="{98FC53AE-7E87-4A2A-9A33-808A4428CF27}" srcOrd="0" destOrd="0" presId="urn:microsoft.com/office/officeart/2008/layout/PictureStrips"/>
    <dgm:cxn modelId="{E96EB9F4-C46F-41CB-9E9A-DDEC6265BFE2}" srcId="{873CB511-1AED-4822-A3B4-B3D6770E116D}" destId="{E16B1751-9732-4C77-B440-6D61EE5AAC60}" srcOrd="9" destOrd="0" parTransId="{6AF4F6BA-3D06-4348-A31A-CFAD19AA903E}" sibTransId="{4A631F1B-4C07-4CC2-BB29-9D90C03858E9}"/>
    <dgm:cxn modelId="{363BA1F8-F379-47D7-92DF-87BB47BB6A3E}" srcId="{873CB511-1AED-4822-A3B4-B3D6770E116D}" destId="{37608079-03C6-4017-8D62-0E5AB7BA4F23}" srcOrd="3" destOrd="0" parTransId="{52B69FDC-42EB-41FB-9E06-B0D590D81AA1}" sibTransId="{DA982B94-3A52-4CF8-8F28-F158F6C1DFA5}"/>
    <dgm:cxn modelId="{D7E10DF9-E575-4A13-978A-5A26F4E993FE}" srcId="{873CB511-1AED-4822-A3B4-B3D6770E116D}" destId="{93220547-F325-4940-A908-397FFE7D4206}" srcOrd="7" destOrd="0" parTransId="{5D17E66D-DE58-4A00-B868-E39AC25EB4F2}" sibTransId="{A1DACD23-73BA-43CB-AE1B-6ECBB248DAFD}"/>
    <dgm:cxn modelId="{D31D0749-7851-40B0-85B2-3D9C9DE691D7}" type="presParOf" srcId="{CF1430F6-7C61-4226-B520-A19619B8422D}" destId="{2F2722C4-0F92-45FD-92A3-5301F97EF281}" srcOrd="0" destOrd="0" presId="urn:microsoft.com/office/officeart/2008/layout/PictureStrips"/>
    <dgm:cxn modelId="{F70D2CB5-FE52-460F-842F-6937A7960780}" type="presParOf" srcId="{2F2722C4-0F92-45FD-92A3-5301F97EF281}" destId="{91CCAE62-84F6-416E-BC38-8F02771C912C}" srcOrd="0" destOrd="0" presId="urn:microsoft.com/office/officeart/2008/layout/PictureStrips"/>
    <dgm:cxn modelId="{5E053B10-545E-43B6-AC3A-F0D95AA39427}" type="presParOf" srcId="{2F2722C4-0F92-45FD-92A3-5301F97EF281}" destId="{E6BF61B9-C770-41AA-ACDB-96A33966A9E4}" srcOrd="1" destOrd="0" presId="urn:microsoft.com/office/officeart/2008/layout/PictureStrips"/>
    <dgm:cxn modelId="{F6EB5484-CA5E-4FEF-B2AC-7017A81C9DC0}" type="presParOf" srcId="{CF1430F6-7C61-4226-B520-A19619B8422D}" destId="{21330E38-4C52-4302-A663-BA60FB65ED4E}" srcOrd="1" destOrd="0" presId="urn:microsoft.com/office/officeart/2008/layout/PictureStrips"/>
    <dgm:cxn modelId="{AB6F2384-9107-4F11-BDE8-617A5DC04D2C}" type="presParOf" srcId="{CF1430F6-7C61-4226-B520-A19619B8422D}" destId="{21F2C5BD-8824-4E36-8A49-57B73EEE8508}" srcOrd="2" destOrd="0" presId="urn:microsoft.com/office/officeart/2008/layout/PictureStrips"/>
    <dgm:cxn modelId="{CC0E3A22-3739-4A53-80C2-899D2F28FA69}" type="presParOf" srcId="{21F2C5BD-8824-4E36-8A49-57B73EEE8508}" destId="{C15FD7B0-7369-4760-89A4-ADA41D767404}" srcOrd="0" destOrd="0" presId="urn:microsoft.com/office/officeart/2008/layout/PictureStrips"/>
    <dgm:cxn modelId="{5F8EC54D-C451-4E20-A405-0FC93E345F81}" type="presParOf" srcId="{21F2C5BD-8824-4E36-8A49-57B73EEE8508}" destId="{3727696C-C222-442B-8985-3E1C152A2945}" srcOrd="1" destOrd="0" presId="urn:microsoft.com/office/officeart/2008/layout/PictureStrips"/>
    <dgm:cxn modelId="{E1687732-6814-4954-8294-0A1007AA8C08}" type="presParOf" srcId="{CF1430F6-7C61-4226-B520-A19619B8422D}" destId="{77B0AEFF-9C70-4987-8A80-DAFA73E1A98E}" srcOrd="3" destOrd="0" presId="urn:microsoft.com/office/officeart/2008/layout/PictureStrips"/>
    <dgm:cxn modelId="{210A4AD2-A3E9-4989-826B-5D37A48F0957}" type="presParOf" srcId="{CF1430F6-7C61-4226-B520-A19619B8422D}" destId="{7EE05258-6274-45CF-BB1B-75E96316AF23}" srcOrd="4" destOrd="0" presId="urn:microsoft.com/office/officeart/2008/layout/PictureStrips"/>
    <dgm:cxn modelId="{93BC4A45-6D1F-4A1C-9626-4852CDBCBD98}" type="presParOf" srcId="{7EE05258-6274-45CF-BB1B-75E96316AF23}" destId="{C9BA597E-6CCE-43D7-91C6-13B3A00A7A0F}" srcOrd="0" destOrd="0" presId="urn:microsoft.com/office/officeart/2008/layout/PictureStrips"/>
    <dgm:cxn modelId="{7D385418-964F-4AB3-90A0-AFD7AD3BB348}" type="presParOf" srcId="{7EE05258-6274-45CF-BB1B-75E96316AF23}" destId="{81B7FFCC-0A1B-46A7-B0AF-FA1E8BA9F3A0}" srcOrd="1" destOrd="0" presId="urn:microsoft.com/office/officeart/2008/layout/PictureStrips"/>
    <dgm:cxn modelId="{061CBEE5-2CFB-46E1-BD7F-63051C3E0B29}" type="presParOf" srcId="{CF1430F6-7C61-4226-B520-A19619B8422D}" destId="{01047C1F-0D98-469F-ACE0-6CE163F04871}" srcOrd="5" destOrd="0" presId="urn:microsoft.com/office/officeart/2008/layout/PictureStrips"/>
    <dgm:cxn modelId="{F9D995B9-3BAF-41E3-AA59-B79CEFC87E4A}" type="presParOf" srcId="{CF1430F6-7C61-4226-B520-A19619B8422D}" destId="{B1FBFD71-19CD-457C-AC13-B654B4FC3FAC}" srcOrd="6" destOrd="0" presId="urn:microsoft.com/office/officeart/2008/layout/PictureStrips"/>
    <dgm:cxn modelId="{AED13431-6AD3-4EA6-BBFF-74E8DFF89BF6}" type="presParOf" srcId="{B1FBFD71-19CD-457C-AC13-B654B4FC3FAC}" destId="{66B6485B-0C30-4FD2-87E8-3C67709F41A9}" srcOrd="0" destOrd="0" presId="urn:microsoft.com/office/officeart/2008/layout/PictureStrips"/>
    <dgm:cxn modelId="{34E2481C-9492-4BD2-B7A1-D90501F021A8}" type="presParOf" srcId="{B1FBFD71-19CD-457C-AC13-B654B4FC3FAC}" destId="{6A7B48D3-EBEC-4076-A41E-F2F957392406}" srcOrd="1" destOrd="0" presId="urn:microsoft.com/office/officeart/2008/layout/PictureStrips"/>
    <dgm:cxn modelId="{F0716BB9-FCE8-459E-B795-34C26EAD8FB2}" type="presParOf" srcId="{CF1430F6-7C61-4226-B520-A19619B8422D}" destId="{A69087A3-1CFB-431E-A6A3-984245D74748}" srcOrd="7" destOrd="0" presId="urn:microsoft.com/office/officeart/2008/layout/PictureStrips"/>
    <dgm:cxn modelId="{B4B3BDE2-8F3E-410B-B61F-172158A0426A}" type="presParOf" srcId="{CF1430F6-7C61-4226-B520-A19619B8422D}" destId="{4AFFB8A7-D058-453A-BD6A-0F494F7CF32E}" srcOrd="8" destOrd="0" presId="urn:microsoft.com/office/officeart/2008/layout/PictureStrips"/>
    <dgm:cxn modelId="{C5278D83-1CB0-48E3-8924-A6EDEE188FB2}" type="presParOf" srcId="{4AFFB8A7-D058-453A-BD6A-0F494F7CF32E}" destId="{50B61958-ACB4-4210-BFCF-04DC6CF3CAF1}" srcOrd="0" destOrd="0" presId="urn:microsoft.com/office/officeart/2008/layout/PictureStrips"/>
    <dgm:cxn modelId="{0716AB8E-2E4F-4C89-BE77-2907DD101050}" type="presParOf" srcId="{4AFFB8A7-D058-453A-BD6A-0F494F7CF32E}" destId="{6D24F785-6195-4CFC-8F20-5752C1424065}" srcOrd="1" destOrd="0" presId="urn:microsoft.com/office/officeart/2008/layout/PictureStrips"/>
    <dgm:cxn modelId="{B30811C4-4485-4D3D-925A-A4672A97F428}" type="presParOf" srcId="{CF1430F6-7C61-4226-B520-A19619B8422D}" destId="{0596EBAE-10B6-4001-B6D4-A58F0DD1E6D1}" srcOrd="9" destOrd="0" presId="urn:microsoft.com/office/officeart/2008/layout/PictureStrips"/>
    <dgm:cxn modelId="{DEC604E1-F95A-463C-84AC-97C9ACD56B93}" type="presParOf" srcId="{CF1430F6-7C61-4226-B520-A19619B8422D}" destId="{151002F1-0ADA-4BE6-BF4B-7705482AAAA5}" srcOrd="10" destOrd="0" presId="urn:microsoft.com/office/officeart/2008/layout/PictureStrips"/>
    <dgm:cxn modelId="{365E31D5-08EB-49A1-9274-F6FF77D1375C}" type="presParOf" srcId="{151002F1-0ADA-4BE6-BF4B-7705482AAAA5}" destId="{98FC53AE-7E87-4A2A-9A33-808A4428CF27}" srcOrd="0" destOrd="0" presId="urn:microsoft.com/office/officeart/2008/layout/PictureStrips"/>
    <dgm:cxn modelId="{3A5954D6-BCA2-4632-A6C9-659F1C456068}" type="presParOf" srcId="{151002F1-0ADA-4BE6-BF4B-7705482AAAA5}" destId="{7C2EB2C9-7ACB-4A77-9C8F-09FC97866EC0}" srcOrd="1" destOrd="0" presId="urn:microsoft.com/office/officeart/2008/layout/PictureStrips"/>
    <dgm:cxn modelId="{DE1F800B-6AFF-4C96-8C49-C4AC4B2B0BC3}" type="presParOf" srcId="{CF1430F6-7C61-4226-B520-A19619B8422D}" destId="{B94D8B3D-941E-407B-B42A-A7FF4C9E5464}" srcOrd="11" destOrd="0" presId="urn:microsoft.com/office/officeart/2008/layout/PictureStrips"/>
    <dgm:cxn modelId="{BC837523-AC1B-4EE1-BDD7-E7C2ABED924D}" type="presParOf" srcId="{CF1430F6-7C61-4226-B520-A19619B8422D}" destId="{C405FA15-402B-4C5B-8C0B-E93DC17F2F96}" srcOrd="12" destOrd="0" presId="urn:microsoft.com/office/officeart/2008/layout/PictureStrips"/>
    <dgm:cxn modelId="{88FECE75-14C9-4CD8-87FE-109702C7BCFC}" type="presParOf" srcId="{C405FA15-402B-4C5B-8C0B-E93DC17F2F96}" destId="{30D7B9FF-7E1D-4175-BA1E-FF2ED8E88827}" srcOrd="0" destOrd="0" presId="urn:microsoft.com/office/officeart/2008/layout/PictureStrips"/>
    <dgm:cxn modelId="{5D819A7E-9607-42D4-A988-B23F69D863E2}" type="presParOf" srcId="{C405FA15-402B-4C5B-8C0B-E93DC17F2F96}" destId="{268F7492-C949-4A15-8E5B-72776CD9D54D}" srcOrd="1" destOrd="0" presId="urn:microsoft.com/office/officeart/2008/layout/PictureStrips"/>
    <dgm:cxn modelId="{A968D9DE-08E0-49E6-9EC3-BC37554DBCA5}" type="presParOf" srcId="{CF1430F6-7C61-4226-B520-A19619B8422D}" destId="{21112D6D-EE50-42E4-AFB0-58007BB06B69}" srcOrd="13" destOrd="0" presId="urn:microsoft.com/office/officeart/2008/layout/PictureStrips"/>
    <dgm:cxn modelId="{C9C59B67-8503-4072-854B-4B67A6663CC7}" type="presParOf" srcId="{CF1430F6-7C61-4226-B520-A19619B8422D}" destId="{CCC04BC9-1829-4F3D-953D-622A3A45BE24}" srcOrd="14" destOrd="0" presId="urn:microsoft.com/office/officeart/2008/layout/PictureStrips"/>
    <dgm:cxn modelId="{61ED5773-9D71-40CB-870E-F98150D0C248}" type="presParOf" srcId="{CCC04BC9-1829-4F3D-953D-622A3A45BE24}" destId="{34230953-604C-4D76-BD5B-D374B519BE4A}" srcOrd="0" destOrd="0" presId="urn:microsoft.com/office/officeart/2008/layout/PictureStrips"/>
    <dgm:cxn modelId="{724CD691-A316-4777-B848-926CA86022D4}" type="presParOf" srcId="{CCC04BC9-1829-4F3D-953D-622A3A45BE24}" destId="{E4AD612F-5751-4716-9586-825EDA568DC5}" srcOrd="1" destOrd="0" presId="urn:microsoft.com/office/officeart/2008/layout/PictureStrips"/>
    <dgm:cxn modelId="{47F05EE6-41CE-4B67-B133-C1EBD3702EAF}" type="presParOf" srcId="{CF1430F6-7C61-4226-B520-A19619B8422D}" destId="{16E15447-4E51-4079-A624-B58E2C75A827}" srcOrd="15" destOrd="0" presId="urn:microsoft.com/office/officeart/2008/layout/PictureStrips"/>
    <dgm:cxn modelId="{F158AA8B-B8AE-4C06-A2C5-9C5C108956DF}" type="presParOf" srcId="{CF1430F6-7C61-4226-B520-A19619B8422D}" destId="{05DAAE7E-4419-4868-AD07-5F2B0AB85B88}" srcOrd="16" destOrd="0" presId="urn:microsoft.com/office/officeart/2008/layout/PictureStrips"/>
    <dgm:cxn modelId="{6B74CC0D-BC33-4635-9E62-0E222370EFBA}" type="presParOf" srcId="{05DAAE7E-4419-4868-AD07-5F2B0AB85B88}" destId="{D7A92E46-D2A4-439A-AC0E-9009CAF03796}" srcOrd="0" destOrd="0" presId="urn:microsoft.com/office/officeart/2008/layout/PictureStrips"/>
    <dgm:cxn modelId="{9F1A1830-3D9A-4286-BAAD-511EE6B77813}" type="presParOf" srcId="{05DAAE7E-4419-4868-AD07-5F2B0AB85B88}" destId="{F42EF5BA-9B68-4AB9-8963-90320C6B09AE}" srcOrd="1" destOrd="0" presId="urn:microsoft.com/office/officeart/2008/layout/PictureStrips"/>
    <dgm:cxn modelId="{1C448915-6FAF-437D-A24F-8C98AEF6929B}" type="presParOf" srcId="{CF1430F6-7C61-4226-B520-A19619B8422D}" destId="{E1DAB6F4-6D11-4C72-93EF-A2C2532E2DEA}" srcOrd="17" destOrd="0" presId="urn:microsoft.com/office/officeart/2008/layout/PictureStrips"/>
    <dgm:cxn modelId="{2CBF8B66-EECD-4E8E-9FA8-620671CAD3B6}" type="presParOf" srcId="{CF1430F6-7C61-4226-B520-A19619B8422D}" destId="{F3154DDD-DF92-4B87-9C76-E5631F7356D2}" srcOrd="18" destOrd="0" presId="urn:microsoft.com/office/officeart/2008/layout/PictureStrips"/>
    <dgm:cxn modelId="{C7C71164-7699-4D05-9D4B-4A5B0927CE42}" type="presParOf" srcId="{F3154DDD-DF92-4B87-9C76-E5631F7356D2}" destId="{8930813B-379B-4599-99D1-20839B2EB8E9}" srcOrd="0" destOrd="0" presId="urn:microsoft.com/office/officeart/2008/layout/PictureStrips"/>
    <dgm:cxn modelId="{5CC7F60B-6376-4A69-9AAA-481CB44B55B4}" type="presParOf" srcId="{F3154DDD-DF92-4B87-9C76-E5631F7356D2}" destId="{3CFEC9F7-5F2B-4975-9742-067BEA485C06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C665AD0-CA9C-43F4-814F-80476B884620}" type="doc">
      <dgm:prSet loTypeId="urn:microsoft.com/office/officeart/2005/8/layout/equation1" loCatId="relationship" qsTypeId="urn:microsoft.com/office/officeart/2005/8/quickstyle/simple2" qsCatId="simple" csTypeId="urn:microsoft.com/office/officeart/2005/8/colors/accent2_1" csCatId="accent2" phldr="1"/>
      <dgm:spPr/>
      <dgm:t>
        <a:bodyPr/>
        <a:lstStyle/>
        <a:p>
          <a:endParaRPr lang="es-CO"/>
        </a:p>
      </dgm:t>
    </dgm:pt>
    <dgm:pt modelId="{2360621C-AFC6-4431-94BA-268368F9DCF7}">
      <dgm:prSet phldrT="[Texto]" custT="1"/>
      <dgm:spPr/>
      <dgm:t>
        <a:bodyPr/>
        <a:lstStyle/>
        <a:p>
          <a:r>
            <a:rPr lang="es-CO" sz="800" dirty="0"/>
            <a:t>Diversificación de productos</a:t>
          </a:r>
        </a:p>
      </dgm:t>
    </dgm:pt>
    <dgm:pt modelId="{58575002-BF50-4617-BE5B-1C33A5D8EA11}" type="parTrans" cxnId="{ABBD595E-57D5-44E5-890D-EC38C8D9C7B3}">
      <dgm:prSet/>
      <dgm:spPr/>
      <dgm:t>
        <a:bodyPr/>
        <a:lstStyle/>
        <a:p>
          <a:endParaRPr lang="es-CO" sz="2000"/>
        </a:p>
      </dgm:t>
    </dgm:pt>
    <dgm:pt modelId="{DA05C450-CDB3-4839-965E-81D3078E8A43}" type="sibTrans" cxnId="{ABBD595E-57D5-44E5-890D-EC38C8D9C7B3}">
      <dgm:prSet custT="1"/>
      <dgm:spPr/>
      <dgm:t>
        <a:bodyPr/>
        <a:lstStyle/>
        <a:p>
          <a:endParaRPr lang="es-CO" sz="700"/>
        </a:p>
      </dgm:t>
    </dgm:pt>
    <dgm:pt modelId="{32C36DE5-AA52-4A8C-9A37-01BFB8387C42}">
      <dgm:prSet phldrT="[Texto]" custT="1"/>
      <dgm:spPr/>
      <dgm:t>
        <a:bodyPr/>
        <a:lstStyle/>
        <a:p>
          <a:r>
            <a:rPr lang="es-CO" sz="800" dirty="0"/>
            <a:t>Expansión en el mercado</a:t>
          </a:r>
        </a:p>
      </dgm:t>
    </dgm:pt>
    <dgm:pt modelId="{7E864C98-5671-4510-B428-9AE7E5EE2D45}" type="parTrans" cxnId="{F106AFDE-8FB9-440E-ABD2-160F38FDB9C0}">
      <dgm:prSet/>
      <dgm:spPr/>
      <dgm:t>
        <a:bodyPr/>
        <a:lstStyle/>
        <a:p>
          <a:endParaRPr lang="es-CO" sz="2000"/>
        </a:p>
      </dgm:t>
    </dgm:pt>
    <dgm:pt modelId="{4378FEFC-B266-4EBD-9521-3F3379DCE4BD}" type="sibTrans" cxnId="{F106AFDE-8FB9-440E-ABD2-160F38FDB9C0}">
      <dgm:prSet custT="1"/>
      <dgm:spPr/>
      <dgm:t>
        <a:bodyPr/>
        <a:lstStyle/>
        <a:p>
          <a:endParaRPr lang="es-CO" sz="700"/>
        </a:p>
      </dgm:t>
    </dgm:pt>
    <dgm:pt modelId="{C0C4EC18-36FA-4551-96CB-4A300713CC06}">
      <dgm:prSet phldrT="[Texto]" custT="1"/>
      <dgm:spPr/>
      <dgm:t>
        <a:bodyPr/>
        <a:lstStyle/>
        <a:p>
          <a:r>
            <a:rPr lang="es-CO" sz="800" dirty="0"/>
            <a:t>Fidelización de clientes actuales </a:t>
          </a:r>
        </a:p>
      </dgm:t>
    </dgm:pt>
    <dgm:pt modelId="{6085ABFB-0FB5-4125-B3FF-6185B2265BB9}" type="parTrans" cxnId="{4B38F8C9-BFAC-48BD-838F-1F58B83C8BDD}">
      <dgm:prSet/>
      <dgm:spPr/>
      <dgm:t>
        <a:bodyPr/>
        <a:lstStyle/>
        <a:p>
          <a:endParaRPr lang="es-CO" sz="2000"/>
        </a:p>
      </dgm:t>
    </dgm:pt>
    <dgm:pt modelId="{EE89B16A-4468-4E5F-B067-28CB68F9133D}" type="sibTrans" cxnId="{4B38F8C9-BFAC-48BD-838F-1F58B83C8BDD}">
      <dgm:prSet custT="1"/>
      <dgm:spPr/>
      <dgm:t>
        <a:bodyPr/>
        <a:lstStyle/>
        <a:p>
          <a:endParaRPr lang="es-CO" sz="700"/>
        </a:p>
      </dgm:t>
    </dgm:pt>
    <dgm:pt modelId="{F6DA3676-7849-45E3-9BD1-D8115BA43469}">
      <dgm:prSet phldrT="[Texto]" custT="1"/>
      <dgm:spPr/>
      <dgm:t>
        <a:bodyPr/>
        <a:lstStyle/>
        <a:p>
          <a:r>
            <a:rPr lang="es-CO" sz="800" dirty="0"/>
            <a:t>Incremento de ingresos </a:t>
          </a:r>
        </a:p>
      </dgm:t>
    </dgm:pt>
    <dgm:pt modelId="{86F12EDE-5C78-4853-B17A-0FCB828D67C1}" type="parTrans" cxnId="{916B667F-5CD6-4EFB-86F1-3C817C4265C1}">
      <dgm:prSet/>
      <dgm:spPr/>
      <dgm:t>
        <a:bodyPr/>
        <a:lstStyle/>
        <a:p>
          <a:endParaRPr lang="es-CO" sz="2000"/>
        </a:p>
      </dgm:t>
    </dgm:pt>
    <dgm:pt modelId="{9C56F0F5-E52C-41F8-92C0-9949A1CF8C66}" type="sibTrans" cxnId="{916B667F-5CD6-4EFB-86F1-3C817C4265C1}">
      <dgm:prSet/>
      <dgm:spPr/>
      <dgm:t>
        <a:bodyPr/>
        <a:lstStyle/>
        <a:p>
          <a:endParaRPr lang="es-CO" sz="2000"/>
        </a:p>
      </dgm:t>
    </dgm:pt>
    <dgm:pt modelId="{64F6C4B0-F35D-44DC-AD1B-693F59CFDF16}">
      <dgm:prSet phldrT="[Texto]" custT="1"/>
      <dgm:spPr/>
      <dgm:t>
        <a:bodyPr/>
        <a:lstStyle/>
        <a:p>
          <a:r>
            <a:rPr lang="es-CO" sz="800" dirty="0"/>
            <a:t>Opciones a nivel tecnológico </a:t>
          </a:r>
        </a:p>
      </dgm:t>
    </dgm:pt>
    <dgm:pt modelId="{1307675A-58CF-46BB-A3C9-D50EA45E7A54}" type="parTrans" cxnId="{05642E63-1D92-49D4-B730-26751C3501AC}">
      <dgm:prSet/>
      <dgm:spPr/>
      <dgm:t>
        <a:bodyPr/>
        <a:lstStyle/>
        <a:p>
          <a:endParaRPr lang="es-CO" sz="2000"/>
        </a:p>
      </dgm:t>
    </dgm:pt>
    <dgm:pt modelId="{74B80117-19E7-4C5A-A26F-ABC0356A2BFE}" type="sibTrans" cxnId="{05642E63-1D92-49D4-B730-26751C3501AC}">
      <dgm:prSet custT="1"/>
      <dgm:spPr/>
      <dgm:t>
        <a:bodyPr/>
        <a:lstStyle/>
        <a:p>
          <a:endParaRPr lang="es-CO" sz="700"/>
        </a:p>
      </dgm:t>
    </dgm:pt>
    <dgm:pt modelId="{0C1831F2-6AEC-48AF-B95C-C252902698F5}">
      <dgm:prSet phldrT="[Texto]" custT="1"/>
      <dgm:spPr/>
      <dgm:t>
        <a:bodyPr/>
        <a:lstStyle/>
        <a:p>
          <a:r>
            <a:rPr lang="es-CO" sz="800" dirty="0"/>
            <a:t>Reconocimiento de marca</a:t>
          </a:r>
        </a:p>
      </dgm:t>
    </dgm:pt>
    <dgm:pt modelId="{0CB91A6B-B7AF-4125-94A1-CE01D69C3174}" type="parTrans" cxnId="{55E7D5D8-AC2A-4F01-A1AC-FEC8161A0FC6}">
      <dgm:prSet/>
      <dgm:spPr/>
      <dgm:t>
        <a:bodyPr/>
        <a:lstStyle/>
        <a:p>
          <a:endParaRPr lang="es-CO" sz="2000"/>
        </a:p>
      </dgm:t>
    </dgm:pt>
    <dgm:pt modelId="{38AF2130-5CD4-4311-B1B5-81E365434344}" type="sibTrans" cxnId="{55E7D5D8-AC2A-4F01-A1AC-FEC8161A0FC6}">
      <dgm:prSet custT="1"/>
      <dgm:spPr/>
      <dgm:t>
        <a:bodyPr/>
        <a:lstStyle/>
        <a:p>
          <a:endParaRPr lang="es-CO" sz="700"/>
        </a:p>
      </dgm:t>
    </dgm:pt>
    <dgm:pt modelId="{094E523A-5F6F-4725-8810-4B7221347C01}" type="pres">
      <dgm:prSet presAssocID="{CC665AD0-CA9C-43F4-814F-80476B884620}" presName="linearFlow" presStyleCnt="0">
        <dgm:presLayoutVars>
          <dgm:dir/>
          <dgm:resizeHandles val="exact"/>
        </dgm:presLayoutVars>
      </dgm:prSet>
      <dgm:spPr/>
    </dgm:pt>
    <dgm:pt modelId="{7E8EA1AC-81DF-45EA-961B-3CD0A5AA60D0}" type="pres">
      <dgm:prSet presAssocID="{2360621C-AFC6-4431-94BA-268368F9DCF7}" presName="node" presStyleLbl="node1" presStyleIdx="0" presStyleCnt="6">
        <dgm:presLayoutVars>
          <dgm:bulletEnabled val="1"/>
        </dgm:presLayoutVars>
      </dgm:prSet>
      <dgm:spPr/>
    </dgm:pt>
    <dgm:pt modelId="{A6AA2B1A-781A-49DE-ACF1-051E5F51C651}" type="pres">
      <dgm:prSet presAssocID="{DA05C450-CDB3-4839-965E-81D3078E8A43}" presName="spacerL" presStyleCnt="0"/>
      <dgm:spPr/>
    </dgm:pt>
    <dgm:pt modelId="{D699FC0C-E729-4032-95AE-B7828EED4E07}" type="pres">
      <dgm:prSet presAssocID="{DA05C450-CDB3-4839-965E-81D3078E8A43}" presName="sibTrans" presStyleLbl="sibTrans2D1" presStyleIdx="0" presStyleCnt="5"/>
      <dgm:spPr/>
    </dgm:pt>
    <dgm:pt modelId="{B0CD438D-3465-4D50-905D-3EF462D32A53}" type="pres">
      <dgm:prSet presAssocID="{DA05C450-CDB3-4839-965E-81D3078E8A43}" presName="spacerR" presStyleCnt="0"/>
      <dgm:spPr/>
    </dgm:pt>
    <dgm:pt modelId="{44CC65E9-8780-4763-89B7-CC8CF1B1D55C}" type="pres">
      <dgm:prSet presAssocID="{32C36DE5-AA52-4A8C-9A37-01BFB8387C42}" presName="node" presStyleLbl="node1" presStyleIdx="1" presStyleCnt="6">
        <dgm:presLayoutVars>
          <dgm:bulletEnabled val="1"/>
        </dgm:presLayoutVars>
      </dgm:prSet>
      <dgm:spPr/>
    </dgm:pt>
    <dgm:pt modelId="{E22B58AE-921A-483C-8082-853554969156}" type="pres">
      <dgm:prSet presAssocID="{4378FEFC-B266-4EBD-9521-3F3379DCE4BD}" presName="spacerL" presStyleCnt="0"/>
      <dgm:spPr/>
    </dgm:pt>
    <dgm:pt modelId="{A0A56B95-31D5-4458-ADD5-5C9DFA194DF0}" type="pres">
      <dgm:prSet presAssocID="{4378FEFC-B266-4EBD-9521-3F3379DCE4BD}" presName="sibTrans" presStyleLbl="sibTrans2D1" presStyleIdx="1" presStyleCnt="5"/>
      <dgm:spPr/>
    </dgm:pt>
    <dgm:pt modelId="{536BEFFB-9F80-483E-816F-C3F8252DAB13}" type="pres">
      <dgm:prSet presAssocID="{4378FEFC-B266-4EBD-9521-3F3379DCE4BD}" presName="spacerR" presStyleCnt="0"/>
      <dgm:spPr/>
    </dgm:pt>
    <dgm:pt modelId="{B9395E39-BDBD-4FF7-8FC1-D94CB5291F8D}" type="pres">
      <dgm:prSet presAssocID="{64F6C4B0-F35D-44DC-AD1B-693F59CFDF16}" presName="node" presStyleLbl="node1" presStyleIdx="2" presStyleCnt="6">
        <dgm:presLayoutVars>
          <dgm:bulletEnabled val="1"/>
        </dgm:presLayoutVars>
      </dgm:prSet>
      <dgm:spPr/>
    </dgm:pt>
    <dgm:pt modelId="{3CAE0E31-2393-4D4C-A7EA-833D8F706740}" type="pres">
      <dgm:prSet presAssocID="{74B80117-19E7-4C5A-A26F-ABC0356A2BFE}" presName="spacerL" presStyleCnt="0"/>
      <dgm:spPr/>
    </dgm:pt>
    <dgm:pt modelId="{7F5DE144-EDA2-4CF2-B3CE-4E4905BCF848}" type="pres">
      <dgm:prSet presAssocID="{74B80117-19E7-4C5A-A26F-ABC0356A2BFE}" presName="sibTrans" presStyleLbl="sibTrans2D1" presStyleIdx="2" presStyleCnt="5"/>
      <dgm:spPr/>
    </dgm:pt>
    <dgm:pt modelId="{A0295816-2975-4941-8309-63A3161F52A4}" type="pres">
      <dgm:prSet presAssocID="{74B80117-19E7-4C5A-A26F-ABC0356A2BFE}" presName="spacerR" presStyleCnt="0"/>
      <dgm:spPr/>
    </dgm:pt>
    <dgm:pt modelId="{B084BF56-462B-4F02-BE06-FCCB63C507DD}" type="pres">
      <dgm:prSet presAssocID="{0C1831F2-6AEC-48AF-B95C-C252902698F5}" presName="node" presStyleLbl="node1" presStyleIdx="3" presStyleCnt="6">
        <dgm:presLayoutVars>
          <dgm:bulletEnabled val="1"/>
        </dgm:presLayoutVars>
      </dgm:prSet>
      <dgm:spPr/>
    </dgm:pt>
    <dgm:pt modelId="{594E309F-E586-4814-B852-24E6BF17549E}" type="pres">
      <dgm:prSet presAssocID="{38AF2130-5CD4-4311-B1B5-81E365434344}" presName="spacerL" presStyleCnt="0"/>
      <dgm:spPr/>
    </dgm:pt>
    <dgm:pt modelId="{2065524C-E42A-4AB6-896A-2868212BEBED}" type="pres">
      <dgm:prSet presAssocID="{38AF2130-5CD4-4311-B1B5-81E365434344}" presName="sibTrans" presStyleLbl="sibTrans2D1" presStyleIdx="3" presStyleCnt="5"/>
      <dgm:spPr/>
    </dgm:pt>
    <dgm:pt modelId="{30502BEA-231D-4FA8-A34F-293092A5179B}" type="pres">
      <dgm:prSet presAssocID="{38AF2130-5CD4-4311-B1B5-81E365434344}" presName="spacerR" presStyleCnt="0"/>
      <dgm:spPr/>
    </dgm:pt>
    <dgm:pt modelId="{BAE06214-FCC5-453B-94FC-72561252E630}" type="pres">
      <dgm:prSet presAssocID="{C0C4EC18-36FA-4551-96CB-4A300713CC06}" presName="node" presStyleLbl="node1" presStyleIdx="4" presStyleCnt="6">
        <dgm:presLayoutVars>
          <dgm:bulletEnabled val="1"/>
        </dgm:presLayoutVars>
      </dgm:prSet>
      <dgm:spPr/>
    </dgm:pt>
    <dgm:pt modelId="{18611454-01EC-4E28-B851-AA4B3DE7CDF2}" type="pres">
      <dgm:prSet presAssocID="{EE89B16A-4468-4E5F-B067-28CB68F9133D}" presName="spacerL" presStyleCnt="0"/>
      <dgm:spPr/>
    </dgm:pt>
    <dgm:pt modelId="{8D4CE702-72B2-428F-8CC8-B21FAA93883B}" type="pres">
      <dgm:prSet presAssocID="{EE89B16A-4468-4E5F-B067-28CB68F9133D}" presName="sibTrans" presStyleLbl="sibTrans2D1" presStyleIdx="4" presStyleCnt="5"/>
      <dgm:spPr/>
    </dgm:pt>
    <dgm:pt modelId="{82D64D7E-4390-4709-BFAD-372394716BD2}" type="pres">
      <dgm:prSet presAssocID="{EE89B16A-4468-4E5F-B067-28CB68F9133D}" presName="spacerR" presStyleCnt="0"/>
      <dgm:spPr/>
    </dgm:pt>
    <dgm:pt modelId="{9BE47F78-1AFE-4C98-859A-AD282956856C}" type="pres">
      <dgm:prSet presAssocID="{F6DA3676-7849-45E3-9BD1-D8115BA43469}" presName="node" presStyleLbl="node1" presStyleIdx="5" presStyleCnt="6">
        <dgm:presLayoutVars>
          <dgm:bulletEnabled val="1"/>
        </dgm:presLayoutVars>
      </dgm:prSet>
      <dgm:spPr/>
    </dgm:pt>
  </dgm:ptLst>
  <dgm:cxnLst>
    <dgm:cxn modelId="{ABBD595E-57D5-44E5-890D-EC38C8D9C7B3}" srcId="{CC665AD0-CA9C-43F4-814F-80476B884620}" destId="{2360621C-AFC6-4431-94BA-268368F9DCF7}" srcOrd="0" destOrd="0" parTransId="{58575002-BF50-4617-BE5B-1C33A5D8EA11}" sibTransId="{DA05C450-CDB3-4839-965E-81D3078E8A43}"/>
    <dgm:cxn modelId="{1CA46B42-6C6A-4516-ACBF-16D26812EDE1}" type="presOf" srcId="{0C1831F2-6AEC-48AF-B95C-C252902698F5}" destId="{B084BF56-462B-4F02-BE06-FCCB63C507DD}" srcOrd="0" destOrd="0" presId="urn:microsoft.com/office/officeart/2005/8/layout/equation1"/>
    <dgm:cxn modelId="{05642E63-1D92-49D4-B730-26751C3501AC}" srcId="{CC665AD0-CA9C-43F4-814F-80476B884620}" destId="{64F6C4B0-F35D-44DC-AD1B-693F59CFDF16}" srcOrd="2" destOrd="0" parTransId="{1307675A-58CF-46BB-A3C9-D50EA45E7A54}" sibTransId="{74B80117-19E7-4C5A-A26F-ABC0356A2BFE}"/>
    <dgm:cxn modelId="{83967156-6749-47BB-ADA5-DB30127C7196}" type="presOf" srcId="{EE89B16A-4468-4E5F-B067-28CB68F9133D}" destId="{8D4CE702-72B2-428F-8CC8-B21FAA93883B}" srcOrd="0" destOrd="0" presId="urn:microsoft.com/office/officeart/2005/8/layout/equation1"/>
    <dgm:cxn modelId="{52492479-E1CB-484D-8F7C-FB215E250274}" type="presOf" srcId="{2360621C-AFC6-4431-94BA-268368F9DCF7}" destId="{7E8EA1AC-81DF-45EA-961B-3CD0A5AA60D0}" srcOrd="0" destOrd="0" presId="urn:microsoft.com/office/officeart/2005/8/layout/equation1"/>
    <dgm:cxn modelId="{916B667F-5CD6-4EFB-86F1-3C817C4265C1}" srcId="{CC665AD0-CA9C-43F4-814F-80476B884620}" destId="{F6DA3676-7849-45E3-9BD1-D8115BA43469}" srcOrd="5" destOrd="0" parTransId="{86F12EDE-5C78-4853-B17A-0FCB828D67C1}" sibTransId="{9C56F0F5-E52C-41F8-92C0-9949A1CF8C66}"/>
    <dgm:cxn modelId="{3F7E7C8C-3D27-46E1-B78F-B71DF2FA5C0D}" type="presOf" srcId="{4378FEFC-B266-4EBD-9521-3F3379DCE4BD}" destId="{A0A56B95-31D5-4458-ADD5-5C9DFA194DF0}" srcOrd="0" destOrd="0" presId="urn:microsoft.com/office/officeart/2005/8/layout/equation1"/>
    <dgm:cxn modelId="{CFE0A395-5C1A-4E21-9C2D-10F49D76532D}" type="presOf" srcId="{F6DA3676-7849-45E3-9BD1-D8115BA43469}" destId="{9BE47F78-1AFE-4C98-859A-AD282956856C}" srcOrd="0" destOrd="0" presId="urn:microsoft.com/office/officeart/2005/8/layout/equation1"/>
    <dgm:cxn modelId="{959E53A7-69D2-4EFD-A124-5EBCB143751E}" type="presOf" srcId="{32C36DE5-AA52-4A8C-9A37-01BFB8387C42}" destId="{44CC65E9-8780-4763-89B7-CC8CF1B1D55C}" srcOrd="0" destOrd="0" presId="urn:microsoft.com/office/officeart/2005/8/layout/equation1"/>
    <dgm:cxn modelId="{72FF69AE-5E48-4F60-955E-FC8B1918838B}" type="presOf" srcId="{74B80117-19E7-4C5A-A26F-ABC0356A2BFE}" destId="{7F5DE144-EDA2-4CF2-B3CE-4E4905BCF848}" srcOrd="0" destOrd="0" presId="urn:microsoft.com/office/officeart/2005/8/layout/equation1"/>
    <dgm:cxn modelId="{984CD2B8-83FC-45CB-ACDB-6AE762C3DBE8}" type="presOf" srcId="{64F6C4B0-F35D-44DC-AD1B-693F59CFDF16}" destId="{B9395E39-BDBD-4FF7-8FC1-D94CB5291F8D}" srcOrd="0" destOrd="0" presId="urn:microsoft.com/office/officeart/2005/8/layout/equation1"/>
    <dgm:cxn modelId="{4B38F8C9-BFAC-48BD-838F-1F58B83C8BDD}" srcId="{CC665AD0-CA9C-43F4-814F-80476B884620}" destId="{C0C4EC18-36FA-4551-96CB-4A300713CC06}" srcOrd="4" destOrd="0" parTransId="{6085ABFB-0FB5-4125-B3FF-6185B2265BB9}" sibTransId="{EE89B16A-4468-4E5F-B067-28CB68F9133D}"/>
    <dgm:cxn modelId="{8D143ACF-1718-47B9-9238-914ECE7E2777}" type="presOf" srcId="{CC665AD0-CA9C-43F4-814F-80476B884620}" destId="{094E523A-5F6F-4725-8810-4B7221347C01}" srcOrd="0" destOrd="0" presId="urn:microsoft.com/office/officeart/2005/8/layout/equation1"/>
    <dgm:cxn modelId="{11C3CCD6-F09B-4431-A168-989B02573D3F}" type="presOf" srcId="{DA05C450-CDB3-4839-965E-81D3078E8A43}" destId="{D699FC0C-E729-4032-95AE-B7828EED4E07}" srcOrd="0" destOrd="0" presId="urn:microsoft.com/office/officeart/2005/8/layout/equation1"/>
    <dgm:cxn modelId="{55E7D5D8-AC2A-4F01-A1AC-FEC8161A0FC6}" srcId="{CC665AD0-CA9C-43F4-814F-80476B884620}" destId="{0C1831F2-6AEC-48AF-B95C-C252902698F5}" srcOrd="3" destOrd="0" parTransId="{0CB91A6B-B7AF-4125-94A1-CE01D69C3174}" sibTransId="{38AF2130-5CD4-4311-B1B5-81E365434344}"/>
    <dgm:cxn modelId="{F106AFDE-8FB9-440E-ABD2-160F38FDB9C0}" srcId="{CC665AD0-CA9C-43F4-814F-80476B884620}" destId="{32C36DE5-AA52-4A8C-9A37-01BFB8387C42}" srcOrd="1" destOrd="0" parTransId="{7E864C98-5671-4510-B428-9AE7E5EE2D45}" sibTransId="{4378FEFC-B266-4EBD-9521-3F3379DCE4BD}"/>
    <dgm:cxn modelId="{67A450F0-5679-4C84-8C88-A4ABF2A06609}" type="presOf" srcId="{38AF2130-5CD4-4311-B1B5-81E365434344}" destId="{2065524C-E42A-4AB6-896A-2868212BEBED}" srcOrd="0" destOrd="0" presId="urn:microsoft.com/office/officeart/2005/8/layout/equation1"/>
    <dgm:cxn modelId="{33B40BF6-E6F0-4630-AFC2-950C373FC65A}" type="presOf" srcId="{C0C4EC18-36FA-4551-96CB-4A300713CC06}" destId="{BAE06214-FCC5-453B-94FC-72561252E630}" srcOrd="0" destOrd="0" presId="urn:microsoft.com/office/officeart/2005/8/layout/equation1"/>
    <dgm:cxn modelId="{FF538C33-7FF0-42B6-B0F4-82612E18A1A5}" type="presParOf" srcId="{094E523A-5F6F-4725-8810-4B7221347C01}" destId="{7E8EA1AC-81DF-45EA-961B-3CD0A5AA60D0}" srcOrd="0" destOrd="0" presId="urn:microsoft.com/office/officeart/2005/8/layout/equation1"/>
    <dgm:cxn modelId="{C9FD2426-897C-42FE-AC35-B084D5800ACB}" type="presParOf" srcId="{094E523A-5F6F-4725-8810-4B7221347C01}" destId="{A6AA2B1A-781A-49DE-ACF1-051E5F51C651}" srcOrd="1" destOrd="0" presId="urn:microsoft.com/office/officeart/2005/8/layout/equation1"/>
    <dgm:cxn modelId="{2D1D57CE-61EC-4421-99B8-982EF579573B}" type="presParOf" srcId="{094E523A-5F6F-4725-8810-4B7221347C01}" destId="{D699FC0C-E729-4032-95AE-B7828EED4E07}" srcOrd="2" destOrd="0" presId="urn:microsoft.com/office/officeart/2005/8/layout/equation1"/>
    <dgm:cxn modelId="{8FD86660-5982-4EF0-A943-4B22AFF50DD7}" type="presParOf" srcId="{094E523A-5F6F-4725-8810-4B7221347C01}" destId="{B0CD438D-3465-4D50-905D-3EF462D32A53}" srcOrd="3" destOrd="0" presId="urn:microsoft.com/office/officeart/2005/8/layout/equation1"/>
    <dgm:cxn modelId="{BD3A6B51-464B-4203-802C-C6E6485CA5F4}" type="presParOf" srcId="{094E523A-5F6F-4725-8810-4B7221347C01}" destId="{44CC65E9-8780-4763-89B7-CC8CF1B1D55C}" srcOrd="4" destOrd="0" presId="urn:microsoft.com/office/officeart/2005/8/layout/equation1"/>
    <dgm:cxn modelId="{B20B6EC3-8C60-4193-8D9E-9720E483FFC5}" type="presParOf" srcId="{094E523A-5F6F-4725-8810-4B7221347C01}" destId="{E22B58AE-921A-483C-8082-853554969156}" srcOrd="5" destOrd="0" presId="urn:microsoft.com/office/officeart/2005/8/layout/equation1"/>
    <dgm:cxn modelId="{697B8C3E-208E-4B9B-AAA2-91CBE411992F}" type="presParOf" srcId="{094E523A-5F6F-4725-8810-4B7221347C01}" destId="{A0A56B95-31D5-4458-ADD5-5C9DFA194DF0}" srcOrd="6" destOrd="0" presId="urn:microsoft.com/office/officeart/2005/8/layout/equation1"/>
    <dgm:cxn modelId="{FAD8702E-D6B4-488E-AC89-B0551DE83D40}" type="presParOf" srcId="{094E523A-5F6F-4725-8810-4B7221347C01}" destId="{536BEFFB-9F80-483E-816F-C3F8252DAB13}" srcOrd="7" destOrd="0" presId="urn:microsoft.com/office/officeart/2005/8/layout/equation1"/>
    <dgm:cxn modelId="{D0F2FADA-5C69-464C-AA0A-91C8DCAEE8FE}" type="presParOf" srcId="{094E523A-5F6F-4725-8810-4B7221347C01}" destId="{B9395E39-BDBD-4FF7-8FC1-D94CB5291F8D}" srcOrd="8" destOrd="0" presId="urn:microsoft.com/office/officeart/2005/8/layout/equation1"/>
    <dgm:cxn modelId="{989A406F-70D8-4AD9-BCA2-A01C078739D0}" type="presParOf" srcId="{094E523A-5F6F-4725-8810-4B7221347C01}" destId="{3CAE0E31-2393-4D4C-A7EA-833D8F706740}" srcOrd="9" destOrd="0" presId="urn:microsoft.com/office/officeart/2005/8/layout/equation1"/>
    <dgm:cxn modelId="{D1C1DCE5-FE8F-4D99-8821-CC48A908F729}" type="presParOf" srcId="{094E523A-5F6F-4725-8810-4B7221347C01}" destId="{7F5DE144-EDA2-4CF2-B3CE-4E4905BCF848}" srcOrd="10" destOrd="0" presId="urn:microsoft.com/office/officeart/2005/8/layout/equation1"/>
    <dgm:cxn modelId="{0BD2417B-20B7-432E-B8C1-684093A33EC7}" type="presParOf" srcId="{094E523A-5F6F-4725-8810-4B7221347C01}" destId="{A0295816-2975-4941-8309-63A3161F52A4}" srcOrd="11" destOrd="0" presId="urn:microsoft.com/office/officeart/2005/8/layout/equation1"/>
    <dgm:cxn modelId="{C498DE7F-D1C7-424D-88AA-37ECCB66D53D}" type="presParOf" srcId="{094E523A-5F6F-4725-8810-4B7221347C01}" destId="{B084BF56-462B-4F02-BE06-FCCB63C507DD}" srcOrd="12" destOrd="0" presId="urn:microsoft.com/office/officeart/2005/8/layout/equation1"/>
    <dgm:cxn modelId="{624238D3-72A1-4E0A-883D-3A8E3E0CF65C}" type="presParOf" srcId="{094E523A-5F6F-4725-8810-4B7221347C01}" destId="{594E309F-E586-4814-B852-24E6BF17549E}" srcOrd="13" destOrd="0" presId="urn:microsoft.com/office/officeart/2005/8/layout/equation1"/>
    <dgm:cxn modelId="{1E9CE8C3-84A1-41D2-B99F-F960A81F8ABC}" type="presParOf" srcId="{094E523A-5F6F-4725-8810-4B7221347C01}" destId="{2065524C-E42A-4AB6-896A-2868212BEBED}" srcOrd="14" destOrd="0" presId="urn:microsoft.com/office/officeart/2005/8/layout/equation1"/>
    <dgm:cxn modelId="{748BCD41-5CF2-4E55-9F9C-BBC0DC8B00A2}" type="presParOf" srcId="{094E523A-5F6F-4725-8810-4B7221347C01}" destId="{30502BEA-231D-4FA8-A34F-293092A5179B}" srcOrd="15" destOrd="0" presId="urn:microsoft.com/office/officeart/2005/8/layout/equation1"/>
    <dgm:cxn modelId="{43044146-1116-4074-8542-8A2A8560E90E}" type="presParOf" srcId="{094E523A-5F6F-4725-8810-4B7221347C01}" destId="{BAE06214-FCC5-453B-94FC-72561252E630}" srcOrd="16" destOrd="0" presId="urn:microsoft.com/office/officeart/2005/8/layout/equation1"/>
    <dgm:cxn modelId="{874DD1B9-2597-44D9-9A4C-CF7684B66AA6}" type="presParOf" srcId="{094E523A-5F6F-4725-8810-4B7221347C01}" destId="{18611454-01EC-4E28-B851-AA4B3DE7CDF2}" srcOrd="17" destOrd="0" presId="urn:microsoft.com/office/officeart/2005/8/layout/equation1"/>
    <dgm:cxn modelId="{C50ED661-2F24-4558-9F2E-CA60089FFF05}" type="presParOf" srcId="{094E523A-5F6F-4725-8810-4B7221347C01}" destId="{8D4CE702-72B2-428F-8CC8-B21FAA93883B}" srcOrd="18" destOrd="0" presId="urn:microsoft.com/office/officeart/2005/8/layout/equation1"/>
    <dgm:cxn modelId="{5C0B82C8-F151-43BB-A154-FD3F74E27972}" type="presParOf" srcId="{094E523A-5F6F-4725-8810-4B7221347C01}" destId="{82D64D7E-4390-4709-BFAD-372394716BD2}" srcOrd="19" destOrd="0" presId="urn:microsoft.com/office/officeart/2005/8/layout/equation1"/>
    <dgm:cxn modelId="{8740DF44-BFEE-4C1F-8CC4-471E5F0E2315}" type="presParOf" srcId="{094E523A-5F6F-4725-8810-4B7221347C01}" destId="{9BE47F78-1AFE-4C98-859A-AD282956856C}" srcOrd="20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6A4D208-F2DC-495E-8C82-C3A5BF73D335}" type="doc">
      <dgm:prSet loTypeId="urn:microsoft.com/office/officeart/2005/8/layout/equation1" loCatId="relationship" qsTypeId="urn:microsoft.com/office/officeart/2005/8/quickstyle/simple2" qsCatId="simple" csTypeId="urn:microsoft.com/office/officeart/2005/8/colors/accent2_1" csCatId="accent2" phldr="1"/>
      <dgm:spPr/>
    </dgm:pt>
    <dgm:pt modelId="{365D8329-7A7E-46BB-BDEA-2583CF7113D4}">
      <dgm:prSet phldrT="[Texto]"/>
      <dgm:spPr/>
      <dgm:t>
        <a:bodyPr/>
        <a:lstStyle/>
        <a:p>
          <a:r>
            <a:rPr lang="es-CO" dirty="0"/>
            <a:t>Pasivo 56%</a:t>
          </a:r>
        </a:p>
      </dgm:t>
    </dgm:pt>
    <dgm:pt modelId="{E1C1F092-89E7-409B-96B1-91CD089FCF4E}" type="parTrans" cxnId="{39398B28-0973-4D56-A01A-ADE5DF5468CA}">
      <dgm:prSet/>
      <dgm:spPr/>
      <dgm:t>
        <a:bodyPr/>
        <a:lstStyle/>
        <a:p>
          <a:endParaRPr lang="es-CO"/>
        </a:p>
      </dgm:t>
    </dgm:pt>
    <dgm:pt modelId="{100EBB7E-768B-4EBB-BC9A-3394740A9AE0}" type="sibTrans" cxnId="{39398B28-0973-4D56-A01A-ADE5DF5468CA}">
      <dgm:prSet/>
      <dgm:spPr/>
      <dgm:t>
        <a:bodyPr/>
        <a:lstStyle/>
        <a:p>
          <a:endParaRPr lang="es-CO"/>
        </a:p>
      </dgm:t>
    </dgm:pt>
    <dgm:pt modelId="{99A8C8F3-4148-4320-A0DA-E3A99621F992}">
      <dgm:prSet phldrT="[Texto]"/>
      <dgm:spPr/>
      <dgm:t>
        <a:bodyPr/>
        <a:lstStyle/>
        <a:p>
          <a:r>
            <a:rPr lang="es-CO" dirty="0"/>
            <a:t>Patrimonio 44%</a:t>
          </a:r>
        </a:p>
      </dgm:t>
    </dgm:pt>
    <dgm:pt modelId="{6DF3FE62-4577-49CD-9494-65AD1D83D1FD}" type="parTrans" cxnId="{5E221967-2D2C-405E-8843-B54BD597B0B4}">
      <dgm:prSet/>
      <dgm:spPr/>
      <dgm:t>
        <a:bodyPr/>
        <a:lstStyle/>
        <a:p>
          <a:endParaRPr lang="es-CO"/>
        </a:p>
      </dgm:t>
    </dgm:pt>
    <dgm:pt modelId="{07A67950-AFB9-426F-BCC8-C1752EB924AF}" type="sibTrans" cxnId="{5E221967-2D2C-405E-8843-B54BD597B0B4}">
      <dgm:prSet/>
      <dgm:spPr/>
      <dgm:t>
        <a:bodyPr/>
        <a:lstStyle/>
        <a:p>
          <a:endParaRPr lang="es-CO"/>
        </a:p>
      </dgm:t>
    </dgm:pt>
    <dgm:pt modelId="{4F55B7FC-F8FF-4447-B6A3-9E257B93B38B}">
      <dgm:prSet phldrT="[Texto]"/>
      <dgm:spPr/>
      <dgm:t>
        <a:bodyPr/>
        <a:lstStyle/>
        <a:p>
          <a:r>
            <a:rPr lang="es-CO" dirty="0"/>
            <a:t>Activo</a:t>
          </a:r>
        </a:p>
      </dgm:t>
    </dgm:pt>
    <dgm:pt modelId="{443D5917-7886-4E03-AAD6-5CD3E9C6678C}" type="parTrans" cxnId="{4E01EC29-8892-4587-B32E-65F1FA09A8DC}">
      <dgm:prSet/>
      <dgm:spPr/>
      <dgm:t>
        <a:bodyPr/>
        <a:lstStyle/>
        <a:p>
          <a:endParaRPr lang="es-CO"/>
        </a:p>
      </dgm:t>
    </dgm:pt>
    <dgm:pt modelId="{9DCFC5DB-C6E1-4709-A299-9858C3C90098}" type="sibTrans" cxnId="{4E01EC29-8892-4587-B32E-65F1FA09A8DC}">
      <dgm:prSet/>
      <dgm:spPr/>
      <dgm:t>
        <a:bodyPr/>
        <a:lstStyle/>
        <a:p>
          <a:endParaRPr lang="es-CO"/>
        </a:p>
      </dgm:t>
    </dgm:pt>
    <dgm:pt modelId="{3C21E3F1-01FD-4533-B41E-A06222D6656D}" type="pres">
      <dgm:prSet presAssocID="{F6A4D208-F2DC-495E-8C82-C3A5BF73D335}" presName="linearFlow" presStyleCnt="0">
        <dgm:presLayoutVars>
          <dgm:dir/>
          <dgm:resizeHandles val="exact"/>
        </dgm:presLayoutVars>
      </dgm:prSet>
      <dgm:spPr/>
    </dgm:pt>
    <dgm:pt modelId="{3156BB67-599D-46AA-8D39-2D091BFE9F79}" type="pres">
      <dgm:prSet presAssocID="{365D8329-7A7E-46BB-BDEA-2583CF7113D4}" presName="node" presStyleLbl="node1" presStyleIdx="0" presStyleCnt="3">
        <dgm:presLayoutVars>
          <dgm:bulletEnabled val="1"/>
        </dgm:presLayoutVars>
      </dgm:prSet>
      <dgm:spPr/>
    </dgm:pt>
    <dgm:pt modelId="{5FD96DFE-CD68-4FE6-A204-B3698DC1ADB5}" type="pres">
      <dgm:prSet presAssocID="{100EBB7E-768B-4EBB-BC9A-3394740A9AE0}" presName="spacerL" presStyleCnt="0"/>
      <dgm:spPr/>
    </dgm:pt>
    <dgm:pt modelId="{8070CAA6-AD5D-4015-9A13-25A747F7C3C4}" type="pres">
      <dgm:prSet presAssocID="{100EBB7E-768B-4EBB-BC9A-3394740A9AE0}" presName="sibTrans" presStyleLbl="sibTrans2D1" presStyleIdx="0" presStyleCnt="2"/>
      <dgm:spPr/>
    </dgm:pt>
    <dgm:pt modelId="{9E716524-15BF-402E-80E4-8E2939E7F5FC}" type="pres">
      <dgm:prSet presAssocID="{100EBB7E-768B-4EBB-BC9A-3394740A9AE0}" presName="spacerR" presStyleCnt="0"/>
      <dgm:spPr/>
    </dgm:pt>
    <dgm:pt modelId="{7C28FB12-669E-43BA-A965-7CD4A6C68957}" type="pres">
      <dgm:prSet presAssocID="{99A8C8F3-4148-4320-A0DA-E3A99621F992}" presName="node" presStyleLbl="node1" presStyleIdx="1" presStyleCnt="3">
        <dgm:presLayoutVars>
          <dgm:bulletEnabled val="1"/>
        </dgm:presLayoutVars>
      </dgm:prSet>
      <dgm:spPr/>
    </dgm:pt>
    <dgm:pt modelId="{20074830-272F-413F-8AA5-4E0762CDD433}" type="pres">
      <dgm:prSet presAssocID="{07A67950-AFB9-426F-BCC8-C1752EB924AF}" presName="spacerL" presStyleCnt="0"/>
      <dgm:spPr/>
    </dgm:pt>
    <dgm:pt modelId="{9C5CAADE-27BC-48EE-9D89-B130720B17AA}" type="pres">
      <dgm:prSet presAssocID="{07A67950-AFB9-426F-BCC8-C1752EB924AF}" presName="sibTrans" presStyleLbl="sibTrans2D1" presStyleIdx="1" presStyleCnt="2"/>
      <dgm:spPr/>
    </dgm:pt>
    <dgm:pt modelId="{780BA267-68A2-450A-9D29-86AC127B6E34}" type="pres">
      <dgm:prSet presAssocID="{07A67950-AFB9-426F-BCC8-C1752EB924AF}" presName="spacerR" presStyleCnt="0"/>
      <dgm:spPr/>
    </dgm:pt>
    <dgm:pt modelId="{5DD5746A-868E-4DE1-85BB-9B5645C65922}" type="pres">
      <dgm:prSet presAssocID="{4F55B7FC-F8FF-4447-B6A3-9E257B93B38B}" presName="node" presStyleLbl="node1" presStyleIdx="2" presStyleCnt="3">
        <dgm:presLayoutVars>
          <dgm:bulletEnabled val="1"/>
        </dgm:presLayoutVars>
      </dgm:prSet>
      <dgm:spPr/>
    </dgm:pt>
  </dgm:ptLst>
  <dgm:cxnLst>
    <dgm:cxn modelId="{39398B28-0973-4D56-A01A-ADE5DF5468CA}" srcId="{F6A4D208-F2DC-495E-8C82-C3A5BF73D335}" destId="{365D8329-7A7E-46BB-BDEA-2583CF7113D4}" srcOrd="0" destOrd="0" parTransId="{E1C1F092-89E7-409B-96B1-91CD089FCF4E}" sibTransId="{100EBB7E-768B-4EBB-BC9A-3394740A9AE0}"/>
    <dgm:cxn modelId="{4E01EC29-8892-4587-B32E-65F1FA09A8DC}" srcId="{F6A4D208-F2DC-495E-8C82-C3A5BF73D335}" destId="{4F55B7FC-F8FF-4447-B6A3-9E257B93B38B}" srcOrd="2" destOrd="0" parTransId="{443D5917-7886-4E03-AAD6-5CD3E9C6678C}" sibTransId="{9DCFC5DB-C6E1-4709-A299-9858C3C90098}"/>
    <dgm:cxn modelId="{8118082A-4FFB-453D-B24A-2F6EA1FFB16B}" type="presOf" srcId="{F6A4D208-F2DC-495E-8C82-C3A5BF73D335}" destId="{3C21E3F1-01FD-4533-B41E-A06222D6656D}" srcOrd="0" destOrd="0" presId="urn:microsoft.com/office/officeart/2005/8/layout/equation1"/>
    <dgm:cxn modelId="{C648445F-A10A-4911-8E0D-76A9AD2F5C71}" type="presOf" srcId="{4F55B7FC-F8FF-4447-B6A3-9E257B93B38B}" destId="{5DD5746A-868E-4DE1-85BB-9B5645C65922}" srcOrd="0" destOrd="0" presId="urn:microsoft.com/office/officeart/2005/8/layout/equation1"/>
    <dgm:cxn modelId="{5E221967-2D2C-405E-8843-B54BD597B0B4}" srcId="{F6A4D208-F2DC-495E-8C82-C3A5BF73D335}" destId="{99A8C8F3-4148-4320-A0DA-E3A99621F992}" srcOrd="1" destOrd="0" parTransId="{6DF3FE62-4577-49CD-9494-65AD1D83D1FD}" sibTransId="{07A67950-AFB9-426F-BCC8-C1752EB924AF}"/>
    <dgm:cxn modelId="{24F23E5A-A10F-4D77-9AF6-73386EE18C2C}" type="presOf" srcId="{100EBB7E-768B-4EBB-BC9A-3394740A9AE0}" destId="{8070CAA6-AD5D-4015-9A13-25A747F7C3C4}" srcOrd="0" destOrd="0" presId="urn:microsoft.com/office/officeart/2005/8/layout/equation1"/>
    <dgm:cxn modelId="{ED458582-4028-4A4F-BA31-A4D73B0641B2}" type="presOf" srcId="{99A8C8F3-4148-4320-A0DA-E3A99621F992}" destId="{7C28FB12-669E-43BA-A965-7CD4A6C68957}" srcOrd="0" destOrd="0" presId="urn:microsoft.com/office/officeart/2005/8/layout/equation1"/>
    <dgm:cxn modelId="{4B1F4885-2875-492B-80FF-7B2B8937BF1B}" type="presOf" srcId="{365D8329-7A7E-46BB-BDEA-2583CF7113D4}" destId="{3156BB67-599D-46AA-8D39-2D091BFE9F79}" srcOrd="0" destOrd="0" presId="urn:microsoft.com/office/officeart/2005/8/layout/equation1"/>
    <dgm:cxn modelId="{080F7AB3-FBA8-4AF2-8F00-9D7252A5AD1F}" type="presOf" srcId="{07A67950-AFB9-426F-BCC8-C1752EB924AF}" destId="{9C5CAADE-27BC-48EE-9D89-B130720B17AA}" srcOrd="0" destOrd="0" presId="urn:microsoft.com/office/officeart/2005/8/layout/equation1"/>
    <dgm:cxn modelId="{6AEE0884-9737-42EE-8A85-03B2C5DCBAEA}" type="presParOf" srcId="{3C21E3F1-01FD-4533-B41E-A06222D6656D}" destId="{3156BB67-599D-46AA-8D39-2D091BFE9F79}" srcOrd="0" destOrd="0" presId="urn:microsoft.com/office/officeart/2005/8/layout/equation1"/>
    <dgm:cxn modelId="{C76EAC2C-4411-4676-96A5-4FAAB1E9AFEF}" type="presParOf" srcId="{3C21E3F1-01FD-4533-B41E-A06222D6656D}" destId="{5FD96DFE-CD68-4FE6-A204-B3698DC1ADB5}" srcOrd="1" destOrd="0" presId="urn:microsoft.com/office/officeart/2005/8/layout/equation1"/>
    <dgm:cxn modelId="{6AC764FF-D6A8-48CC-B4CE-07EC2138F167}" type="presParOf" srcId="{3C21E3F1-01FD-4533-B41E-A06222D6656D}" destId="{8070CAA6-AD5D-4015-9A13-25A747F7C3C4}" srcOrd="2" destOrd="0" presId="urn:microsoft.com/office/officeart/2005/8/layout/equation1"/>
    <dgm:cxn modelId="{945507BF-A4BF-4F3D-87E0-0CA62AD51296}" type="presParOf" srcId="{3C21E3F1-01FD-4533-B41E-A06222D6656D}" destId="{9E716524-15BF-402E-80E4-8E2939E7F5FC}" srcOrd="3" destOrd="0" presId="urn:microsoft.com/office/officeart/2005/8/layout/equation1"/>
    <dgm:cxn modelId="{DFF9A313-B3C4-4485-A14B-F8B59D96CE66}" type="presParOf" srcId="{3C21E3F1-01FD-4533-B41E-A06222D6656D}" destId="{7C28FB12-669E-43BA-A965-7CD4A6C68957}" srcOrd="4" destOrd="0" presId="urn:microsoft.com/office/officeart/2005/8/layout/equation1"/>
    <dgm:cxn modelId="{C4DE3133-A8F9-40BF-8FDC-EAE92044EB97}" type="presParOf" srcId="{3C21E3F1-01FD-4533-B41E-A06222D6656D}" destId="{20074830-272F-413F-8AA5-4E0762CDD433}" srcOrd="5" destOrd="0" presId="urn:microsoft.com/office/officeart/2005/8/layout/equation1"/>
    <dgm:cxn modelId="{27608878-1A02-4A32-8A68-EF420B344448}" type="presParOf" srcId="{3C21E3F1-01FD-4533-B41E-A06222D6656D}" destId="{9C5CAADE-27BC-48EE-9D89-B130720B17AA}" srcOrd="6" destOrd="0" presId="urn:microsoft.com/office/officeart/2005/8/layout/equation1"/>
    <dgm:cxn modelId="{261BC66A-5AB3-415F-A70B-66B40802AA62}" type="presParOf" srcId="{3C21E3F1-01FD-4533-B41E-A06222D6656D}" destId="{780BA267-68A2-450A-9D29-86AC127B6E34}" srcOrd="7" destOrd="0" presId="urn:microsoft.com/office/officeart/2005/8/layout/equation1"/>
    <dgm:cxn modelId="{B5E50C62-718E-4598-B819-BB4190EBE1B2}" type="presParOf" srcId="{3C21E3F1-01FD-4533-B41E-A06222D6656D}" destId="{5DD5746A-868E-4DE1-85BB-9B5645C65922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6A4D208-F2DC-495E-8C82-C3A5BF73D335}" type="doc">
      <dgm:prSet loTypeId="urn:microsoft.com/office/officeart/2005/8/layout/equation1" loCatId="relationship" qsTypeId="urn:microsoft.com/office/officeart/2005/8/quickstyle/simple2" qsCatId="simple" csTypeId="urn:microsoft.com/office/officeart/2005/8/colors/accent2_1" csCatId="accent2" phldr="1"/>
      <dgm:spPr/>
    </dgm:pt>
    <dgm:pt modelId="{365D8329-7A7E-46BB-BDEA-2583CF7113D4}">
      <dgm:prSet phldrT="[Texto]"/>
      <dgm:spPr/>
      <dgm:t>
        <a:bodyPr/>
        <a:lstStyle/>
        <a:p>
          <a:r>
            <a:rPr lang="es-CO" dirty="0"/>
            <a:t>Pasivo Cte. 93%</a:t>
          </a:r>
        </a:p>
      </dgm:t>
    </dgm:pt>
    <dgm:pt modelId="{E1C1F092-89E7-409B-96B1-91CD089FCF4E}" type="parTrans" cxnId="{39398B28-0973-4D56-A01A-ADE5DF5468CA}">
      <dgm:prSet/>
      <dgm:spPr/>
      <dgm:t>
        <a:bodyPr/>
        <a:lstStyle/>
        <a:p>
          <a:endParaRPr lang="es-CO"/>
        </a:p>
      </dgm:t>
    </dgm:pt>
    <dgm:pt modelId="{100EBB7E-768B-4EBB-BC9A-3394740A9AE0}" type="sibTrans" cxnId="{39398B28-0973-4D56-A01A-ADE5DF5468CA}">
      <dgm:prSet/>
      <dgm:spPr/>
      <dgm:t>
        <a:bodyPr/>
        <a:lstStyle/>
        <a:p>
          <a:endParaRPr lang="es-CO"/>
        </a:p>
      </dgm:t>
    </dgm:pt>
    <dgm:pt modelId="{99A8C8F3-4148-4320-A0DA-E3A99621F992}">
      <dgm:prSet phldrT="[Texto]"/>
      <dgm:spPr/>
      <dgm:t>
        <a:bodyPr/>
        <a:lstStyle/>
        <a:p>
          <a:r>
            <a:rPr lang="es-CO" dirty="0"/>
            <a:t>Pasivo No Cte. 17%</a:t>
          </a:r>
        </a:p>
      </dgm:t>
    </dgm:pt>
    <dgm:pt modelId="{6DF3FE62-4577-49CD-9494-65AD1D83D1FD}" type="parTrans" cxnId="{5E221967-2D2C-405E-8843-B54BD597B0B4}">
      <dgm:prSet/>
      <dgm:spPr/>
      <dgm:t>
        <a:bodyPr/>
        <a:lstStyle/>
        <a:p>
          <a:endParaRPr lang="es-CO"/>
        </a:p>
      </dgm:t>
    </dgm:pt>
    <dgm:pt modelId="{07A67950-AFB9-426F-BCC8-C1752EB924AF}" type="sibTrans" cxnId="{5E221967-2D2C-405E-8843-B54BD597B0B4}">
      <dgm:prSet/>
      <dgm:spPr/>
      <dgm:t>
        <a:bodyPr/>
        <a:lstStyle/>
        <a:p>
          <a:endParaRPr lang="es-CO"/>
        </a:p>
      </dgm:t>
    </dgm:pt>
    <dgm:pt modelId="{4F55B7FC-F8FF-4447-B6A3-9E257B93B38B}">
      <dgm:prSet phldrT="[Texto]"/>
      <dgm:spPr/>
      <dgm:t>
        <a:bodyPr/>
        <a:lstStyle/>
        <a:p>
          <a:r>
            <a:rPr lang="es-CO" dirty="0"/>
            <a:t>Pasivo</a:t>
          </a:r>
        </a:p>
      </dgm:t>
    </dgm:pt>
    <dgm:pt modelId="{443D5917-7886-4E03-AAD6-5CD3E9C6678C}" type="parTrans" cxnId="{4E01EC29-8892-4587-B32E-65F1FA09A8DC}">
      <dgm:prSet/>
      <dgm:spPr/>
      <dgm:t>
        <a:bodyPr/>
        <a:lstStyle/>
        <a:p>
          <a:endParaRPr lang="es-CO"/>
        </a:p>
      </dgm:t>
    </dgm:pt>
    <dgm:pt modelId="{9DCFC5DB-C6E1-4709-A299-9858C3C90098}" type="sibTrans" cxnId="{4E01EC29-8892-4587-B32E-65F1FA09A8DC}">
      <dgm:prSet/>
      <dgm:spPr/>
      <dgm:t>
        <a:bodyPr/>
        <a:lstStyle/>
        <a:p>
          <a:endParaRPr lang="es-CO"/>
        </a:p>
      </dgm:t>
    </dgm:pt>
    <dgm:pt modelId="{2B9B19A0-6AE7-4634-8A74-2B78E50659F3}" type="pres">
      <dgm:prSet presAssocID="{F6A4D208-F2DC-495E-8C82-C3A5BF73D335}" presName="linearFlow" presStyleCnt="0">
        <dgm:presLayoutVars>
          <dgm:dir/>
          <dgm:resizeHandles val="exact"/>
        </dgm:presLayoutVars>
      </dgm:prSet>
      <dgm:spPr/>
    </dgm:pt>
    <dgm:pt modelId="{36B94013-E228-49D0-9F27-BC081B5D41C5}" type="pres">
      <dgm:prSet presAssocID="{365D8329-7A7E-46BB-BDEA-2583CF7113D4}" presName="node" presStyleLbl="node1" presStyleIdx="0" presStyleCnt="3">
        <dgm:presLayoutVars>
          <dgm:bulletEnabled val="1"/>
        </dgm:presLayoutVars>
      </dgm:prSet>
      <dgm:spPr/>
    </dgm:pt>
    <dgm:pt modelId="{93C28531-95BC-4355-ACDF-C6BB8F393A4A}" type="pres">
      <dgm:prSet presAssocID="{100EBB7E-768B-4EBB-BC9A-3394740A9AE0}" presName="spacerL" presStyleCnt="0"/>
      <dgm:spPr/>
    </dgm:pt>
    <dgm:pt modelId="{8DFB4F96-599D-4536-8237-68096AEC1F41}" type="pres">
      <dgm:prSet presAssocID="{100EBB7E-768B-4EBB-BC9A-3394740A9AE0}" presName="sibTrans" presStyleLbl="sibTrans2D1" presStyleIdx="0" presStyleCnt="2"/>
      <dgm:spPr/>
    </dgm:pt>
    <dgm:pt modelId="{B222076C-CC77-44D7-9960-1263F0F8C2E9}" type="pres">
      <dgm:prSet presAssocID="{100EBB7E-768B-4EBB-BC9A-3394740A9AE0}" presName="spacerR" presStyleCnt="0"/>
      <dgm:spPr/>
    </dgm:pt>
    <dgm:pt modelId="{092B382C-C32B-48A7-8902-D9546E356646}" type="pres">
      <dgm:prSet presAssocID="{99A8C8F3-4148-4320-A0DA-E3A99621F992}" presName="node" presStyleLbl="node1" presStyleIdx="1" presStyleCnt="3">
        <dgm:presLayoutVars>
          <dgm:bulletEnabled val="1"/>
        </dgm:presLayoutVars>
      </dgm:prSet>
      <dgm:spPr/>
    </dgm:pt>
    <dgm:pt modelId="{89295A64-D242-4AF6-9747-FE4682D703BE}" type="pres">
      <dgm:prSet presAssocID="{07A67950-AFB9-426F-BCC8-C1752EB924AF}" presName="spacerL" presStyleCnt="0"/>
      <dgm:spPr/>
    </dgm:pt>
    <dgm:pt modelId="{E88E46EF-46FA-43CD-8905-7B703A0BF912}" type="pres">
      <dgm:prSet presAssocID="{07A67950-AFB9-426F-BCC8-C1752EB924AF}" presName="sibTrans" presStyleLbl="sibTrans2D1" presStyleIdx="1" presStyleCnt="2"/>
      <dgm:spPr/>
    </dgm:pt>
    <dgm:pt modelId="{A4BF3F6F-3EA7-421D-92ED-7E95D7D3FFED}" type="pres">
      <dgm:prSet presAssocID="{07A67950-AFB9-426F-BCC8-C1752EB924AF}" presName="spacerR" presStyleCnt="0"/>
      <dgm:spPr/>
    </dgm:pt>
    <dgm:pt modelId="{6F7F2C62-EB37-4D83-9E5D-395E24472585}" type="pres">
      <dgm:prSet presAssocID="{4F55B7FC-F8FF-4447-B6A3-9E257B93B38B}" presName="node" presStyleLbl="node1" presStyleIdx="2" presStyleCnt="3">
        <dgm:presLayoutVars>
          <dgm:bulletEnabled val="1"/>
        </dgm:presLayoutVars>
      </dgm:prSet>
      <dgm:spPr/>
    </dgm:pt>
  </dgm:ptLst>
  <dgm:cxnLst>
    <dgm:cxn modelId="{E8013804-EBD0-43F1-9EC4-4EE9AFD974CC}" type="presOf" srcId="{99A8C8F3-4148-4320-A0DA-E3A99621F992}" destId="{092B382C-C32B-48A7-8902-D9546E356646}" srcOrd="0" destOrd="0" presId="urn:microsoft.com/office/officeart/2005/8/layout/equation1"/>
    <dgm:cxn modelId="{2FD00725-3E1C-422A-B995-8E90A409A566}" type="presOf" srcId="{4F55B7FC-F8FF-4447-B6A3-9E257B93B38B}" destId="{6F7F2C62-EB37-4D83-9E5D-395E24472585}" srcOrd="0" destOrd="0" presId="urn:microsoft.com/office/officeart/2005/8/layout/equation1"/>
    <dgm:cxn modelId="{5BE47526-0F57-4E79-BC9D-E9C6FAA6E773}" type="presOf" srcId="{07A67950-AFB9-426F-BCC8-C1752EB924AF}" destId="{E88E46EF-46FA-43CD-8905-7B703A0BF912}" srcOrd="0" destOrd="0" presId="urn:microsoft.com/office/officeart/2005/8/layout/equation1"/>
    <dgm:cxn modelId="{39398B28-0973-4D56-A01A-ADE5DF5468CA}" srcId="{F6A4D208-F2DC-495E-8C82-C3A5BF73D335}" destId="{365D8329-7A7E-46BB-BDEA-2583CF7113D4}" srcOrd="0" destOrd="0" parTransId="{E1C1F092-89E7-409B-96B1-91CD089FCF4E}" sibTransId="{100EBB7E-768B-4EBB-BC9A-3394740A9AE0}"/>
    <dgm:cxn modelId="{4E01EC29-8892-4587-B32E-65F1FA09A8DC}" srcId="{F6A4D208-F2DC-495E-8C82-C3A5BF73D335}" destId="{4F55B7FC-F8FF-4447-B6A3-9E257B93B38B}" srcOrd="2" destOrd="0" parTransId="{443D5917-7886-4E03-AAD6-5CD3E9C6678C}" sibTransId="{9DCFC5DB-C6E1-4709-A299-9858C3C90098}"/>
    <dgm:cxn modelId="{5E221967-2D2C-405E-8843-B54BD597B0B4}" srcId="{F6A4D208-F2DC-495E-8C82-C3A5BF73D335}" destId="{99A8C8F3-4148-4320-A0DA-E3A99621F992}" srcOrd="1" destOrd="0" parTransId="{6DF3FE62-4577-49CD-9494-65AD1D83D1FD}" sibTransId="{07A67950-AFB9-426F-BCC8-C1752EB924AF}"/>
    <dgm:cxn modelId="{B972ED9E-ABCE-4CDD-BA4C-E2642FFF15CC}" type="presOf" srcId="{100EBB7E-768B-4EBB-BC9A-3394740A9AE0}" destId="{8DFB4F96-599D-4536-8237-68096AEC1F41}" srcOrd="0" destOrd="0" presId="urn:microsoft.com/office/officeart/2005/8/layout/equation1"/>
    <dgm:cxn modelId="{F245F0A4-C9C0-4B88-A028-45C246D809B3}" type="presOf" srcId="{F6A4D208-F2DC-495E-8C82-C3A5BF73D335}" destId="{2B9B19A0-6AE7-4634-8A74-2B78E50659F3}" srcOrd="0" destOrd="0" presId="urn:microsoft.com/office/officeart/2005/8/layout/equation1"/>
    <dgm:cxn modelId="{BC501FB2-7B82-4135-BC76-DAA33751F2E7}" type="presOf" srcId="{365D8329-7A7E-46BB-BDEA-2583CF7113D4}" destId="{36B94013-E228-49D0-9F27-BC081B5D41C5}" srcOrd="0" destOrd="0" presId="urn:microsoft.com/office/officeart/2005/8/layout/equation1"/>
    <dgm:cxn modelId="{616E70B0-2BE5-4457-9396-45B2EF30C19F}" type="presParOf" srcId="{2B9B19A0-6AE7-4634-8A74-2B78E50659F3}" destId="{36B94013-E228-49D0-9F27-BC081B5D41C5}" srcOrd="0" destOrd="0" presId="urn:microsoft.com/office/officeart/2005/8/layout/equation1"/>
    <dgm:cxn modelId="{569CB705-D910-4B23-A99A-0E0FEA9EA699}" type="presParOf" srcId="{2B9B19A0-6AE7-4634-8A74-2B78E50659F3}" destId="{93C28531-95BC-4355-ACDF-C6BB8F393A4A}" srcOrd="1" destOrd="0" presId="urn:microsoft.com/office/officeart/2005/8/layout/equation1"/>
    <dgm:cxn modelId="{757E4720-E3F8-42F8-8B5B-60410CA3166D}" type="presParOf" srcId="{2B9B19A0-6AE7-4634-8A74-2B78E50659F3}" destId="{8DFB4F96-599D-4536-8237-68096AEC1F41}" srcOrd="2" destOrd="0" presId="urn:microsoft.com/office/officeart/2005/8/layout/equation1"/>
    <dgm:cxn modelId="{60E6E081-7D4A-4DA8-BF93-2679C08152BC}" type="presParOf" srcId="{2B9B19A0-6AE7-4634-8A74-2B78E50659F3}" destId="{B222076C-CC77-44D7-9960-1263F0F8C2E9}" srcOrd="3" destOrd="0" presId="urn:microsoft.com/office/officeart/2005/8/layout/equation1"/>
    <dgm:cxn modelId="{5E961A11-3D38-499B-9F6B-972843341A8E}" type="presParOf" srcId="{2B9B19A0-6AE7-4634-8A74-2B78E50659F3}" destId="{092B382C-C32B-48A7-8902-D9546E356646}" srcOrd="4" destOrd="0" presId="urn:microsoft.com/office/officeart/2005/8/layout/equation1"/>
    <dgm:cxn modelId="{8C2207A5-CFA7-43EF-9151-2B1EEA7F01D3}" type="presParOf" srcId="{2B9B19A0-6AE7-4634-8A74-2B78E50659F3}" destId="{89295A64-D242-4AF6-9747-FE4682D703BE}" srcOrd="5" destOrd="0" presId="urn:microsoft.com/office/officeart/2005/8/layout/equation1"/>
    <dgm:cxn modelId="{E048029F-8E26-4050-8AD0-06BF0551CF12}" type="presParOf" srcId="{2B9B19A0-6AE7-4634-8A74-2B78E50659F3}" destId="{E88E46EF-46FA-43CD-8905-7B703A0BF912}" srcOrd="6" destOrd="0" presId="urn:microsoft.com/office/officeart/2005/8/layout/equation1"/>
    <dgm:cxn modelId="{D2951EB0-D66D-4862-ADFA-90F08E49675E}" type="presParOf" srcId="{2B9B19A0-6AE7-4634-8A74-2B78E50659F3}" destId="{A4BF3F6F-3EA7-421D-92ED-7E95D7D3FFED}" srcOrd="7" destOrd="0" presId="urn:microsoft.com/office/officeart/2005/8/layout/equation1"/>
    <dgm:cxn modelId="{4F5958B8-0A84-4854-80BD-5EBFA45FB2E7}" type="presParOf" srcId="{2B9B19A0-6AE7-4634-8A74-2B78E50659F3}" destId="{6F7F2C62-EB37-4D83-9E5D-395E24472585}" srcOrd="8" destOrd="0" presId="urn:microsoft.com/office/officeart/2005/8/layout/equation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6A4D208-F2DC-495E-8C82-C3A5BF73D335}" type="doc">
      <dgm:prSet loTypeId="urn:microsoft.com/office/officeart/2005/8/layout/equation1" loCatId="relationship" qsTypeId="urn:microsoft.com/office/officeart/2005/8/quickstyle/simple1" qsCatId="simple" csTypeId="urn:microsoft.com/office/officeart/2005/8/colors/accent2_2" csCatId="accent2" phldr="1"/>
      <dgm:spPr/>
    </dgm:pt>
    <dgm:pt modelId="{365D8329-7A7E-46BB-BDEA-2583CF7113D4}">
      <dgm:prSet phldrT="[Texto]"/>
      <dgm:spPr/>
      <dgm:t>
        <a:bodyPr/>
        <a:lstStyle/>
        <a:p>
          <a:r>
            <a:rPr lang="es-CO" dirty="0"/>
            <a:t>Corriente 83%</a:t>
          </a:r>
        </a:p>
      </dgm:t>
    </dgm:pt>
    <dgm:pt modelId="{E1C1F092-89E7-409B-96B1-91CD089FCF4E}" type="parTrans" cxnId="{39398B28-0973-4D56-A01A-ADE5DF5468CA}">
      <dgm:prSet/>
      <dgm:spPr/>
      <dgm:t>
        <a:bodyPr/>
        <a:lstStyle/>
        <a:p>
          <a:endParaRPr lang="es-CO"/>
        </a:p>
      </dgm:t>
    </dgm:pt>
    <dgm:pt modelId="{100EBB7E-768B-4EBB-BC9A-3394740A9AE0}" type="sibTrans" cxnId="{39398B28-0973-4D56-A01A-ADE5DF5468CA}">
      <dgm:prSet/>
      <dgm:spPr/>
      <dgm:t>
        <a:bodyPr/>
        <a:lstStyle/>
        <a:p>
          <a:endParaRPr lang="es-CO"/>
        </a:p>
      </dgm:t>
    </dgm:pt>
    <dgm:pt modelId="{99A8C8F3-4148-4320-A0DA-E3A99621F992}">
      <dgm:prSet phldrT="[Texto]"/>
      <dgm:spPr/>
      <dgm:t>
        <a:bodyPr/>
        <a:lstStyle/>
        <a:p>
          <a:r>
            <a:rPr lang="es-CO" dirty="0"/>
            <a:t>No Corriente 17%</a:t>
          </a:r>
        </a:p>
      </dgm:t>
    </dgm:pt>
    <dgm:pt modelId="{6DF3FE62-4577-49CD-9494-65AD1D83D1FD}" type="parTrans" cxnId="{5E221967-2D2C-405E-8843-B54BD597B0B4}">
      <dgm:prSet/>
      <dgm:spPr/>
      <dgm:t>
        <a:bodyPr/>
        <a:lstStyle/>
        <a:p>
          <a:endParaRPr lang="es-CO"/>
        </a:p>
      </dgm:t>
    </dgm:pt>
    <dgm:pt modelId="{07A67950-AFB9-426F-BCC8-C1752EB924AF}" type="sibTrans" cxnId="{5E221967-2D2C-405E-8843-B54BD597B0B4}">
      <dgm:prSet/>
      <dgm:spPr/>
      <dgm:t>
        <a:bodyPr/>
        <a:lstStyle/>
        <a:p>
          <a:endParaRPr lang="es-CO"/>
        </a:p>
      </dgm:t>
    </dgm:pt>
    <dgm:pt modelId="{4F55B7FC-F8FF-4447-B6A3-9E257B93B38B}">
      <dgm:prSet phldrT="[Texto]"/>
      <dgm:spPr>
        <a:solidFill>
          <a:srgbClr val="C0504D"/>
        </a:solidFill>
      </dgm:spPr>
      <dgm:t>
        <a:bodyPr/>
        <a:lstStyle/>
        <a:p>
          <a:r>
            <a:rPr lang="es-CO"/>
            <a:t>Activo</a:t>
          </a:r>
          <a:endParaRPr lang="es-CO" dirty="0"/>
        </a:p>
      </dgm:t>
    </dgm:pt>
    <dgm:pt modelId="{443D5917-7886-4E03-AAD6-5CD3E9C6678C}" type="parTrans" cxnId="{4E01EC29-8892-4587-B32E-65F1FA09A8DC}">
      <dgm:prSet/>
      <dgm:spPr/>
      <dgm:t>
        <a:bodyPr/>
        <a:lstStyle/>
        <a:p>
          <a:endParaRPr lang="es-CO"/>
        </a:p>
      </dgm:t>
    </dgm:pt>
    <dgm:pt modelId="{9DCFC5DB-C6E1-4709-A299-9858C3C90098}" type="sibTrans" cxnId="{4E01EC29-8892-4587-B32E-65F1FA09A8DC}">
      <dgm:prSet/>
      <dgm:spPr/>
      <dgm:t>
        <a:bodyPr/>
        <a:lstStyle/>
        <a:p>
          <a:endParaRPr lang="es-CO"/>
        </a:p>
      </dgm:t>
    </dgm:pt>
    <dgm:pt modelId="{3C21E3F1-01FD-4533-B41E-A06222D6656D}" type="pres">
      <dgm:prSet presAssocID="{F6A4D208-F2DC-495E-8C82-C3A5BF73D335}" presName="linearFlow" presStyleCnt="0">
        <dgm:presLayoutVars>
          <dgm:dir/>
          <dgm:resizeHandles val="exact"/>
        </dgm:presLayoutVars>
      </dgm:prSet>
      <dgm:spPr/>
    </dgm:pt>
    <dgm:pt modelId="{3156BB67-599D-46AA-8D39-2D091BFE9F79}" type="pres">
      <dgm:prSet presAssocID="{365D8329-7A7E-46BB-BDEA-2583CF7113D4}" presName="node" presStyleLbl="node1" presStyleIdx="0" presStyleCnt="3">
        <dgm:presLayoutVars>
          <dgm:bulletEnabled val="1"/>
        </dgm:presLayoutVars>
      </dgm:prSet>
      <dgm:spPr/>
    </dgm:pt>
    <dgm:pt modelId="{5FD96DFE-CD68-4FE6-A204-B3698DC1ADB5}" type="pres">
      <dgm:prSet presAssocID="{100EBB7E-768B-4EBB-BC9A-3394740A9AE0}" presName="spacerL" presStyleCnt="0"/>
      <dgm:spPr/>
    </dgm:pt>
    <dgm:pt modelId="{8070CAA6-AD5D-4015-9A13-25A747F7C3C4}" type="pres">
      <dgm:prSet presAssocID="{100EBB7E-768B-4EBB-BC9A-3394740A9AE0}" presName="sibTrans" presStyleLbl="sibTrans2D1" presStyleIdx="0" presStyleCnt="2"/>
      <dgm:spPr/>
    </dgm:pt>
    <dgm:pt modelId="{9E716524-15BF-402E-80E4-8E2939E7F5FC}" type="pres">
      <dgm:prSet presAssocID="{100EBB7E-768B-4EBB-BC9A-3394740A9AE0}" presName="spacerR" presStyleCnt="0"/>
      <dgm:spPr/>
    </dgm:pt>
    <dgm:pt modelId="{7C28FB12-669E-43BA-A965-7CD4A6C68957}" type="pres">
      <dgm:prSet presAssocID="{99A8C8F3-4148-4320-A0DA-E3A99621F992}" presName="node" presStyleLbl="node1" presStyleIdx="1" presStyleCnt="3">
        <dgm:presLayoutVars>
          <dgm:bulletEnabled val="1"/>
        </dgm:presLayoutVars>
      </dgm:prSet>
      <dgm:spPr/>
    </dgm:pt>
    <dgm:pt modelId="{20074830-272F-413F-8AA5-4E0762CDD433}" type="pres">
      <dgm:prSet presAssocID="{07A67950-AFB9-426F-BCC8-C1752EB924AF}" presName="spacerL" presStyleCnt="0"/>
      <dgm:spPr/>
    </dgm:pt>
    <dgm:pt modelId="{9C5CAADE-27BC-48EE-9D89-B130720B17AA}" type="pres">
      <dgm:prSet presAssocID="{07A67950-AFB9-426F-BCC8-C1752EB924AF}" presName="sibTrans" presStyleLbl="sibTrans2D1" presStyleIdx="1" presStyleCnt="2"/>
      <dgm:spPr/>
    </dgm:pt>
    <dgm:pt modelId="{780BA267-68A2-450A-9D29-86AC127B6E34}" type="pres">
      <dgm:prSet presAssocID="{07A67950-AFB9-426F-BCC8-C1752EB924AF}" presName="spacerR" presStyleCnt="0"/>
      <dgm:spPr/>
    </dgm:pt>
    <dgm:pt modelId="{5DD5746A-868E-4DE1-85BB-9B5645C65922}" type="pres">
      <dgm:prSet presAssocID="{4F55B7FC-F8FF-4447-B6A3-9E257B93B38B}" presName="node" presStyleLbl="node1" presStyleIdx="2" presStyleCnt="3">
        <dgm:presLayoutVars>
          <dgm:bulletEnabled val="1"/>
        </dgm:presLayoutVars>
      </dgm:prSet>
      <dgm:spPr/>
    </dgm:pt>
  </dgm:ptLst>
  <dgm:cxnLst>
    <dgm:cxn modelId="{39398B28-0973-4D56-A01A-ADE5DF5468CA}" srcId="{F6A4D208-F2DC-495E-8C82-C3A5BF73D335}" destId="{365D8329-7A7E-46BB-BDEA-2583CF7113D4}" srcOrd="0" destOrd="0" parTransId="{E1C1F092-89E7-409B-96B1-91CD089FCF4E}" sibTransId="{100EBB7E-768B-4EBB-BC9A-3394740A9AE0}"/>
    <dgm:cxn modelId="{4E01EC29-8892-4587-B32E-65F1FA09A8DC}" srcId="{F6A4D208-F2DC-495E-8C82-C3A5BF73D335}" destId="{4F55B7FC-F8FF-4447-B6A3-9E257B93B38B}" srcOrd="2" destOrd="0" parTransId="{443D5917-7886-4E03-AAD6-5CD3E9C6678C}" sibTransId="{9DCFC5DB-C6E1-4709-A299-9858C3C90098}"/>
    <dgm:cxn modelId="{8118082A-4FFB-453D-B24A-2F6EA1FFB16B}" type="presOf" srcId="{F6A4D208-F2DC-495E-8C82-C3A5BF73D335}" destId="{3C21E3F1-01FD-4533-B41E-A06222D6656D}" srcOrd="0" destOrd="0" presId="urn:microsoft.com/office/officeart/2005/8/layout/equation1"/>
    <dgm:cxn modelId="{C648445F-A10A-4911-8E0D-76A9AD2F5C71}" type="presOf" srcId="{4F55B7FC-F8FF-4447-B6A3-9E257B93B38B}" destId="{5DD5746A-868E-4DE1-85BB-9B5645C65922}" srcOrd="0" destOrd="0" presId="urn:microsoft.com/office/officeart/2005/8/layout/equation1"/>
    <dgm:cxn modelId="{5E221967-2D2C-405E-8843-B54BD597B0B4}" srcId="{F6A4D208-F2DC-495E-8C82-C3A5BF73D335}" destId="{99A8C8F3-4148-4320-A0DA-E3A99621F992}" srcOrd="1" destOrd="0" parTransId="{6DF3FE62-4577-49CD-9494-65AD1D83D1FD}" sibTransId="{07A67950-AFB9-426F-BCC8-C1752EB924AF}"/>
    <dgm:cxn modelId="{24F23E5A-A10F-4D77-9AF6-73386EE18C2C}" type="presOf" srcId="{100EBB7E-768B-4EBB-BC9A-3394740A9AE0}" destId="{8070CAA6-AD5D-4015-9A13-25A747F7C3C4}" srcOrd="0" destOrd="0" presId="urn:microsoft.com/office/officeart/2005/8/layout/equation1"/>
    <dgm:cxn modelId="{ED458582-4028-4A4F-BA31-A4D73B0641B2}" type="presOf" srcId="{99A8C8F3-4148-4320-A0DA-E3A99621F992}" destId="{7C28FB12-669E-43BA-A965-7CD4A6C68957}" srcOrd="0" destOrd="0" presId="urn:microsoft.com/office/officeart/2005/8/layout/equation1"/>
    <dgm:cxn modelId="{4B1F4885-2875-492B-80FF-7B2B8937BF1B}" type="presOf" srcId="{365D8329-7A7E-46BB-BDEA-2583CF7113D4}" destId="{3156BB67-599D-46AA-8D39-2D091BFE9F79}" srcOrd="0" destOrd="0" presId="urn:microsoft.com/office/officeart/2005/8/layout/equation1"/>
    <dgm:cxn modelId="{080F7AB3-FBA8-4AF2-8F00-9D7252A5AD1F}" type="presOf" srcId="{07A67950-AFB9-426F-BCC8-C1752EB924AF}" destId="{9C5CAADE-27BC-48EE-9D89-B130720B17AA}" srcOrd="0" destOrd="0" presId="urn:microsoft.com/office/officeart/2005/8/layout/equation1"/>
    <dgm:cxn modelId="{6AEE0884-9737-42EE-8A85-03B2C5DCBAEA}" type="presParOf" srcId="{3C21E3F1-01FD-4533-B41E-A06222D6656D}" destId="{3156BB67-599D-46AA-8D39-2D091BFE9F79}" srcOrd="0" destOrd="0" presId="urn:microsoft.com/office/officeart/2005/8/layout/equation1"/>
    <dgm:cxn modelId="{C76EAC2C-4411-4676-96A5-4FAAB1E9AFEF}" type="presParOf" srcId="{3C21E3F1-01FD-4533-B41E-A06222D6656D}" destId="{5FD96DFE-CD68-4FE6-A204-B3698DC1ADB5}" srcOrd="1" destOrd="0" presId="urn:microsoft.com/office/officeart/2005/8/layout/equation1"/>
    <dgm:cxn modelId="{6AC764FF-D6A8-48CC-B4CE-07EC2138F167}" type="presParOf" srcId="{3C21E3F1-01FD-4533-B41E-A06222D6656D}" destId="{8070CAA6-AD5D-4015-9A13-25A747F7C3C4}" srcOrd="2" destOrd="0" presId="urn:microsoft.com/office/officeart/2005/8/layout/equation1"/>
    <dgm:cxn modelId="{945507BF-A4BF-4F3D-87E0-0CA62AD51296}" type="presParOf" srcId="{3C21E3F1-01FD-4533-B41E-A06222D6656D}" destId="{9E716524-15BF-402E-80E4-8E2939E7F5FC}" srcOrd="3" destOrd="0" presId="urn:microsoft.com/office/officeart/2005/8/layout/equation1"/>
    <dgm:cxn modelId="{DFF9A313-B3C4-4485-A14B-F8B59D96CE66}" type="presParOf" srcId="{3C21E3F1-01FD-4533-B41E-A06222D6656D}" destId="{7C28FB12-669E-43BA-A965-7CD4A6C68957}" srcOrd="4" destOrd="0" presId="urn:microsoft.com/office/officeart/2005/8/layout/equation1"/>
    <dgm:cxn modelId="{C4DE3133-A8F9-40BF-8FDC-EAE92044EB97}" type="presParOf" srcId="{3C21E3F1-01FD-4533-B41E-A06222D6656D}" destId="{20074830-272F-413F-8AA5-4E0762CDD433}" srcOrd="5" destOrd="0" presId="urn:microsoft.com/office/officeart/2005/8/layout/equation1"/>
    <dgm:cxn modelId="{27608878-1A02-4A32-8A68-EF420B344448}" type="presParOf" srcId="{3C21E3F1-01FD-4533-B41E-A06222D6656D}" destId="{9C5CAADE-27BC-48EE-9D89-B130720B17AA}" srcOrd="6" destOrd="0" presId="urn:microsoft.com/office/officeart/2005/8/layout/equation1"/>
    <dgm:cxn modelId="{261BC66A-5AB3-415F-A70B-66B40802AA62}" type="presParOf" srcId="{3C21E3F1-01FD-4533-B41E-A06222D6656D}" destId="{780BA267-68A2-450A-9D29-86AC127B6E34}" srcOrd="7" destOrd="0" presId="urn:microsoft.com/office/officeart/2005/8/layout/equation1"/>
    <dgm:cxn modelId="{B5E50C62-718E-4598-B819-BB4190EBE1B2}" type="presParOf" srcId="{3C21E3F1-01FD-4533-B41E-A06222D6656D}" destId="{5DD5746A-868E-4DE1-85BB-9B5645C65922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BCF88CC-D6B0-4CC5-A752-2AD60B8AD5CA}" type="doc">
      <dgm:prSet loTypeId="urn:microsoft.com/office/officeart/2005/8/layout/hProcess4" loCatId="process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s-CO"/>
        </a:p>
      </dgm:t>
    </dgm:pt>
    <dgm:pt modelId="{0AE040E7-35B5-4278-A550-72095F61DDFD}">
      <dgm:prSet phldrT="[Texto]"/>
      <dgm:spPr/>
      <dgm:t>
        <a:bodyPr/>
        <a:lstStyle/>
        <a:p>
          <a:r>
            <a:rPr lang="es-CO" dirty="0"/>
            <a:t>VPN</a:t>
          </a:r>
        </a:p>
      </dgm:t>
    </dgm:pt>
    <dgm:pt modelId="{DFE293DA-3720-4C1D-B182-596A70AFC601}" type="parTrans" cxnId="{6C92A950-7C49-4D1E-91EC-CFC3B367629F}">
      <dgm:prSet/>
      <dgm:spPr/>
      <dgm:t>
        <a:bodyPr/>
        <a:lstStyle/>
        <a:p>
          <a:endParaRPr lang="es-CO"/>
        </a:p>
      </dgm:t>
    </dgm:pt>
    <dgm:pt modelId="{E5C06F24-8583-46DA-AFCF-EE381C78FBFC}" type="sibTrans" cxnId="{6C92A950-7C49-4D1E-91EC-CFC3B367629F}">
      <dgm:prSet/>
      <dgm:spPr/>
      <dgm:t>
        <a:bodyPr/>
        <a:lstStyle/>
        <a:p>
          <a:endParaRPr lang="es-CO"/>
        </a:p>
      </dgm:t>
    </dgm:pt>
    <dgm:pt modelId="{0EB335C9-C115-490F-948B-74BFC3E78C60}">
      <dgm:prSet phldrT="[Texto]"/>
      <dgm:spPr/>
      <dgm:t>
        <a:bodyPr/>
        <a:lstStyle/>
        <a:p>
          <a:pPr algn="ctr"/>
          <a:r>
            <a:rPr lang="es-CO" dirty="0"/>
            <a:t>$9.795 millones </a:t>
          </a:r>
        </a:p>
      </dgm:t>
    </dgm:pt>
    <dgm:pt modelId="{6EB95189-F6D6-43B2-9296-94571D8140E8}" type="parTrans" cxnId="{6F1A4B9B-3F70-4352-BD8B-FEE5165657B6}">
      <dgm:prSet/>
      <dgm:spPr/>
      <dgm:t>
        <a:bodyPr/>
        <a:lstStyle/>
        <a:p>
          <a:endParaRPr lang="es-CO"/>
        </a:p>
      </dgm:t>
    </dgm:pt>
    <dgm:pt modelId="{A85B5994-2B6B-4E05-8F54-8E2319B75135}" type="sibTrans" cxnId="{6F1A4B9B-3F70-4352-BD8B-FEE5165657B6}">
      <dgm:prSet/>
      <dgm:spPr/>
      <dgm:t>
        <a:bodyPr/>
        <a:lstStyle/>
        <a:p>
          <a:endParaRPr lang="es-CO"/>
        </a:p>
      </dgm:t>
    </dgm:pt>
    <dgm:pt modelId="{82E458CC-F722-4473-AD8F-EFEC6F155BFF}">
      <dgm:prSet phldrT="[Texto]"/>
      <dgm:spPr/>
      <dgm:t>
        <a:bodyPr/>
        <a:lstStyle/>
        <a:p>
          <a:r>
            <a:rPr lang="es-CO" dirty="0"/>
            <a:t>TIO</a:t>
          </a:r>
        </a:p>
      </dgm:t>
    </dgm:pt>
    <dgm:pt modelId="{286EF9DC-F7DC-4758-B7E4-3FB786F892E5}" type="parTrans" cxnId="{A0643D81-E573-4F89-9F2D-99F84EA4947B}">
      <dgm:prSet/>
      <dgm:spPr/>
      <dgm:t>
        <a:bodyPr/>
        <a:lstStyle/>
        <a:p>
          <a:endParaRPr lang="es-CO"/>
        </a:p>
      </dgm:t>
    </dgm:pt>
    <dgm:pt modelId="{29F95DDF-F7D1-4322-B7B5-0E1DAD186FD6}" type="sibTrans" cxnId="{A0643D81-E573-4F89-9F2D-99F84EA4947B}">
      <dgm:prSet/>
      <dgm:spPr/>
      <dgm:t>
        <a:bodyPr/>
        <a:lstStyle/>
        <a:p>
          <a:endParaRPr lang="es-CO"/>
        </a:p>
      </dgm:t>
    </dgm:pt>
    <dgm:pt modelId="{C4DEB1F9-9F3C-4082-B97A-BFA499E77604}">
      <dgm:prSet phldrT="[Texto]"/>
      <dgm:spPr/>
      <dgm:t>
        <a:bodyPr/>
        <a:lstStyle/>
        <a:p>
          <a:pPr algn="ctr"/>
          <a:r>
            <a:rPr lang="es-CO" dirty="0"/>
            <a:t>8%</a:t>
          </a:r>
        </a:p>
      </dgm:t>
    </dgm:pt>
    <dgm:pt modelId="{BD6C3E1D-4228-4AFC-870B-0AC4E15937A0}" type="parTrans" cxnId="{37906225-2E20-4BB5-9592-4F9FF63AC3FF}">
      <dgm:prSet/>
      <dgm:spPr/>
      <dgm:t>
        <a:bodyPr/>
        <a:lstStyle/>
        <a:p>
          <a:endParaRPr lang="es-CO"/>
        </a:p>
      </dgm:t>
    </dgm:pt>
    <dgm:pt modelId="{8FA94C4C-8204-470D-84EB-7359A9A3D1F1}" type="sibTrans" cxnId="{37906225-2E20-4BB5-9592-4F9FF63AC3FF}">
      <dgm:prSet/>
      <dgm:spPr/>
      <dgm:t>
        <a:bodyPr/>
        <a:lstStyle/>
        <a:p>
          <a:endParaRPr lang="es-CO"/>
        </a:p>
      </dgm:t>
    </dgm:pt>
    <dgm:pt modelId="{6711B5D8-ED16-4B83-9A45-6F0A4ABFEB86}">
      <dgm:prSet phldrT="[Texto]"/>
      <dgm:spPr/>
      <dgm:t>
        <a:bodyPr/>
        <a:lstStyle/>
        <a:p>
          <a:r>
            <a:rPr lang="es-CO" dirty="0"/>
            <a:t>TIR</a:t>
          </a:r>
        </a:p>
      </dgm:t>
    </dgm:pt>
    <dgm:pt modelId="{E7C83EF5-E8B0-4839-B4CC-EBEEDB437D3A}" type="parTrans" cxnId="{400C2314-8D1C-4BC7-9D5F-FCC36D03024D}">
      <dgm:prSet/>
      <dgm:spPr/>
      <dgm:t>
        <a:bodyPr/>
        <a:lstStyle/>
        <a:p>
          <a:endParaRPr lang="es-CO"/>
        </a:p>
      </dgm:t>
    </dgm:pt>
    <dgm:pt modelId="{2F27584A-A612-4A25-8AA7-4D88E3CADF1D}" type="sibTrans" cxnId="{400C2314-8D1C-4BC7-9D5F-FCC36D03024D}">
      <dgm:prSet/>
      <dgm:spPr/>
      <dgm:t>
        <a:bodyPr/>
        <a:lstStyle/>
        <a:p>
          <a:endParaRPr lang="es-CO"/>
        </a:p>
      </dgm:t>
    </dgm:pt>
    <dgm:pt modelId="{FCDA087B-D8B1-48CA-9101-534CF767262F}">
      <dgm:prSet phldrT="[Texto]"/>
      <dgm:spPr/>
      <dgm:t>
        <a:bodyPr/>
        <a:lstStyle/>
        <a:p>
          <a:pPr algn="ctr"/>
          <a:r>
            <a:rPr lang="es-CO" dirty="0"/>
            <a:t>52%</a:t>
          </a:r>
        </a:p>
      </dgm:t>
    </dgm:pt>
    <dgm:pt modelId="{8DC1CB7A-FD6E-4615-81F6-69143A279808}" type="parTrans" cxnId="{29E1D374-0511-4839-AE1D-D9B7801CD4F8}">
      <dgm:prSet/>
      <dgm:spPr/>
      <dgm:t>
        <a:bodyPr/>
        <a:lstStyle/>
        <a:p>
          <a:endParaRPr lang="es-CO"/>
        </a:p>
      </dgm:t>
    </dgm:pt>
    <dgm:pt modelId="{8336AC38-7F6C-441B-A3C0-35DC404C2940}" type="sibTrans" cxnId="{29E1D374-0511-4839-AE1D-D9B7801CD4F8}">
      <dgm:prSet/>
      <dgm:spPr/>
      <dgm:t>
        <a:bodyPr/>
        <a:lstStyle/>
        <a:p>
          <a:endParaRPr lang="es-CO"/>
        </a:p>
      </dgm:t>
    </dgm:pt>
    <dgm:pt modelId="{23BB2A84-FF3C-42B6-BF30-9593CD1607BD}" type="pres">
      <dgm:prSet presAssocID="{1BCF88CC-D6B0-4CC5-A752-2AD60B8AD5CA}" presName="Name0" presStyleCnt="0">
        <dgm:presLayoutVars>
          <dgm:dir/>
          <dgm:animLvl val="lvl"/>
          <dgm:resizeHandles val="exact"/>
        </dgm:presLayoutVars>
      </dgm:prSet>
      <dgm:spPr/>
    </dgm:pt>
    <dgm:pt modelId="{91D31031-0EAE-497A-87F6-DAC2DE873DB0}" type="pres">
      <dgm:prSet presAssocID="{1BCF88CC-D6B0-4CC5-A752-2AD60B8AD5CA}" presName="tSp" presStyleCnt="0"/>
      <dgm:spPr/>
    </dgm:pt>
    <dgm:pt modelId="{83295115-3F08-452D-8376-70EA3D70B70A}" type="pres">
      <dgm:prSet presAssocID="{1BCF88CC-D6B0-4CC5-A752-2AD60B8AD5CA}" presName="bSp" presStyleCnt="0"/>
      <dgm:spPr/>
    </dgm:pt>
    <dgm:pt modelId="{6190A213-11F8-4F35-8DBB-4C458F29109D}" type="pres">
      <dgm:prSet presAssocID="{1BCF88CC-D6B0-4CC5-A752-2AD60B8AD5CA}" presName="process" presStyleCnt="0"/>
      <dgm:spPr/>
    </dgm:pt>
    <dgm:pt modelId="{AC1C02A8-F345-43B1-8F94-C7F0E6B77C81}" type="pres">
      <dgm:prSet presAssocID="{0AE040E7-35B5-4278-A550-72095F61DDFD}" presName="composite1" presStyleCnt="0"/>
      <dgm:spPr/>
    </dgm:pt>
    <dgm:pt modelId="{F58F787B-6BF3-462D-BE14-592AC40DFEB8}" type="pres">
      <dgm:prSet presAssocID="{0AE040E7-35B5-4278-A550-72095F61DDFD}" presName="dummyNode1" presStyleLbl="node1" presStyleIdx="0" presStyleCnt="3"/>
      <dgm:spPr/>
    </dgm:pt>
    <dgm:pt modelId="{44300A8F-7B4C-4AB7-BD63-1BCF9069410F}" type="pres">
      <dgm:prSet presAssocID="{0AE040E7-35B5-4278-A550-72095F61DDFD}" presName="childNode1" presStyleLbl="bgAcc1" presStyleIdx="0" presStyleCnt="3">
        <dgm:presLayoutVars>
          <dgm:bulletEnabled val="1"/>
        </dgm:presLayoutVars>
      </dgm:prSet>
      <dgm:spPr/>
    </dgm:pt>
    <dgm:pt modelId="{775E3AFA-58FA-48A4-AF6B-8E8A434AE797}" type="pres">
      <dgm:prSet presAssocID="{0AE040E7-35B5-4278-A550-72095F61DDFD}" presName="childNode1tx" presStyleLbl="bgAcc1" presStyleIdx="0" presStyleCnt="3">
        <dgm:presLayoutVars>
          <dgm:bulletEnabled val="1"/>
        </dgm:presLayoutVars>
      </dgm:prSet>
      <dgm:spPr/>
    </dgm:pt>
    <dgm:pt modelId="{7126AB2D-2B96-4CEC-8051-DDA109AE6AAA}" type="pres">
      <dgm:prSet presAssocID="{0AE040E7-35B5-4278-A550-72095F61DDFD}" presName="parentNode1" presStyleLbl="node1" presStyleIdx="0" presStyleCnt="3">
        <dgm:presLayoutVars>
          <dgm:chMax val="1"/>
          <dgm:bulletEnabled val="1"/>
        </dgm:presLayoutVars>
      </dgm:prSet>
      <dgm:spPr/>
    </dgm:pt>
    <dgm:pt modelId="{9F608641-415E-48EC-8B0C-0C008021084F}" type="pres">
      <dgm:prSet presAssocID="{0AE040E7-35B5-4278-A550-72095F61DDFD}" presName="connSite1" presStyleCnt="0"/>
      <dgm:spPr/>
    </dgm:pt>
    <dgm:pt modelId="{90A5F17F-A749-47EC-A596-C71D9B87E091}" type="pres">
      <dgm:prSet presAssocID="{E5C06F24-8583-46DA-AFCF-EE381C78FBFC}" presName="Name9" presStyleLbl="sibTrans2D1" presStyleIdx="0" presStyleCnt="2"/>
      <dgm:spPr/>
    </dgm:pt>
    <dgm:pt modelId="{0D4E70D0-25F0-422E-8593-7009A1A4E36E}" type="pres">
      <dgm:prSet presAssocID="{82E458CC-F722-4473-AD8F-EFEC6F155BFF}" presName="composite2" presStyleCnt="0"/>
      <dgm:spPr/>
    </dgm:pt>
    <dgm:pt modelId="{D07480BD-BFA7-4329-B843-252CA6E89DC0}" type="pres">
      <dgm:prSet presAssocID="{82E458CC-F722-4473-AD8F-EFEC6F155BFF}" presName="dummyNode2" presStyleLbl="node1" presStyleIdx="0" presStyleCnt="3"/>
      <dgm:spPr/>
    </dgm:pt>
    <dgm:pt modelId="{F9970DBC-CA94-4E99-AF11-D6F609747EF9}" type="pres">
      <dgm:prSet presAssocID="{82E458CC-F722-4473-AD8F-EFEC6F155BFF}" presName="childNode2" presStyleLbl="bgAcc1" presStyleIdx="1" presStyleCnt="3">
        <dgm:presLayoutVars>
          <dgm:bulletEnabled val="1"/>
        </dgm:presLayoutVars>
      </dgm:prSet>
      <dgm:spPr/>
    </dgm:pt>
    <dgm:pt modelId="{B63FE79D-B0F9-427F-9888-80F49CA8D145}" type="pres">
      <dgm:prSet presAssocID="{82E458CC-F722-4473-AD8F-EFEC6F155BFF}" presName="childNode2tx" presStyleLbl="bgAcc1" presStyleIdx="1" presStyleCnt="3">
        <dgm:presLayoutVars>
          <dgm:bulletEnabled val="1"/>
        </dgm:presLayoutVars>
      </dgm:prSet>
      <dgm:spPr/>
    </dgm:pt>
    <dgm:pt modelId="{E95571FC-C338-4A5A-A579-7C787129ABC5}" type="pres">
      <dgm:prSet presAssocID="{82E458CC-F722-4473-AD8F-EFEC6F155BFF}" presName="parentNode2" presStyleLbl="node1" presStyleIdx="1" presStyleCnt="3">
        <dgm:presLayoutVars>
          <dgm:chMax val="0"/>
          <dgm:bulletEnabled val="1"/>
        </dgm:presLayoutVars>
      </dgm:prSet>
      <dgm:spPr/>
    </dgm:pt>
    <dgm:pt modelId="{63F5F084-F1B5-48CB-BBB9-E9CF20AA9F63}" type="pres">
      <dgm:prSet presAssocID="{82E458CC-F722-4473-AD8F-EFEC6F155BFF}" presName="connSite2" presStyleCnt="0"/>
      <dgm:spPr/>
    </dgm:pt>
    <dgm:pt modelId="{9713F557-BC52-4C45-8F94-D8035D8E6FD9}" type="pres">
      <dgm:prSet presAssocID="{29F95DDF-F7D1-4322-B7B5-0E1DAD186FD6}" presName="Name18" presStyleLbl="sibTrans2D1" presStyleIdx="1" presStyleCnt="2"/>
      <dgm:spPr/>
    </dgm:pt>
    <dgm:pt modelId="{9935DE8E-C7E1-49C4-AC13-8D4C7F9D3949}" type="pres">
      <dgm:prSet presAssocID="{6711B5D8-ED16-4B83-9A45-6F0A4ABFEB86}" presName="composite1" presStyleCnt="0"/>
      <dgm:spPr/>
    </dgm:pt>
    <dgm:pt modelId="{D7EFE199-8633-444B-B80B-5F864BA708FC}" type="pres">
      <dgm:prSet presAssocID="{6711B5D8-ED16-4B83-9A45-6F0A4ABFEB86}" presName="dummyNode1" presStyleLbl="node1" presStyleIdx="1" presStyleCnt="3"/>
      <dgm:spPr/>
    </dgm:pt>
    <dgm:pt modelId="{32448230-03F3-4464-8E9F-3744E7F8F564}" type="pres">
      <dgm:prSet presAssocID="{6711B5D8-ED16-4B83-9A45-6F0A4ABFEB86}" presName="childNode1" presStyleLbl="bgAcc1" presStyleIdx="2" presStyleCnt="3">
        <dgm:presLayoutVars>
          <dgm:bulletEnabled val="1"/>
        </dgm:presLayoutVars>
      </dgm:prSet>
      <dgm:spPr/>
    </dgm:pt>
    <dgm:pt modelId="{CB737F5D-6B17-4E4B-B2F8-F32A5951AA92}" type="pres">
      <dgm:prSet presAssocID="{6711B5D8-ED16-4B83-9A45-6F0A4ABFEB86}" presName="childNode1tx" presStyleLbl="bgAcc1" presStyleIdx="2" presStyleCnt="3">
        <dgm:presLayoutVars>
          <dgm:bulletEnabled val="1"/>
        </dgm:presLayoutVars>
      </dgm:prSet>
      <dgm:spPr/>
    </dgm:pt>
    <dgm:pt modelId="{EF85F7DD-727A-4E54-B9D4-7C32F449F3F5}" type="pres">
      <dgm:prSet presAssocID="{6711B5D8-ED16-4B83-9A45-6F0A4ABFEB86}" presName="parentNode1" presStyleLbl="node1" presStyleIdx="2" presStyleCnt="3">
        <dgm:presLayoutVars>
          <dgm:chMax val="1"/>
          <dgm:bulletEnabled val="1"/>
        </dgm:presLayoutVars>
      </dgm:prSet>
      <dgm:spPr/>
    </dgm:pt>
    <dgm:pt modelId="{43DD9830-5B1F-4CD2-B3C4-B69C4F524199}" type="pres">
      <dgm:prSet presAssocID="{6711B5D8-ED16-4B83-9A45-6F0A4ABFEB86}" presName="connSite1" presStyleCnt="0"/>
      <dgm:spPr/>
    </dgm:pt>
  </dgm:ptLst>
  <dgm:cxnLst>
    <dgm:cxn modelId="{400C2314-8D1C-4BC7-9D5F-FCC36D03024D}" srcId="{1BCF88CC-D6B0-4CC5-A752-2AD60B8AD5CA}" destId="{6711B5D8-ED16-4B83-9A45-6F0A4ABFEB86}" srcOrd="2" destOrd="0" parTransId="{E7C83EF5-E8B0-4839-B4CC-EBEEDB437D3A}" sibTransId="{2F27584A-A612-4A25-8AA7-4D88E3CADF1D}"/>
    <dgm:cxn modelId="{A3BF7F21-E841-40E8-A8A4-56794C35ED64}" type="presOf" srcId="{C4DEB1F9-9F3C-4082-B97A-BFA499E77604}" destId="{B63FE79D-B0F9-427F-9888-80F49CA8D145}" srcOrd="1" destOrd="0" presId="urn:microsoft.com/office/officeart/2005/8/layout/hProcess4"/>
    <dgm:cxn modelId="{37906225-2E20-4BB5-9592-4F9FF63AC3FF}" srcId="{82E458CC-F722-4473-AD8F-EFEC6F155BFF}" destId="{C4DEB1F9-9F3C-4082-B97A-BFA499E77604}" srcOrd="0" destOrd="0" parTransId="{BD6C3E1D-4228-4AFC-870B-0AC4E15937A0}" sibTransId="{8FA94C4C-8204-470D-84EB-7359A9A3D1F1}"/>
    <dgm:cxn modelId="{320D785E-CEE2-4048-973F-683570B8855C}" type="presOf" srcId="{E5C06F24-8583-46DA-AFCF-EE381C78FBFC}" destId="{90A5F17F-A749-47EC-A596-C71D9B87E091}" srcOrd="0" destOrd="0" presId="urn:microsoft.com/office/officeart/2005/8/layout/hProcess4"/>
    <dgm:cxn modelId="{6C92A950-7C49-4D1E-91EC-CFC3B367629F}" srcId="{1BCF88CC-D6B0-4CC5-A752-2AD60B8AD5CA}" destId="{0AE040E7-35B5-4278-A550-72095F61DDFD}" srcOrd="0" destOrd="0" parTransId="{DFE293DA-3720-4C1D-B182-596A70AFC601}" sibTransId="{E5C06F24-8583-46DA-AFCF-EE381C78FBFC}"/>
    <dgm:cxn modelId="{29E1D374-0511-4839-AE1D-D9B7801CD4F8}" srcId="{6711B5D8-ED16-4B83-9A45-6F0A4ABFEB86}" destId="{FCDA087B-D8B1-48CA-9101-534CF767262F}" srcOrd="0" destOrd="0" parTransId="{8DC1CB7A-FD6E-4615-81F6-69143A279808}" sibTransId="{8336AC38-7F6C-441B-A3C0-35DC404C2940}"/>
    <dgm:cxn modelId="{0E5DF777-DA2D-43ED-8D96-BF730288975A}" type="presOf" srcId="{FCDA087B-D8B1-48CA-9101-534CF767262F}" destId="{CB737F5D-6B17-4E4B-B2F8-F32A5951AA92}" srcOrd="1" destOrd="0" presId="urn:microsoft.com/office/officeart/2005/8/layout/hProcess4"/>
    <dgm:cxn modelId="{A0643D81-E573-4F89-9F2D-99F84EA4947B}" srcId="{1BCF88CC-D6B0-4CC5-A752-2AD60B8AD5CA}" destId="{82E458CC-F722-4473-AD8F-EFEC6F155BFF}" srcOrd="1" destOrd="0" parTransId="{286EF9DC-F7DC-4758-B7E4-3FB786F892E5}" sibTransId="{29F95DDF-F7D1-4322-B7B5-0E1DAD186FD6}"/>
    <dgm:cxn modelId="{A950B785-9A1E-41D8-9BD1-94F1C117EC83}" type="presOf" srcId="{6711B5D8-ED16-4B83-9A45-6F0A4ABFEB86}" destId="{EF85F7DD-727A-4E54-B9D4-7C32F449F3F5}" srcOrd="0" destOrd="0" presId="urn:microsoft.com/office/officeart/2005/8/layout/hProcess4"/>
    <dgm:cxn modelId="{6F1A4B9B-3F70-4352-BD8B-FEE5165657B6}" srcId="{0AE040E7-35B5-4278-A550-72095F61DDFD}" destId="{0EB335C9-C115-490F-948B-74BFC3E78C60}" srcOrd="0" destOrd="0" parTransId="{6EB95189-F6D6-43B2-9296-94571D8140E8}" sibTransId="{A85B5994-2B6B-4E05-8F54-8E2319B75135}"/>
    <dgm:cxn modelId="{3EEF879B-AF07-46DD-9590-07147AAC6F00}" type="presOf" srcId="{C4DEB1F9-9F3C-4082-B97A-BFA499E77604}" destId="{F9970DBC-CA94-4E99-AF11-D6F609747EF9}" srcOrd="0" destOrd="0" presId="urn:microsoft.com/office/officeart/2005/8/layout/hProcess4"/>
    <dgm:cxn modelId="{647CADA3-EFFE-46E0-8B5C-B93F9CB20C3E}" type="presOf" srcId="{0AE040E7-35B5-4278-A550-72095F61DDFD}" destId="{7126AB2D-2B96-4CEC-8051-DDA109AE6AAA}" srcOrd="0" destOrd="0" presId="urn:microsoft.com/office/officeart/2005/8/layout/hProcess4"/>
    <dgm:cxn modelId="{7F1C86BA-80A0-42F0-96DC-EF2D21BCD01A}" type="presOf" srcId="{82E458CC-F722-4473-AD8F-EFEC6F155BFF}" destId="{E95571FC-C338-4A5A-A579-7C787129ABC5}" srcOrd="0" destOrd="0" presId="urn:microsoft.com/office/officeart/2005/8/layout/hProcess4"/>
    <dgm:cxn modelId="{B9D7D8BB-20B3-49E8-B500-09EE3B88176E}" type="presOf" srcId="{0EB335C9-C115-490F-948B-74BFC3E78C60}" destId="{775E3AFA-58FA-48A4-AF6B-8E8A434AE797}" srcOrd="1" destOrd="0" presId="urn:microsoft.com/office/officeart/2005/8/layout/hProcess4"/>
    <dgm:cxn modelId="{6B158CBE-30C0-4373-B349-B349AB1C8921}" type="presOf" srcId="{29F95DDF-F7D1-4322-B7B5-0E1DAD186FD6}" destId="{9713F557-BC52-4C45-8F94-D8035D8E6FD9}" srcOrd="0" destOrd="0" presId="urn:microsoft.com/office/officeart/2005/8/layout/hProcess4"/>
    <dgm:cxn modelId="{69804FC8-47CC-44F2-892C-B3CACFFCC5B1}" type="presOf" srcId="{0EB335C9-C115-490F-948B-74BFC3E78C60}" destId="{44300A8F-7B4C-4AB7-BD63-1BCF9069410F}" srcOrd="0" destOrd="0" presId="urn:microsoft.com/office/officeart/2005/8/layout/hProcess4"/>
    <dgm:cxn modelId="{4A5AF9E4-9368-4229-A995-00E3D28D5593}" type="presOf" srcId="{1BCF88CC-D6B0-4CC5-A752-2AD60B8AD5CA}" destId="{23BB2A84-FF3C-42B6-BF30-9593CD1607BD}" srcOrd="0" destOrd="0" presId="urn:microsoft.com/office/officeart/2005/8/layout/hProcess4"/>
    <dgm:cxn modelId="{2BA429FE-660B-4050-95AF-ABFABE93ADA7}" type="presOf" srcId="{FCDA087B-D8B1-48CA-9101-534CF767262F}" destId="{32448230-03F3-4464-8E9F-3744E7F8F564}" srcOrd="0" destOrd="0" presId="urn:microsoft.com/office/officeart/2005/8/layout/hProcess4"/>
    <dgm:cxn modelId="{8863AA77-F5B8-4874-B0FE-08349C35F78F}" type="presParOf" srcId="{23BB2A84-FF3C-42B6-BF30-9593CD1607BD}" destId="{91D31031-0EAE-497A-87F6-DAC2DE873DB0}" srcOrd="0" destOrd="0" presId="urn:microsoft.com/office/officeart/2005/8/layout/hProcess4"/>
    <dgm:cxn modelId="{8038838E-856F-459A-820D-060174FFA43B}" type="presParOf" srcId="{23BB2A84-FF3C-42B6-BF30-9593CD1607BD}" destId="{83295115-3F08-452D-8376-70EA3D70B70A}" srcOrd="1" destOrd="0" presId="urn:microsoft.com/office/officeart/2005/8/layout/hProcess4"/>
    <dgm:cxn modelId="{31286A1E-389E-49E8-B3E7-DDE77856FFB6}" type="presParOf" srcId="{23BB2A84-FF3C-42B6-BF30-9593CD1607BD}" destId="{6190A213-11F8-4F35-8DBB-4C458F29109D}" srcOrd="2" destOrd="0" presId="urn:microsoft.com/office/officeart/2005/8/layout/hProcess4"/>
    <dgm:cxn modelId="{7650C1A9-20E4-4D7D-9269-BAD96257D1AC}" type="presParOf" srcId="{6190A213-11F8-4F35-8DBB-4C458F29109D}" destId="{AC1C02A8-F345-43B1-8F94-C7F0E6B77C81}" srcOrd="0" destOrd="0" presId="urn:microsoft.com/office/officeart/2005/8/layout/hProcess4"/>
    <dgm:cxn modelId="{B55572DB-4E1E-4B20-A6E2-79E4017F83DF}" type="presParOf" srcId="{AC1C02A8-F345-43B1-8F94-C7F0E6B77C81}" destId="{F58F787B-6BF3-462D-BE14-592AC40DFEB8}" srcOrd="0" destOrd="0" presId="urn:microsoft.com/office/officeart/2005/8/layout/hProcess4"/>
    <dgm:cxn modelId="{BF73D012-FD62-47B1-BF10-BF92CBBD9469}" type="presParOf" srcId="{AC1C02A8-F345-43B1-8F94-C7F0E6B77C81}" destId="{44300A8F-7B4C-4AB7-BD63-1BCF9069410F}" srcOrd="1" destOrd="0" presId="urn:microsoft.com/office/officeart/2005/8/layout/hProcess4"/>
    <dgm:cxn modelId="{9412808E-3A5C-4264-8F2D-6003FE83EC09}" type="presParOf" srcId="{AC1C02A8-F345-43B1-8F94-C7F0E6B77C81}" destId="{775E3AFA-58FA-48A4-AF6B-8E8A434AE797}" srcOrd="2" destOrd="0" presId="urn:microsoft.com/office/officeart/2005/8/layout/hProcess4"/>
    <dgm:cxn modelId="{2EB4DC96-A5E6-47C1-84A2-962C0FB149D5}" type="presParOf" srcId="{AC1C02A8-F345-43B1-8F94-C7F0E6B77C81}" destId="{7126AB2D-2B96-4CEC-8051-DDA109AE6AAA}" srcOrd="3" destOrd="0" presId="urn:microsoft.com/office/officeart/2005/8/layout/hProcess4"/>
    <dgm:cxn modelId="{E4C75AB8-C0F5-4E24-BC29-4092D58E114E}" type="presParOf" srcId="{AC1C02A8-F345-43B1-8F94-C7F0E6B77C81}" destId="{9F608641-415E-48EC-8B0C-0C008021084F}" srcOrd="4" destOrd="0" presId="urn:microsoft.com/office/officeart/2005/8/layout/hProcess4"/>
    <dgm:cxn modelId="{65A518AE-1F10-4250-96FB-91B231AEAA72}" type="presParOf" srcId="{6190A213-11F8-4F35-8DBB-4C458F29109D}" destId="{90A5F17F-A749-47EC-A596-C71D9B87E091}" srcOrd="1" destOrd="0" presId="urn:microsoft.com/office/officeart/2005/8/layout/hProcess4"/>
    <dgm:cxn modelId="{B7B32EDB-D36F-4662-A2E2-23FC976E3E7F}" type="presParOf" srcId="{6190A213-11F8-4F35-8DBB-4C458F29109D}" destId="{0D4E70D0-25F0-422E-8593-7009A1A4E36E}" srcOrd="2" destOrd="0" presId="urn:microsoft.com/office/officeart/2005/8/layout/hProcess4"/>
    <dgm:cxn modelId="{58AE5DE7-12FE-435A-8E12-A68EE03270EB}" type="presParOf" srcId="{0D4E70D0-25F0-422E-8593-7009A1A4E36E}" destId="{D07480BD-BFA7-4329-B843-252CA6E89DC0}" srcOrd="0" destOrd="0" presId="urn:microsoft.com/office/officeart/2005/8/layout/hProcess4"/>
    <dgm:cxn modelId="{4FC8D98F-4944-4251-B8FB-77D9F26814B1}" type="presParOf" srcId="{0D4E70D0-25F0-422E-8593-7009A1A4E36E}" destId="{F9970DBC-CA94-4E99-AF11-D6F609747EF9}" srcOrd="1" destOrd="0" presId="urn:microsoft.com/office/officeart/2005/8/layout/hProcess4"/>
    <dgm:cxn modelId="{C2D36EF2-4AC5-48BE-A8F4-3B8B565CF54C}" type="presParOf" srcId="{0D4E70D0-25F0-422E-8593-7009A1A4E36E}" destId="{B63FE79D-B0F9-427F-9888-80F49CA8D145}" srcOrd="2" destOrd="0" presId="urn:microsoft.com/office/officeart/2005/8/layout/hProcess4"/>
    <dgm:cxn modelId="{811F7516-8A8B-45FC-B3F7-A58D835F8D71}" type="presParOf" srcId="{0D4E70D0-25F0-422E-8593-7009A1A4E36E}" destId="{E95571FC-C338-4A5A-A579-7C787129ABC5}" srcOrd="3" destOrd="0" presId="urn:microsoft.com/office/officeart/2005/8/layout/hProcess4"/>
    <dgm:cxn modelId="{2431E131-D135-4CD0-A896-6AA85722F43A}" type="presParOf" srcId="{0D4E70D0-25F0-422E-8593-7009A1A4E36E}" destId="{63F5F084-F1B5-48CB-BBB9-E9CF20AA9F63}" srcOrd="4" destOrd="0" presId="urn:microsoft.com/office/officeart/2005/8/layout/hProcess4"/>
    <dgm:cxn modelId="{2F7F8E68-9DE6-40F7-9ABD-8066F7497828}" type="presParOf" srcId="{6190A213-11F8-4F35-8DBB-4C458F29109D}" destId="{9713F557-BC52-4C45-8F94-D8035D8E6FD9}" srcOrd="3" destOrd="0" presId="urn:microsoft.com/office/officeart/2005/8/layout/hProcess4"/>
    <dgm:cxn modelId="{18944662-C853-4F6C-9007-93D15E7592D9}" type="presParOf" srcId="{6190A213-11F8-4F35-8DBB-4C458F29109D}" destId="{9935DE8E-C7E1-49C4-AC13-8D4C7F9D3949}" srcOrd="4" destOrd="0" presId="urn:microsoft.com/office/officeart/2005/8/layout/hProcess4"/>
    <dgm:cxn modelId="{E436AA49-24C7-4391-9051-A3A5A7BE7BFA}" type="presParOf" srcId="{9935DE8E-C7E1-49C4-AC13-8D4C7F9D3949}" destId="{D7EFE199-8633-444B-B80B-5F864BA708FC}" srcOrd="0" destOrd="0" presId="urn:microsoft.com/office/officeart/2005/8/layout/hProcess4"/>
    <dgm:cxn modelId="{5CF7B74A-E400-4993-B7A8-D58A75CD7879}" type="presParOf" srcId="{9935DE8E-C7E1-49C4-AC13-8D4C7F9D3949}" destId="{32448230-03F3-4464-8E9F-3744E7F8F564}" srcOrd="1" destOrd="0" presId="urn:microsoft.com/office/officeart/2005/8/layout/hProcess4"/>
    <dgm:cxn modelId="{1DB2040C-81D5-44C8-B222-5ECB22D2CAB5}" type="presParOf" srcId="{9935DE8E-C7E1-49C4-AC13-8D4C7F9D3949}" destId="{CB737F5D-6B17-4E4B-B2F8-F32A5951AA92}" srcOrd="2" destOrd="0" presId="urn:microsoft.com/office/officeart/2005/8/layout/hProcess4"/>
    <dgm:cxn modelId="{4AAC63B3-C197-4E98-A3E8-AD7212F51EF2}" type="presParOf" srcId="{9935DE8E-C7E1-49C4-AC13-8D4C7F9D3949}" destId="{EF85F7DD-727A-4E54-B9D4-7C32F449F3F5}" srcOrd="3" destOrd="0" presId="urn:microsoft.com/office/officeart/2005/8/layout/hProcess4"/>
    <dgm:cxn modelId="{24A04070-27FE-48BB-82A7-D674A142B38A}" type="presParOf" srcId="{9935DE8E-C7E1-49C4-AC13-8D4C7F9D3949}" destId="{43DD9830-5B1F-4CD2-B3C4-B69C4F524199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B58114-FA98-4F63-A4AD-BD415D305BAA}">
      <dsp:nvSpPr>
        <dsp:cNvPr id="0" name=""/>
        <dsp:cNvSpPr/>
      </dsp:nvSpPr>
      <dsp:spPr>
        <a:xfrm>
          <a:off x="-5102151" y="-781918"/>
          <a:ext cx="6078480" cy="6078480"/>
        </a:xfrm>
        <a:prstGeom prst="blockArc">
          <a:avLst>
            <a:gd name="adj1" fmla="val 18900000"/>
            <a:gd name="adj2" fmla="val 2700000"/>
            <a:gd name="adj3" fmla="val 355"/>
          </a:avLst>
        </a:pr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E93334-9678-4AC2-B3A1-C91461112157}">
      <dsp:nvSpPr>
        <dsp:cNvPr id="0" name=""/>
        <dsp:cNvSpPr/>
      </dsp:nvSpPr>
      <dsp:spPr>
        <a:xfrm>
          <a:off x="316702" y="205235"/>
          <a:ext cx="7098807" cy="41029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5668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100" kern="1200" dirty="0"/>
            <a:t>Contexto </a:t>
          </a:r>
        </a:p>
      </dsp:txBody>
      <dsp:txXfrm>
        <a:off x="316702" y="205235"/>
        <a:ext cx="7098807" cy="410290"/>
      </dsp:txXfrm>
    </dsp:sp>
    <dsp:sp modelId="{1EDCA55D-5F75-4A12-86A5-3F40DF7E7453}">
      <dsp:nvSpPr>
        <dsp:cNvPr id="0" name=""/>
        <dsp:cNvSpPr/>
      </dsp:nvSpPr>
      <dsp:spPr>
        <a:xfrm>
          <a:off x="60270" y="153949"/>
          <a:ext cx="512863" cy="51286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084786-E818-4BC8-972F-B22B924DBD92}">
      <dsp:nvSpPr>
        <dsp:cNvPr id="0" name=""/>
        <dsp:cNvSpPr/>
      </dsp:nvSpPr>
      <dsp:spPr>
        <a:xfrm>
          <a:off x="688257" y="821032"/>
          <a:ext cx="6727252" cy="41029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5668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100" kern="1200" dirty="0"/>
            <a:t>Problemática</a:t>
          </a:r>
        </a:p>
      </dsp:txBody>
      <dsp:txXfrm>
        <a:off x="688257" y="821032"/>
        <a:ext cx="6727252" cy="410290"/>
      </dsp:txXfrm>
    </dsp:sp>
    <dsp:sp modelId="{F38DBCC6-1575-42D5-96D3-B51CC372814D}">
      <dsp:nvSpPr>
        <dsp:cNvPr id="0" name=""/>
        <dsp:cNvSpPr/>
      </dsp:nvSpPr>
      <dsp:spPr>
        <a:xfrm>
          <a:off x="431825" y="769746"/>
          <a:ext cx="512863" cy="51286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28EB0A-CAA4-48D4-BFA5-0BCC8E6CBE01}">
      <dsp:nvSpPr>
        <dsp:cNvPr id="0" name=""/>
        <dsp:cNvSpPr/>
      </dsp:nvSpPr>
      <dsp:spPr>
        <a:xfrm>
          <a:off x="891867" y="1436378"/>
          <a:ext cx="6523641" cy="41029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5668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100" kern="1200" dirty="0"/>
            <a:t>Objetivos </a:t>
          </a:r>
        </a:p>
      </dsp:txBody>
      <dsp:txXfrm>
        <a:off x="891867" y="1436378"/>
        <a:ext cx="6523641" cy="410290"/>
      </dsp:txXfrm>
    </dsp:sp>
    <dsp:sp modelId="{EEFF3194-A5F5-4E0E-A3C8-278FA647A0DA}">
      <dsp:nvSpPr>
        <dsp:cNvPr id="0" name=""/>
        <dsp:cNvSpPr/>
      </dsp:nvSpPr>
      <dsp:spPr>
        <a:xfrm>
          <a:off x="635436" y="1385092"/>
          <a:ext cx="512863" cy="51286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50CFF4-12A1-4AA7-9C2C-1D95A6574DD7}">
      <dsp:nvSpPr>
        <dsp:cNvPr id="0" name=""/>
        <dsp:cNvSpPr/>
      </dsp:nvSpPr>
      <dsp:spPr>
        <a:xfrm>
          <a:off x="956878" y="2052176"/>
          <a:ext cx="6458630" cy="41029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5668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100" kern="1200" dirty="0"/>
            <a:t>Metodología</a:t>
          </a:r>
        </a:p>
      </dsp:txBody>
      <dsp:txXfrm>
        <a:off x="956878" y="2052176"/>
        <a:ext cx="6458630" cy="410290"/>
      </dsp:txXfrm>
    </dsp:sp>
    <dsp:sp modelId="{8F434ED8-7169-4CE5-9E7E-6D1EAA87C146}">
      <dsp:nvSpPr>
        <dsp:cNvPr id="0" name=""/>
        <dsp:cNvSpPr/>
      </dsp:nvSpPr>
      <dsp:spPr>
        <a:xfrm>
          <a:off x="700446" y="2000889"/>
          <a:ext cx="512863" cy="51286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01AB46-0D60-43AE-9603-EBD549A29E79}">
      <dsp:nvSpPr>
        <dsp:cNvPr id="0" name=""/>
        <dsp:cNvSpPr/>
      </dsp:nvSpPr>
      <dsp:spPr>
        <a:xfrm>
          <a:off x="891867" y="2667973"/>
          <a:ext cx="6523641" cy="41029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5668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100" kern="1200" dirty="0"/>
            <a:t>Proyecto</a:t>
          </a:r>
        </a:p>
      </dsp:txBody>
      <dsp:txXfrm>
        <a:off x="891867" y="2667973"/>
        <a:ext cx="6523641" cy="410290"/>
      </dsp:txXfrm>
    </dsp:sp>
    <dsp:sp modelId="{B81210D6-DFDB-4D3D-8790-C23FDCFEB2A4}">
      <dsp:nvSpPr>
        <dsp:cNvPr id="0" name=""/>
        <dsp:cNvSpPr/>
      </dsp:nvSpPr>
      <dsp:spPr>
        <a:xfrm>
          <a:off x="635436" y="2616687"/>
          <a:ext cx="512863" cy="51286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2B70DF-F7FB-49D9-83DC-9B2C8A4B79C0}">
      <dsp:nvSpPr>
        <dsp:cNvPr id="0" name=""/>
        <dsp:cNvSpPr/>
      </dsp:nvSpPr>
      <dsp:spPr>
        <a:xfrm>
          <a:off x="688257" y="3283319"/>
          <a:ext cx="6727252" cy="41029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5668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100" kern="1200" dirty="0"/>
            <a:t>Estrategias</a:t>
          </a:r>
        </a:p>
      </dsp:txBody>
      <dsp:txXfrm>
        <a:off x="688257" y="3283319"/>
        <a:ext cx="6727252" cy="410290"/>
      </dsp:txXfrm>
    </dsp:sp>
    <dsp:sp modelId="{3FB71B74-1326-4A57-B2CA-21D51600861E}">
      <dsp:nvSpPr>
        <dsp:cNvPr id="0" name=""/>
        <dsp:cNvSpPr/>
      </dsp:nvSpPr>
      <dsp:spPr>
        <a:xfrm>
          <a:off x="431825" y="3232032"/>
          <a:ext cx="512863" cy="51286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B4CA7C-CCE8-4F7B-8291-2E1CF2F2B6A7}">
      <dsp:nvSpPr>
        <dsp:cNvPr id="0" name=""/>
        <dsp:cNvSpPr/>
      </dsp:nvSpPr>
      <dsp:spPr>
        <a:xfrm>
          <a:off x="316702" y="3899116"/>
          <a:ext cx="7098807" cy="41029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5668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100" kern="1200" dirty="0"/>
            <a:t>Resultados</a:t>
          </a:r>
        </a:p>
      </dsp:txBody>
      <dsp:txXfrm>
        <a:off x="316702" y="3899116"/>
        <a:ext cx="7098807" cy="410290"/>
      </dsp:txXfrm>
    </dsp:sp>
    <dsp:sp modelId="{4F7CBD6E-D1BA-42C7-8DD2-CE1FC7A8EF08}">
      <dsp:nvSpPr>
        <dsp:cNvPr id="0" name=""/>
        <dsp:cNvSpPr/>
      </dsp:nvSpPr>
      <dsp:spPr>
        <a:xfrm>
          <a:off x="60270" y="3847830"/>
          <a:ext cx="512863" cy="51286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300A8F-7B4C-4AB7-BD63-1BCF9069410F}">
      <dsp:nvSpPr>
        <dsp:cNvPr id="0" name=""/>
        <dsp:cNvSpPr/>
      </dsp:nvSpPr>
      <dsp:spPr>
        <a:xfrm>
          <a:off x="1626" y="609435"/>
          <a:ext cx="1104827" cy="9112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800" kern="1200" dirty="0"/>
            <a:t>$12.200 millones </a:t>
          </a:r>
        </a:p>
      </dsp:txBody>
      <dsp:txXfrm>
        <a:off x="22596" y="630405"/>
        <a:ext cx="1062887" cy="674043"/>
      </dsp:txXfrm>
    </dsp:sp>
    <dsp:sp modelId="{90A5F17F-A749-47EC-A596-C71D9B87E091}">
      <dsp:nvSpPr>
        <dsp:cNvPr id="0" name=""/>
        <dsp:cNvSpPr/>
      </dsp:nvSpPr>
      <dsp:spPr>
        <a:xfrm>
          <a:off x="625503" y="844759"/>
          <a:ext cx="1192918" cy="1192918"/>
        </a:xfrm>
        <a:prstGeom prst="leftCircularArrow">
          <a:avLst>
            <a:gd name="adj1" fmla="val 3103"/>
            <a:gd name="adj2" fmla="val 381464"/>
            <a:gd name="adj3" fmla="val 2156974"/>
            <a:gd name="adj4" fmla="val 9024489"/>
            <a:gd name="adj5" fmla="val 3621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126AB2D-2B96-4CEC-8051-DDA109AE6AAA}">
      <dsp:nvSpPr>
        <dsp:cNvPr id="0" name=""/>
        <dsp:cNvSpPr/>
      </dsp:nvSpPr>
      <dsp:spPr>
        <a:xfrm>
          <a:off x="247143" y="1325419"/>
          <a:ext cx="982068" cy="39053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200" kern="1200" dirty="0"/>
            <a:t>VPN</a:t>
          </a:r>
        </a:p>
      </dsp:txBody>
      <dsp:txXfrm>
        <a:off x="258581" y="1336857"/>
        <a:ext cx="959192" cy="367660"/>
      </dsp:txXfrm>
    </dsp:sp>
    <dsp:sp modelId="{F9970DBC-CA94-4E99-AF11-D6F609747EF9}">
      <dsp:nvSpPr>
        <dsp:cNvPr id="0" name=""/>
        <dsp:cNvSpPr/>
      </dsp:nvSpPr>
      <dsp:spPr>
        <a:xfrm>
          <a:off x="1392713" y="609435"/>
          <a:ext cx="1104827" cy="9112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800" kern="1200" dirty="0"/>
            <a:t>7%</a:t>
          </a:r>
        </a:p>
      </dsp:txBody>
      <dsp:txXfrm>
        <a:off x="1413683" y="825673"/>
        <a:ext cx="1062887" cy="674043"/>
      </dsp:txXfrm>
    </dsp:sp>
    <dsp:sp modelId="{9713F557-BC52-4C45-8F94-D8035D8E6FD9}">
      <dsp:nvSpPr>
        <dsp:cNvPr id="0" name=""/>
        <dsp:cNvSpPr/>
      </dsp:nvSpPr>
      <dsp:spPr>
        <a:xfrm>
          <a:off x="2019217" y="52991"/>
          <a:ext cx="1348804" cy="1348804"/>
        </a:xfrm>
        <a:prstGeom prst="circularArrow">
          <a:avLst>
            <a:gd name="adj1" fmla="val 2745"/>
            <a:gd name="adj2" fmla="val 334549"/>
            <a:gd name="adj3" fmla="val 19489940"/>
            <a:gd name="adj4" fmla="val 12575511"/>
            <a:gd name="adj5" fmla="val 3202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95571FC-C338-4A5A-A579-7C787129ABC5}">
      <dsp:nvSpPr>
        <dsp:cNvPr id="0" name=""/>
        <dsp:cNvSpPr/>
      </dsp:nvSpPr>
      <dsp:spPr>
        <a:xfrm>
          <a:off x="1651024" y="414167"/>
          <a:ext cx="982068" cy="39053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200" kern="1200" dirty="0"/>
            <a:t>TIO</a:t>
          </a:r>
        </a:p>
      </dsp:txBody>
      <dsp:txXfrm>
        <a:off x="1662462" y="425605"/>
        <a:ext cx="959192" cy="367660"/>
      </dsp:txXfrm>
    </dsp:sp>
    <dsp:sp modelId="{32448230-03F3-4464-8E9F-3744E7F8F564}">
      <dsp:nvSpPr>
        <dsp:cNvPr id="0" name=""/>
        <dsp:cNvSpPr/>
      </dsp:nvSpPr>
      <dsp:spPr>
        <a:xfrm>
          <a:off x="2809387" y="609435"/>
          <a:ext cx="1104827" cy="9112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800" kern="1200" dirty="0"/>
            <a:t>65%</a:t>
          </a:r>
        </a:p>
      </dsp:txBody>
      <dsp:txXfrm>
        <a:off x="2830357" y="630405"/>
        <a:ext cx="1062887" cy="674043"/>
      </dsp:txXfrm>
    </dsp:sp>
    <dsp:sp modelId="{EF85F7DD-727A-4E54-B9D4-7C32F449F3F5}">
      <dsp:nvSpPr>
        <dsp:cNvPr id="0" name=""/>
        <dsp:cNvSpPr/>
      </dsp:nvSpPr>
      <dsp:spPr>
        <a:xfrm>
          <a:off x="3054904" y="1325419"/>
          <a:ext cx="982068" cy="39053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200" kern="1200" dirty="0"/>
            <a:t>TIR</a:t>
          </a:r>
        </a:p>
      </dsp:txBody>
      <dsp:txXfrm>
        <a:off x="3066342" y="1336857"/>
        <a:ext cx="959192" cy="36766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6F5BAC-C51C-4501-AC0C-E65C27798A50}">
      <dsp:nvSpPr>
        <dsp:cNvPr id="0" name=""/>
        <dsp:cNvSpPr/>
      </dsp:nvSpPr>
      <dsp:spPr>
        <a:xfrm>
          <a:off x="466751" y="216428"/>
          <a:ext cx="3444562" cy="1076425"/>
        </a:xfrm>
        <a:prstGeom prst="rect">
          <a:avLst/>
        </a:prstGeom>
        <a:solidFill>
          <a:schemeClr val="accent2">
            <a:alpha val="4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9099" tIns="38100" rIns="38100" bIns="381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kern="1200" dirty="0"/>
            <a:t>Los ingresos de la compañía reflejan un incremento del 33% con el planteamiento de las dos estrategias de valor.</a:t>
          </a:r>
        </a:p>
      </dsp:txBody>
      <dsp:txXfrm>
        <a:off x="466751" y="216428"/>
        <a:ext cx="3444562" cy="1076425"/>
      </dsp:txXfrm>
    </dsp:sp>
    <dsp:sp modelId="{DC55BFAB-C2C4-4D29-BACC-7C99BD04159B}">
      <dsp:nvSpPr>
        <dsp:cNvPr id="0" name=""/>
        <dsp:cNvSpPr/>
      </dsp:nvSpPr>
      <dsp:spPr>
        <a:xfrm>
          <a:off x="323227" y="60945"/>
          <a:ext cx="753497" cy="113024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64DFAD-7C29-4DB4-9CC2-0A21A4D3CA0D}">
      <dsp:nvSpPr>
        <dsp:cNvPr id="0" name=""/>
        <dsp:cNvSpPr/>
      </dsp:nvSpPr>
      <dsp:spPr>
        <a:xfrm>
          <a:off x="4237002" y="216428"/>
          <a:ext cx="3444562" cy="1076425"/>
        </a:xfrm>
        <a:prstGeom prst="rect">
          <a:avLst/>
        </a:prstGeom>
        <a:solidFill>
          <a:schemeClr val="accent2">
            <a:alpha val="4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9099" tIns="38100" rIns="38100" bIns="381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kern="1200"/>
            <a:t>El margen bruto del modelo de la estrategia 2 presenta un 41% de margen</a:t>
          </a:r>
        </a:p>
      </dsp:txBody>
      <dsp:txXfrm>
        <a:off x="4237002" y="216428"/>
        <a:ext cx="3444562" cy="1076425"/>
      </dsp:txXfrm>
    </dsp:sp>
    <dsp:sp modelId="{4223C61D-BCA9-4385-AB42-315F5AF937D2}">
      <dsp:nvSpPr>
        <dsp:cNvPr id="0" name=""/>
        <dsp:cNvSpPr/>
      </dsp:nvSpPr>
      <dsp:spPr>
        <a:xfrm>
          <a:off x="4093478" y="60945"/>
          <a:ext cx="753497" cy="113024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FE8B82-2F69-47A4-86D4-BCD7B2AA6F8F}">
      <dsp:nvSpPr>
        <dsp:cNvPr id="0" name=""/>
        <dsp:cNvSpPr/>
      </dsp:nvSpPr>
      <dsp:spPr>
        <a:xfrm>
          <a:off x="466751" y="1571529"/>
          <a:ext cx="3444562" cy="1076425"/>
        </a:xfrm>
        <a:prstGeom prst="rect">
          <a:avLst/>
        </a:prstGeom>
        <a:solidFill>
          <a:schemeClr val="accent2">
            <a:alpha val="4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9099" tIns="38100" rIns="38100" bIns="381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kern="1200"/>
            <a:t>Al implementar alguna de las dos estrategias de valor, se presenta crecimiento en sus costos fijos, esto debido a la inversión que deben realizar.</a:t>
          </a:r>
        </a:p>
      </dsp:txBody>
      <dsp:txXfrm>
        <a:off x="466751" y="1571529"/>
        <a:ext cx="3444562" cy="1076425"/>
      </dsp:txXfrm>
    </dsp:sp>
    <dsp:sp modelId="{67285D1C-0536-4553-B32E-4CDC35787C76}">
      <dsp:nvSpPr>
        <dsp:cNvPr id="0" name=""/>
        <dsp:cNvSpPr/>
      </dsp:nvSpPr>
      <dsp:spPr>
        <a:xfrm>
          <a:off x="323227" y="1416045"/>
          <a:ext cx="753497" cy="113024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D73A7E-1E42-4EE6-9379-DB6A2EDF8775}">
      <dsp:nvSpPr>
        <dsp:cNvPr id="0" name=""/>
        <dsp:cNvSpPr/>
      </dsp:nvSpPr>
      <dsp:spPr>
        <a:xfrm>
          <a:off x="4237002" y="1571529"/>
          <a:ext cx="3444562" cy="1076425"/>
        </a:xfrm>
        <a:prstGeom prst="rect">
          <a:avLst/>
        </a:prstGeom>
        <a:solidFill>
          <a:schemeClr val="accent2">
            <a:alpha val="4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9099" tIns="38100" rIns="38100" bIns="381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kern="1200"/>
            <a:t>El EBITDA, refleja que inicialmente la estrategia 2 es la que genera un mayor porcentaje con 50%</a:t>
          </a:r>
        </a:p>
      </dsp:txBody>
      <dsp:txXfrm>
        <a:off x="4237002" y="1571529"/>
        <a:ext cx="3444562" cy="1076425"/>
      </dsp:txXfrm>
    </dsp:sp>
    <dsp:sp modelId="{F9709DA1-49DD-45DD-865F-BB250A932729}">
      <dsp:nvSpPr>
        <dsp:cNvPr id="0" name=""/>
        <dsp:cNvSpPr/>
      </dsp:nvSpPr>
      <dsp:spPr>
        <a:xfrm>
          <a:off x="4093478" y="1416045"/>
          <a:ext cx="753497" cy="113024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097C52-9171-4FC9-81A1-F831E60D082B}">
      <dsp:nvSpPr>
        <dsp:cNvPr id="0" name=""/>
        <dsp:cNvSpPr/>
      </dsp:nvSpPr>
      <dsp:spPr>
        <a:xfrm>
          <a:off x="466751" y="2926629"/>
          <a:ext cx="3444562" cy="1076425"/>
        </a:xfrm>
        <a:prstGeom prst="rect">
          <a:avLst/>
        </a:prstGeom>
        <a:solidFill>
          <a:schemeClr val="accent2">
            <a:alpha val="4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9099" tIns="38100" rIns="38100" bIns="381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kern="1200"/>
            <a:t>El EBIT confirma la favorabilidad por el modelo de la estrategia 2, con un 20%</a:t>
          </a:r>
        </a:p>
      </dsp:txBody>
      <dsp:txXfrm>
        <a:off x="466751" y="2926629"/>
        <a:ext cx="3444562" cy="1076425"/>
      </dsp:txXfrm>
    </dsp:sp>
    <dsp:sp modelId="{61717412-0F1E-4510-ADF2-4AF5477F7DEC}">
      <dsp:nvSpPr>
        <dsp:cNvPr id="0" name=""/>
        <dsp:cNvSpPr/>
      </dsp:nvSpPr>
      <dsp:spPr>
        <a:xfrm>
          <a:off x="323227" y="2771145"/>
          <a:ext cx="753497" cy="1130246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3510A1-EAB7-433E-982D-732F0755DC86}">
      <dsp:nvSpPr>
        <dsp:cNvPr id="0" name=""/>
        <dsp:cNvSpPr/>
      </dsp:nvSpPr>
      <dsp:spPr>
        <a:xfrm>
          <a:off x="4237002" y="2926629"/>
          <a:ext cx="3444562" cy="1076425"/>
        </a:xfrm>
        <a:prstGeom prst="rect">
          <a:avLst/>
        </a:prstGeom>
        <a:solidFill>
          <a:schemeClr val="accent2">
            <a:alpha val="4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9099" tIns="38100" rIns="38100" bIns="381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kern="1200"/>
            <a:t>El modelo con estrategia 2 basada en posicionamiento y reconocimiento en el mercado, es el que resulta más favorable para compañía se generaría una valoración por 10.293 millones proyectados para los próximos 5 años, en donde su inversión durante este tiempo es de 2.858 millones de pesos.</a:t>
          </a:r>
        </a:p>
      </dsp:txBody>
      <dsp:txXfrm>
        <a:off x="4237002" y="2926629"/>
        <a:ext cx="3444562" cy="1076425"/>
      </dsp:txXfrm>
    </dsp:sp>
    <dsp:sp modelId="{97B96916-B4CF-4B78-962D-E7B6ED899EC6}">
      <dsp:nvSpPr>
        <dsp:cNvPr id="0" name=""/>
        <dsp:cNvSpPr/>
      </dsp:nvSpPr>
      <dsp:spPr>
        <a:xfrm>
          <a:off x="4093478" y="2771145"/>
          <a:ext cx="753497" cy="1130246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5DE503-659E-4DCA-828F-2F83F58E5F45}">
      <dsp:nvSpPr>
        <dsp:cNvPr id="0" name=""/>
        <dsp:cNvSpPr/>
      </dsp:nvSpPr>
      <dsp:spPr>
        <a:xfrm>
          <a:off x="0" y="0"/>
          <a:ext cx="6096000" cy="0"/>
        </a:xfrm>
        <a:prstGeom prst="lin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058C90D-B79E-457A-AFD3-2A5D074E4BD7}">
      <dsp:nvSpPr>
        <dsp:cNvPr id="0" name=""/>
        <dsp:cNvSpPr/>
      </dsp:nvSpPr>
      <dsp:spPr>
        <a:xfrm>
          <a:off x="0" y="0"/>
          <a:ext cx="1219200" cy="406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vert270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600" kern="1200" dirty="0"/>
            <a:t>Generación de valor </a:t>
          </a:r>
        </a:p>
      </dsp:txBody>
      <dsp:txXfrm>
        <a:off x="0" y="0"/>
        <a:ext cx="1219200" cy="4064000"/>
      </dsp:txXfrm>
    </dsp:sp>
    <dsp:sp modelId="{F6229E5A-C124-4198-9AD6-E67CC90AE1CC}">
      <dsp:nvSpPr>
        <dsp:cNvPr id="0" name=""/>
        <dsp:cNvSpPr/>
      </dsp:nvSpPr>
      <dsp:spPr>
        <a:xfrm>
          <a:off x="1310640" y="38298"/>
          <a:ext cx="4785360" cy="7659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100" kern="1200" dirty="0"/>
            <a:t>Bajo posicionamiento en el mercado</a:t>
          </a:r>
        </a:p>
      </dsp:txBody>
      <dsp:txXfrm>
        <a:off x="1310640" y="38298"/>
        <a:ext cx="4785360" cy="765968"/>
      </dsp:txXfrm>
    </dsp:sp>
    <dsp:sp modelId="{135656C0-AAE6-4F5C-8EEF-8256FA1B04D6}">
      <dsp:nvSpPr>
        <dsp:cNvPr id="0" name=""/>
        <dsp:cNvSpPr/>
      </dsp:nvSpPr>
      <dsp:spPr>
        <a:xfrm>
          <a:off x="1219200" y="804267"/>
          <a:ext cx="48768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821D5AA-2F20-4397-B119-D0D11A4BA989}">
      <dsp:nvSpPr>
        <dsp:cNvPr id="0" name=""/>
        <dsp:cNvSpPr/>
      </dsp:nvSpPr>
      <dsp:spPr>
        <a:xfrm>
          <a:off x="1310640" y="842565"/>
          <a:ext cx="4785360" cy="7659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100" kern="1200" dirty="0"/>
            <a:t>Potencialización de clientes existentes</a:t>
          </a:r>
        </a:p>
      </dsp:txBody>
      <dsp:txXfrm>
        <a:off x="1310640" y="842565"/>
        <a:ext cx="4785360" cy="765968"/>
      </dsp:txXfrm>
    </dsp:sp>
    <dsp:sp modelId="{0D5568B5-64B9-4DD2-A02C-D1DA3940882C}">
      <dsp:nvSpPr>
        <dsp:cNvPr id="0" name=""/>
        <dsp:cNvSpPr/>
      </dsp:nvSpPr>
      <dsp:spPr>
        <a:xfrm>
          <a:off x="1219200" y="1608534"/>
          <a:ext cx="48768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69F8BCC-795B-417E-8198-A7B03C06E027}">
      <dsp:nvSpPr>
        <dsp:cNvPr id="0" name=""/>
        <dsp:cNvSpPr/>
      </dsp:nvSpPr>
      <dsp:spPr>
        <a:xfrm>
          <a:off x="1310640" y="1646832"/>
          <a:ext cx="4785360" cy="7659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100" kern="1200" dirty="0"/>
            <a:t>Fuerte competencia en el sector </a:t>
          </a:r>
        </a:p>
      </dsp:txBody>
      <dsp:txXfrm>
        <a:off x="1310640" y="1646832"/>
        <a:ext cx="4785360" cy="765968"/>
      </dsp:txXfrm>
    </dsp:sp>
    <dsp:sp modelId="{A28BA176-3793-4FA1-835B-5CACCD3AE075}">
      <dsp:nvSpPr>
        <dsp:cNvPr id="0" name=""/>
        <dsp:cNvSpPr/>
      </dsp:nvSpPr>
      <dsp:spPr>
        <a:xfrm>
          <a:off x="1219200" y="2412801"/>
          <a:ext cx="48768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E55E0C4-B951-416E-9DFD-39EE18CD28A7}">
      <dsp:nvSpPr>
        <dsp:cNvPr id="0" name=""/>
        <dsp:cNvSpPr/>
      </dsp:nvSpPr>
      <dsp:spPr>
        <a:xfrm>
          <a:off x="1310640" y="2451099"/>
          <a:ext cx="4785360" cy="7659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100" kern="1200" dirty="0"/>
            <a:t>Vías de información directa y fácil para el consumidor</a:t>
          </a:r>
        </a:p>
      </dsp:txBody>
      <dsp:txXfrm>
        <a:off x="1310640" y="2451099"/>
        <a:ext cx="4785360" cy="765968"/>
      </dsp:txXfrm>
    </dsp:sp>
    <dsp:sp modelId="{8FA15DDE-FE37-4E40-99FA-E7ABB97C9D22}">
      <dsp:nvSpPr>
        <dsp:cNvPr id="0" name=""/>
        <dsp:cNvSpPr/>
      </dsp:nvSpPr>
      <dsp:spPr>
        <a:xfrm>
          <a:off x="1219200" y="3217068"/>
          <a:ext cx="48768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4D08516-0803-497D-867E-08D749547D91}">
      <dsp:nvSpPr>
        <dsp:cNvPr id="0" name=""/>
        <dsp:cNvSpPr/>
      </dsp:nvSpPr>
      <dsp:spPr>
        <a:xfrm>
          <a:off x="1310640" y="3255367"/>
          <a:ext cx="4785360" cy="7659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100" kern="1200" dirty="0"/>
            <a:t>Poca confianza de los usuarios con las aseguradoras</a:t>
          </a:r>
        </a:p>
      </dsp:txBody>
      <dsp:txXfrm>
        <a:off x="1310640" y="3255367"/>
        <a:ext cx="4785360" cy="765968"/>
      </dsp:txXfrm>
    </dsp:sp>
    <dsp:sp modelId="{47221CE2-493C-4F18-A817-D8C176A94631}">
      <dsp:nvSpPr>
        <dsp:cNvPr id="0" name=""/>
        <dsp:cNvSpPr/>
      </dsp:nvSpPr>
      <dsp:spPr>
        <a:xfrm>
          <a:off x="1219200" y="4021335"/>
          <a:ext cx="48768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F68E79-0DB6-41C3-AB7D-630797224CAE}">
      <dsp:nvSpPr>
        <dsp:cNvPr id="0" name=""/>
        <dsp:cNvSpPr/>
      </dsp:nvSpPr>
      <dsp:spPr>
        <a:xfrm>
          <a:off x="4008" y="848808"/>
          <a:ext cx="4016246" cy="472499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990754-CB51-4073-9BC3-3B3476AE2FBF}">
      <dsp:nvSpPr>
        <dsp:cNvPr id="0" name=""/>
        <dsp:cNvSpPr/>
      </dsp:nvSpPr>
      <dsp:spPr>
        <a:xfrm>
          <a:off x="4008" y="1026259"/>
          <a:ext cx="295048" cy="29504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499159-66E7-4022-B34B-5713779F6AE1}">
      <dsp:nvSpPr>
        <dsp:cNvPr id="0" name=""/>
        <dsp:cNvSpPr/>
      </dsp:nvSpPr>
      <dsp:spPr>
        <a:xfrm>
          <a:off x="4008" y="0"/>
          <a:ext cx="4016246" cy="8488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675" tIns="44450" rIns="66675" bIns="444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500" kern="1200" dirty="0"/>
            <a:t>Objetivo General </a:t>
          </a:r>
        </a:p>
      </dsp:txBody>
      <dsp:txXfrm>
        <a:off x="4008" y="0"/>
        <a:ext cx="4016246" cy="848808"/>
      </dsp:txXfrm>
    </dsp:sp>
    <dsp:sp modelId="{51972ED4-E4C6-4B0F-9EA3-192AD542B3D4}">
      <dsp:nvSpPr>
        <dsp:cNvPr id="0" name=""/>
        <dsp:cNvSpPr/>
      </dsp:nvSpPr>
      <dsp:spPr>
        <a:xfrm>
          <a:off x="4008" y="1714007"/>
          <a:ext cx="295040" cy="29504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992E47-2D6C-48EC-A7B7-F68F0D498F2F}">
      <dsp:nvSpPr>
        <dsp:cNvPr id="0" name=""/>
        <dsp:cNvSpPr/>
      </dsp:nvSpPr>
      <dsp:spPr>
        <a:xfrm>
          <a:off x="296762" y="1710383"/>
          <a:ext cx="3735109" cy="6877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/>
            <a:t>Desarrollar un plan estratégico de valor orientado al aumento de los ingresos, soportado sobre un modelo financiero para la compañía Cavca Ltda.</a:t>
          </a:r>
          <a:endParaRPr lang="es-CO" sz="1800" kern="1200" dirty="0"/>
        </a:p>
      </dsp:txBody>
      <dsp:txXfrm>
        <a:off x="296762" y="1710383"/>
        <a:ext cx="3735109" cy="687740"/>
      </dsp:txXfrm>
    </dsp:sp>
    <dsp:sp modelId="{B7DB55CE-8060-4DB6-8705-F97112310EF6}">
      <dsp:nvSpPr>
        <dsp:cNvPr id="0" name=""/>
        <dsp:cNvSpPr/>
      </dsp:nvSpPr>
      <dsp:spPr>
        <a:xfrm>
          <a:off x="4221067" y="848808"/>
          <a:ext cx="4016246" cy="472499"/>
        </a:xfrm>
        <a:prstGeom prst="rect">
          <a:avLst/>
        </a:prstGeom>
        <a:solidFill>
          <a:schemeClr val="accent2">
            <a:shade val="80000"/>
            <a:hueOff val="-35872"/>
            <a:satOff val="-4024"/>
            <a:lumOff val="25680"/>
            <a:alphaOff val="0"/>
          </a:schemeClr>
        </a:solidFill>
        <a:ln w="25400" cap="flat" cmpd="sng" algn="ctr">
          <a:solidFill>
            <a:schemeClr val="accent2">
              <a:shade val="80000"/>
              <a:hueOff val="-35872"/>
              <a:satOff val="-4024"/>
              <a:lumOff val="2568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C86209-C815-4228-8A8E-85F13CD89073}">
      <dsp:nvSpPr>
        <dsp:cNvPr id="0" name=""/>
        <dsp:cNvSpPr/>
      </dsp:nvSpPr>
      <dsp:spPr>
        <a:xfrm>
          <a:off x="4221067" y="1026259"/>
          <a:ext cx="295048" cy="29504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-35872"/>
              <a:satOff val="-4024"/>
              <a:lumOff val="2568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35E714-A430-4BBF-910B-B7926EBCB600}">
      <dsp:nvSpPr>
        <dsp:cNvPr id="0" name=""/>
        <dsp:cNvSpPr/>
      </dsp:nvSpPr>
      <dsp:spPr>
        <a:xfrm>
          <a:off x="4221067" y="0"/>
          <a:ext cx="4016246" cy="8488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675" tIns="44450" rIns="66675" bIns="444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500" kern="1200" dirty="0"/>
            <a:t>Objetivos específicos</a:t>
          </a:r>
        </a:p>
      </dsp:txBody>
      <dsp:txXfrm>
        <a:off x="4221067" y="0"/>
        <a:ext cx="4016246" cy="848808"/>
      </dsp:txXfrm>
    </dsp:sp>
    <dsp:sp modelId="{0F3E2A47-A3B2-4693-A23A-C8C6721F1A5C}">
      <dsp:nvSpPr>
        <dsp:cNvPr id="0" name=""/>
        <dsp:cNvSpPr/>
      </dsp:nvSpPr>
      <dsp:spPr>
        <a:xfrm>
          <a:off x="4221067" y="1714007"/>
          <a:ext cx="295040" cy="29504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-11957"/>
              <a:satOff val="-1341"/>
              <a:lumOff val="856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CE75B0-A957-41FB-9170-C85AFB7569E4}">
      <dsp:nvSpPr>
        <dsp:cNvPr id="0" name=""/>
        <dsp:cNvSpPr/>
      </dsp:nvSpPr>
      <dsp:spPr>
        <a:xfrm>
          <a:off x="4502204" y="1517657"/>
          <a:ext cx="3735109" cy="6877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es-CO" sz="1400" kern="1200" dirty="0"/>
            <a:t>Diagnosticar la situación financiera de la compañía Cavca Ltda., analizando factores internos y externos </a:t>
          </a:r>
        </a:p>
      </dsp:txBody>
      <dsp:txXfrm>
        <a:off x="4502204" y="1517657"/>
        <a:ext cx="3735109" cy="687740"/>
      </dsp:txXfrm>
    </dsp:sp>
    <dsp:sp modelId="{96E27003-93E8-422F-82FE-B2BF58CCD2D3}">
      <dsp:nvSpPr>
        <dsp:cNvPr id="0" name=""/>
        <dsp:cNvSpPr/>
      </dsp:nvSpPr>
      <dsp:spPr>
        <a:xfrm>
          <a:off x="4221067" y="2401748"/>
          <a:ext cx="295040" cy="29504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-23915"/>
              <a:satOff val="-2683"/>
              <a:lumOff val="1712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43DF57-F895-4192-9DCB-BAB8C6126790}">
      <dsp:nvSpPr>
        <dsp:cNvPr id="0" name=""/>
        <dsp:cNvSpPr/>
      </dsp:nvSpPr>
      <dsp:spPr>
        <a:xfrm>
          <a:off x="4502204" y="2205398"/>
          <a:ext cx="3735109" cy="6877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/>
            <a:t>Proponer estrategias que permita el incremento de ingresos de la empresa Cavca Ltda. Teniendo en cuenta el componente financiero</a:t>
          </a:r>
        </a:p>
      </dsp:txBody>
      <dsp:txXfrm>
        <a:off x="4502204" y="2205398"/>
        <a:ext cx="3735109" cy="687740"/>
      </dsp:txXfrm>
    </dsp:sp>
    <dsp:sp modelId="{2F6D8B3B-55B6-4C67-A8B2-9F243B1EC4EF}">
      <dsp:nvSpPr>
        <dsp:cNvPr id="0" name=""/>
        <dsp:cNvSpPr/>
      </dsp:nvSpPr>
      <dsp:spPr>
        <a:xfrm>
          <a:off x="4221067" y="3089488"/>
          <a:ext cx="295040" cy="29504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-35872"/>
              <a:satOff val="-4024"/>
              <a:lumOff val="2568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8A3ECB-9EAA-4AA8-886F-B8DCAFE8C4B7}">
      <dsp:nvSpPr>
        <dsp:cNvPr id="0" name=""/>
        <dsp:cNvSpPr/>
      </dsp:nvSpPr>
      <dsp:spPr>
        <a:xfrm>
          <a:off x="4502204" y="2893138"/>
          <a:ext cx="3735109" cy="6877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es-CO" sz="1400" kern="1200" dirty="0"/>
            <a:t>Simular las estrategias propuestas bajo diferentes escenarios </a:t>
          </a:r>
        </a:p>
      </dsp:txBody>
      <dsp:txXfrm>
        <a:off x="4502204" y="2893138"/>
        <a:ext cx="3735109" cy="68774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CCAE62-84F6-416E-BC38-8F02771C912C}">
      <dsp:nvSpPr>
        <dsp:cNvPr id="0" name=""/>
        <dsp:cNvSpPr/>
      </dsp:nvSpPr>
      <dsp:spPr>
        <a:xfrm>
          <a:off x="283788" y="167284"/>
          <a:ext cx="2578701" cy="80584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5825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kern="1200" dirty="0"/>
            <a:t>1. Recolección de información</a:t>
          </a:r>
        </a:p>
      </dsp:txBody>
      <dsp:txXfrm>
        <a:off x="283788" y="167284"/>
        <a:ext cx="2578701" cy="805844"/>
      </dsp:txXfrm>
    </dsp:sp>
    <dsp:sp modelId="{E6BF61B9-C770-41AA-ACDB-96A33966A9E4}">
      <dsp:nvSpPr>
        <dsp:cNvPr id="0" name=""/>
        <dsp:cNvSpPr/>
      </dsp:nvSpPr>
      <dsp:spPr>
        <a:xfrm>
          <a:off x="176342" y="50885"/>
          <a:ext cx="564090" cy="84613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5FD7B0-7369-4760-89A4-ADA41D767404}">
      <dsp:nvSpPr>
        <dsp:cNvPr id="0" name=""/>
        <dsp:cNvSpPr/>
      </dsp:nvSpPr>
      <dsp:spPr>
        <a:xfrm>
          <a:off x="3096049" y="167284"/>
          <a:ext cx="2578701" cy="80584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5825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kern="1200" dirty="0"/>
            <a:t>2. Análisis micro y macro económico</a:t>
          </a:r>
        </a:p>
      </dsp:txBody>
      <dsp:txXfrm>
        <a:off x="3096049" y="167284"/>
        <a:ext cx="2578701" cy="805844"/>
      </dsp:txXfrm>
    </dsp:sp>
    <dsp:sp modelId="{3727696C-C222-442B-8985-3E1C152A2945}">
      <dsp:nvSpPr>
        <dsp:cNvPr id="0" name=""/>
        <dsp:cNvSpPr/>
      </dsp:nvSpPr>
      <dsp:spPr>
        <a:xfrm>
          <a:off x="2988603" y="50885"/>
          <a:ext cx="564090" cy="84613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BA597E-6CCE-43D7-91C6-13B3A00A7A0F}">
      <dsp:nvSpPr>
        <dsp:cNvPr id="0" name=""/>
        <dsp:cNvSpPr/>
      </dsp:nvSpPr>
      <dsp:spPr>
        <a:xfrm>
          <a:off x="5908310" y="167284"/>
          <a:ext cx="2578701" cy="80584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5825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kern="1200" dirty="0"/>
            <a:t>3. DOFA</a:t>
          </a:r>
        </a:p>
      </dsp:txBody>
      <dsp:txXfrm>
        <a:off x="5908310" y="167284"/>
        <a:ext cx="2578701" cy="805844"/>
      </dsp:txXfrm>
    </dsp:sp>
    <dsp:sp modelId="{81B7FFCC-0A1B-46A7-B0AF-FA1E8BA9F3A0}">
      <dsp:nvSpPr>
        <dsp:cNvPr id="0" name=""/>
        <dsp:cNvSpPr/>
      </dsp:nvSpPr>
      <dsp:spPr>
        <a:xfrm>
          <a:off x="5800864" y="50885"/>
          <a:ext cx="564090" cy="84613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B6485B-0C30-4FD2-87E8-3C67709F41A9}">
      <dsp:nvSpPr>
        <dsp:cNvPr id="0" name=""/>
        <dsp:cNvSpPr/>
      </dsp:nvSpPr>
      <dsp:spPr>
        <a:xfrm>
          <a:off x="283788" y="1181753"/>
          <a:ext cx="2578701" cy="80584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5825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kern="1200" dirty="0"/>
            <a:t>4. Análisis y diagnostico financiero</a:t>
          </a:r>
        </a:p>
      </dsp:txBody>
      <dsp:txXfrm>
        <a:off x="283788" y="1181753"/>
        <a:ext cx="2578701" cy="805844"/>
      </dsp:txXfrm>
    </dsp:sp>
    <dsp:sp modelId="{6A7B48D3-EBEC-4076-A41E-F2F957392406}">
      <dsp:nvSpPr>
        <dsp:cNvPr id="0" name=""/>
        <dsp:cNvSpPr/>
      </dsp:nvSpPr>
      <dsp:spPr>
        <a:xfrm>
          <a:off x="176342" y="1065353"/>
          <a:ext cx="564090" cy="84613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B61958-ACB4-4210-BFCF-04DC6CF3CAF1}">
      <dsp:nvSpPr>
        <dsp:cNvPr id="0" name=""/>
        <dsp:cNvSpPr/>
      </dsp:nvSpPr>
      <dsp:spPr>
        <a:xfrm>
          <a:off x="3096049" y="1181753"/>
          <a:ext cx="2578701" cy="80584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5825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kern="1200" dirty="0"/>
            <a:t>5. PEER GROUP</a:t>
          </a:r>
        </a:p>
      </dsp:txBody>
      <dsp:txXfrm>
        <a:off x="3096049" y="1181753"/>
        <a:ext cx="2578701" cy="805844"/>
      </dsp:txXfrm>
    </dsp:sp>
    <dsp:sp modelId="{6D24F785-6195-4CFC-8F20-5752C1424065}">
      <dsp:nvSpPr>
        <dsp:cNvPr id="0" name=""/>
        <dsp:cNvSpPr/>
      </dsp:nvSpPr>
      <dsp:spPr>
        <a:xfrm>
          <a:off x="2988603" y="1065353"/>
          <a:ext cx="564090" cy="846136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FC53AE-7E87-4A2A-9A33-808A4428CF27}">
      <dsp:nvSpPr>
        <dsp:cNvPr id="0" name=""/>
        <dsp:cNvSpPr/>
      </dsp:nvSpPr>
      <dsp:spPr>
        <a:xfrm>
          <a:off x="5908310" y="1181753"/>
          <a:ext cx="2578701" cy="80584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5825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kern="1200" dirty="0"/>
            <a:t>6. Identificación de problemas</a:t>
          </a:r>
        </a:p>
      </dsp:txBody>
      <dsp:txXfrm>
        <a:off x="5908310" y="1181753"/>
        <a:ext cx="2578701" cy="805844"/>
      </dsp:txXfrm>
    </dsp:sp>
    <dsp:sp modelId="{7C2EB2C9-7ACB-4A77-9C8F-09FC97866EC0}">
      <dsp:nvSpPr>
        <dsp:cNvPr id="0" name=""/>
        <dsp:cNvSpPr/>
      </dsp:nvSpPr>
      <dsp:spPr>
        <a:xfrm>
          <a:off x="5800864" y="1065353"/>
          <a:ext cx="564090" cy="846136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D7B9FF-7E1D-4175-BA1E-FF2ED8E88827}">
      <dsp:nvSpPr>
        <dsp:cNvPr id="0" name=""/>
        <dsp:cNvSpPr/>
      </dsp:nvSpPr>
      <dsp:spPr>
        <a:xfrm>
          <a:off x="283788" y="2196221"/>
          <a:ext cx="2578701" cy="80584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5825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kern="1200" dirty="0"/>
            <a:t>7. Proyección de posibles alternativas</a:t>
          </a:r>
        </a:p>
      </dsp:txBody>
      <dsp:txXfrm>
        <a:off x="283788" y="2196221"/>
        <a:ext cx="2578701" cy="805844"/>
      </dsp:txXfrm>
    </dsp:sp>
    <dsp:sp modelId="{268F7492-C949-4A15-8E5B-72776CD9D54D}">
      <dsp:nvSpPr>
        <dsp:cNvPr id="0" name=""/>
        <dsp:cNvSpPr/>
      </dsp:nvSpPr>
      <dsp:spPr>
        <a:xfrm>
          <a:off x="176342" y="2079821"/>
          <a:ext cx="564090" cy="846136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230953-604C-4D76-BD5B-D374B519BE4A}">
      <dsp:nvSpPr>
        <dsp:cNvPr id="0" name=""/>
        <dsp:cNvSpPr/>
      </dsp:nvSpPr>
      <dsp:spPr>
        <a:xfrm>
          <a:off x="3096049" y="2196221"/>
          <a:ext cx="2578701" cy="80584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5825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kern="1200" dirty="0"/>
            <a:t>8. Determinación de 2 estrategias de valor</a:t>
          </a:r>
        </a:p>
      </dsp:txBody>
      <dsp:txXfrm>
        <a:off x="3096049" y="2196221"/>
        <a:ext cx="2578701" cy="805844"/>
      </dsp:txXfrm>
    </dsp:sp>
    <dsp:sp modelId="{E4AD612F-5751-4716-9586-825EDA568DC5}">
      <dsp:nvSpPr>
        <dsp:cNvPr id="0" name=""/>
        <dsp:cNvSpPr/>
      </dsp:nvSpPr>
      <dsp:spPr>
        <a:xfrm>
          <a:off x="2988603" y="2079821"/>
          <a:ext cx="564090" cy="846136"/>
        </a:xfrm>
        <a:prstGeom prst="rect">
          <a:avLst/>
        </a:prstGeom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A92E46-D2A4-439A-AC0E-9009CAF03796}">
      <dsp:nvSpPr>
        <dsp:cNvPr id="0" name=""/>
        <dsp:cNvSpPr/>
      </dsp:nvSpPr>
      <dsp:spPr>
        <a:xfrm>
          <a:off x="5908310" y="2196221"/>
          <a:ext cx="2578701" cy="80584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5825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kern="1200" dirty="0"/>
            <a:t>9. Aplicación estrategias de valor a modelo financiero</a:t>
          </a:r>
        </a:p>
      </dsp:txBody>
      <dsp:txXfrm>
        <a:off x="5908310" y="2196221"/>
        <a:ext cx="2578701" cy="805844"/>
      </dsp:txXfrm>
    </dsp:sp>
    <dsp:sp modelId="{F42EF5BA-9B68-4AB9-8963-90320C6B09AE}">
      <dsp:nvSpPr>
        <dsp:cNvPr id="0" name=""/>
        <dsp:cNvSpPr/>
      </dsp:nvSpPr>
      <dsp:spPr>
        <a:xfrm>
          <a:off x="5800864" y="2079821"/>
          <a:ext cx="564090" cy="846136"/>
        </a:xfrm>
        <a:prstGeom prst="rect">
          <a:avLst/>
        </a:prstGeom>
        <a:blipFill>
          <a:blip xmlns:r="http://schemas.openxmlformats.org/officeDocument/2006/relationships"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30813B-379B-4599-99D1-20839B2EB8E9}">
      <dsp:nvSpPr>
        <dsp:cNvPr id="0" name=""/>
        <dsp:cNvSpPr/>
      </dsp:nvSpPr>
      <dsp:spPr>
        <a:xfrm>
          <a:off x="3096049" y="3210689"/>
          <a:ext cx="2578701" cy="80584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5825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kern="1200" dirty="0"/>
            <a:t>10. Resultados</a:t>
          </a:r>
        </a:p>
      </dsp:txBody>
      <dsp:txXfrm>
        <a:off x="3096049" y="3210689"/>
        <a:ext cx="2578701" cy="805844"/>
      </dsp:txXfrm>
    </dsp:sp>
    <dsp:sp modelId="{3CFEC9F7-5F2B-4975-9742-067BEA485C06}">
      <dsp:nvSpPr>
        <dsp:cNvPr id="0" name=""/>
        <dsp:cNvSpPr/>
      </dsp:nvSpPr>
      <dsp:spPr>
        <a:xfrm>
          <a:off x="2988603" y="3094290"/>
          <a:ext cx="564090" cy="846136"/>
        </a:xfrm>
        <a:prstGeom prst="rect">
          <a:avLst/>
        </a:prstGeom>
        <a:blipFill>
          <a:blip xmlns:r="http://schemas.openxmlformats.org/officeDocument/2006/relationships"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8EA1AC-81DF-45EA-961B-3CD0A5AA60D0}">
      <dsp:nvSpPr>
        <dsp:cNvPr id="0" name=""/>
        <dsp:cNvSpPr/>
      </dsp:nvSpPr>
      <dsp:spPr>
        <a:xfrm>
          <a:off x="2635" y="2030740"/>
          <a:ext cx="928677" cy="9286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800" kern="1200" dirty="0"/>
            <a:t>Diversificación de productos</a:t>
          </a:r>
        </a:p>
      </dsp:txBody>
      <dsp:txXfrm>
        <a:off x="138637" y="2166742"/>
        <a:ext cx="656673" cy="656673"/>
      </dsp:txXfrm>
    </dsp:sp>
    <dsp:sp modelId="{D699FC0C-E729-4032-95AE-B7828EED4E07}">
      <dsp:nvSpPr>
        <dsp:cNvPr id="0" name=""/>
        <dsp:cNvSpPr/>
      </dsp:nvSpPr>
      <dsp:spPr>
        <a:xfrm>
          <a:off x="1006721" y="2225762"/>
          <a:ext cx="538632" cy="538632"/>
        </a:xfrm>
        <a:prstGeom prst="mathPlus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700" kern="1200"/>
        </a:p>
      </dsp:txBody>
      <dsp:txXfrm>
        <a:off x="1078117" y="2431735"/>
        <a:ext cx="395840" cy="126686"/>
      </dsp:txXfrm>
    </dsp:sp>
    <dsp:sp modelId="{44CC65E9-8780-4763-89B7-CC8CF1B1D55C}">
      <dsp:nvSpPr>
        <dsp:cNvPr id="0" name=""/>
        <dsp:cNvSpPr/>
      </dsp:nvSpPr>
      <dsp:spPr>
        <a:xfrm>
          <a:off x="1620762" y="2030740"/>
          <a:ext cx="928677" cy="9286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800" kern="1200" dirty="0"/>
            <a:t>Expansión en el mercado</a:t>
          </a:r>
        </a:p>
      </dsp:txBody>
      <dsp:txXfrm>
        <a:off x="1756764" y="2166742"/>
        <a:ext cx="656673" cy="656673"/>
      </dsp:txXfrm>
    </dsp:sp>
    <dsp:sp modelId="{A0A56B95-31D5-4458-ADD5-5C9DFA194DF0}">
      <dsp:nvSpPr>
        <dsp:cNvPr id="0" name=""/>
        <dsp:cNvSpPr/>
      </dsp:nvSpPr>
      <dsp:spPr>
        <a:xfrm>
          <a:off x="2624848" y="2225762"/>
          <a:ext cx="538632" cy="538632"/>
        </a:xfrm>
        <a:prstGeom prst="mathPlus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700" kern="1200"/>
        </a:p>
      </dsp:txBody>
      <dsp:txXfrm>
        <a:off x="2696244" y="2431735"/>
        <a:ext cx="395840" cy="126686"/>
      </dsp:txXfrm>
    </dsp:sp>
    <dsp:sp modelId="{B9395E39-BDBD-4FF7-8FC1-D94CB5291F8D}">
      <dsp:nvSpPr>
        <dsp:cNvPr id="0" name=""/>
        <dsp:cNvSpPr/>
      </dsp:nvSpPr>
      <dsp:spPr>
        <a:xfrm>
          <a:off x="3238890" y="2030740"/>
          <a:ext cx="928677" cy="9286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800" kern="1200" dirty="0"/>
            <a:t>Opciones a nivel tecnológico </a:t>
          </a:r>
        </a:p>
      </dsp:txBody>
      <dsp:txXfrm>
        <a:off x="3374892" y="2166742"/>
        <a:ext cx="656673" cy="656673"/>
      </dsp:txXfrm>
    </dsp:sp>
    <dsp:sp modelId="{7F5DE144-EDA2-4CF2-B3CE-4E4905BCF848}">
      <dsp:nvSpPr>
        <dsp:cNvPr id="0" name=""/>
        <dsp:cNvSpPr/>
      </dsp:nvSpPr>
      <dsp:spPr>
        <a:xfrm>
          <a:off x="4242976" y="2225762"/>
          <a:ext cx="538632" cy="538632"/>
        </a:xfrm>
        <a:prstGeom prst="mathPlus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700" kern="1200"/>
        </a:p>
      </dsp:txBody>
      <dsp:txXfrm>
        <a:off x="4314372" y="2431735"/>
        <a:ext cx="395840" cy="126686"/>
      </dsp:txXfrm>
    </dsp:sp>
    <dsp:sp modelId="{B084BF56-462B-4F02-BE06-FCCB63C507DD}">
      <dsp:nvSpPr>
        <dsp:cNvPr id="0" name=""/>
        <dsp:cNvSpPr/>
      </dsp:nvSpPr>
      <dsp:spPr>
        <a:xfrm>
          <a:off x="4857018" y="2030740"/>
          <a:ext cx="928677" cy="9286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800" kern="1200" dirty="0"/>
            <a:t>Reconocimiento de marca</a:t>
          </a:r>
        </a:p>
      </dsp:txBody>
      <dsp:txXfrm>
        <a:off x="4993020" y="2166742"/>
        <a:ext cx="656673" cy="656673"/>
      </dsp:txXfrm>
    </dsp:sp>
    <dsp:sp modelId="{2065524C-E42A-4AB6-896A-2868212BEBED}">
      <dsp:nvSpPr>
        <dsp:cNvPr id="0" name=""/>
        <dsp:cNvSpPr/>
      </dsp:nvSpPr>
      <dsp:spPr>
        <a:xfrm>
          <a:off x="5861104" y="2225762"/>
          <a:ext cx="538632" cy="538632"/>
        </a:xfrm>
        <a:prstGeom prst="mathPlus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700" kern="1200"/>
        </a:p>
      </dsp:txBody>
      <dsp:txXfrm>
        <a:off x="5932500" y="2431735"/>
        <a:ext cx="395840" cy="126686"/>
      </dsp:txXfrm>
    </dsp:sp>
    <dsp:sp modelId="{BAE06214-FCC5-453B-94FC-72561252E630}">
      <dsp:nvSpPr>
        <dsp:cNvPr id="0" name=""/>
        <dsp:cNvSpPr/>
      </dsp:nvSpPr>
      <dsp:spPr>
        <a:xfrm>
          <a:off x="6475145" y="2030740"/>
          <a:ext cx="928677" cy="9286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800" kern="1200" dirty="0"/>
            <a:t>Fidelización de clientes actuales </a:t>
          </a:r>
        </a:p>
      </dsp:txBody>
      <dsp:txXfrm>
        <a:off x="6611147" y="2166742"/>
        <a:ext cx="656673" cy="656673"/>
      </dsp:txXfrm>
    </dsp:sp>
    <dsp:sp modelId="{8D4CE702-72B2-428F-8CC8-B21FAA93883B}">
      <dsp:nvSpPr>
        <dsp:cNvPr id="0" name=""/>
        <dsp:cNvSpPr/>
      </dsp:nvSpPr>
      <dsp:spPr>
        <a:xfrm>
          <a:off x="7479231" y="2225762"/>
          <a:ext cx="538632" cy="538632"/>
        </a:xfrm>
        <a:prstGeom prst="mathEqual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700" kern="1200"/>
        </a:p>
      </dsp:txBody>
      <dsp:txXfrm>
        <a:off x="7550627" y="2336720"/>
        <a:ext cx="395840" cy="316716"/>
      </dsp:txXfrm>
    </dsp:sp>
    <dsp:sp modelId="{9BE47F78-1AFE-4C98-859A-AD282956856C}">
      <dsp:nvSpPr>
        <dsp:cNvPr id="0" name=""/>
        <dsp:cNvSpPr/>
      </dsp:nvSpPr>
      <dsp:spPr>
        <a:xfrm>
          <a:off x="8093273" y="2030740"/>
          <a:ext cx="928677" cy="9286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800" kern="1200" dirty="0"/>
            <a:t>Incremento de ingresos </a:t>
          </a:r>
        </a:p>
      </dsp:txBody>
      <dsp:txXfrm>
        <a:off x="8229275" y="2166742"/>
        <a:ext cx="656673" cy="65667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56BB67-599D-46AA-8D39-2D091BFE9F79}">
      <dsp:nvSpPr>
        <dsp:cNvPr id="0" name=""/>
        <dsp:cNvSpPr/>
      </dsp:nvSpPr>
      <dsp:spPr>
        <a:xfrm>
          <a:off x="624" y="314152"/>
          <a:ext cx="828345" cy="8283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900" kern="1200" dirty="0"/>
            <a:t>Pasivo 56%</a:t>
          </a:r>
        </a:p>
      </dsp:txBody>
      <dsp:txXfrm>
        <a:off x="121932" y="435460"/>
        <a:ext cx="585729" cy="585729"/>
      </dsp:txXfrm>
    </dsp:sp>
    <dsp:sp modelId="{8070CAA6-AD5D-4015-9A13-25A747F7C3C4}">
      <dsp:nvSpPr>
        <dsp:cNvPr id="0" name=""/>
        <dsp:cNvSpPr/>
      </dsp:nvSpPr>
      <dsp:spPr>
        <a:xfrm>
          <a:off x="896232" y="488104"/>
          <a:ext cx="480440" cy="480440"/>
        </a:xfrm>
        <a:prstGeom prst="mathPlus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700" kern="1200"/>
        </a:p>
      </dsp:txBody>
      <dsp:txXfrm>
        <a:off x="959914" y="671824"/>
        <a:ext cx="353076" cy="113000"/>
      </dsp:txXfrm>
    </dsp:sp>
    <dsp:sp modelId="{7C28FB12-669E-43BA-A965-7CD4A6C68957}">
      <dsp:nvSpPr>
        <dsp:cNvPr id="0" name=""/>
        <dsp:cNvSpPr/>
      </dsp:nvSpPr>
      <dsp:spPr>
        <a:xfrm>
          <a:off x="1443935" y="314152"/>
          <a:ext cx="828345" cy="8283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900" kern="1200" dirty="0"/>
            <a:t>Patrimonio 44%</a:t>
          </a:r>
        </a:p>
      </dsp:txBody>
      <dsp:txXfrm>
        <a:off x="1565243" y="435460"/>
        <a:ext cx="585729" cy="585729"/>
      </dsp:txXfrm>
    </dsp:sp>
    <dsp:sp modelId="{9C5CAADE-27BC-48EE-9D89-B130720B17AA}">
      <dsp:nvSpPr>
        <dsp:cNvPr id="0" name=""/>
        <dsp:cNvSpPr/>
      </dsp:nvSpPr>
      <dsp:spPr>
        <a:xfrm>
          <a:off x="2339542" y="488104"/>
          <a:ext cx="480440" cy="480440"/>
        </a:xfrm>
        <a:prstGeom prst="mathEqual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700" kern="1200"/>
        </a:p>
      </dsp:txBody>
      <dsp:txXfrm>
        <a:off x="2403224" y="587075"/>
        <a:ext cx="353076" cy="282498"/>
      </dsp:txXfrm>
    </dsp:sp>
    <dsp:sp modelId="{5DD5746A-868E-4DE1-85BB-9B5645C65922}">
      <dsp:nvSpPr>
        <dsp:cNvPr id="0" name=""/>
        <dsp:cNvSpPr/>
      </dsp:nvSpPr>
      <dsp:spPr>
        <a:xfrm>
          <a:off x="2887245" y="314152"/>
          <a:ext cx="828345" cy="8283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900" kern="1200" dirty="0"/>
            <a:t>Activo</a:t>
          </a:r>
        </a:p>
      </dsp:txBody>
      <dsp:txXfrm>
        <a:off x="3008553" y="435460"/>
        <a:ext cx="585729" cy="58572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B94013-E228-49D0-9F27-BC081B5D41C5}">
      <dsp:nvSpPr>
        <dsp:cNvPr id="0" name=""/>
        <dsp:cNvSpPr/>
      </dsp:nvSpPr>
      <dsp:spPr>
        <a:xfrm>
          <a:off x="624" y="363287"/>
          <a:ext cx="828345" cy="8283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300" kern="1200" dirty="0"/>
            <a:t>Pasivo Cte. 93%</a:t>
          </a:r>
        </a:p>
      </dsp:txBody>
      <dsp:txXfrm>
        <a:off x="121932" y="484595"/>
        <a:ext cx="585729" cy="585729"/>
      </dsp:txXfrm>
    </dsp:sp>
    <dsp:sp modelId="{8DFB4F96-599D-4536-8237-68096AEC1F41}">
      <dsp:nvSpPr>
        <dsp:cNvPr id="0" name=""/>
        <dsp:cNvSpPr/>
      </dsp:nvSpPr>
      <dsp:spPr>
        <a:xfrm>
          <a:off x="896232" y="537239"/>
          <a:ext cx="480440" cy="480440"/>
        </a:xfrm>
        <a:prstGeom prst="mathPlus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800" kern="1200"/>
        </a:p>
      </dsp:txBody>
      <dsp:txXfrm>
        <a:off x="959914" y="720959"/>
        <a:ext cx="353076" cy="113000"/>
      </dsp:txXfrm>
    </dsp:sp>
    <dsp:sp modelId="{092B382C-C32B-48A7-8902-D9546E356646}">
      <dsp:nvSpPr>
        <dsp:cNvPr id="0" name=""/>
        <dsp:cNvSpPr/>
      </dsp:nvSpPr>
      <dsp:spPr>
        <a:xfrm>
          <a:off x="1443935" y="363287"/>
          <a:ext cx="828345" cy="8283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300" kern="1200" dirty="0"/>
            <a:t>Pasivo No Cte. 17%</a:t>
          </a:r>
        </a:p>
      </dsp:txBody>
      <dsp:txXfrm>
        <a:off x="1565243" y="484595"/>
        <a:ext cx="585729" cy="585729"/>
      </dsp:txXfrm>
    </dsp:sp>
    <dsp:sp modelId="{E88E46EF-46FA-43CD-8905-7B703A0BF912}">
      <dsp:nvSpPr>
        <dsp:cNvPr id="0" name=""/>
        <dsp:cNvSpPr/>
      </dsp:nvSpPr>
      <dsp:spPr>
        <a:xfrm>
          <a:off x="2339542" y="537239"/>
          <a:ext cx="480440" cy="480440"/>
        </a:xfrm>
        <a:prstGeom prst="mathEqual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100" kern="1200"/>
        </a:p>
      </dsp:txBody>
      <dsp:txXfrm>
        <a:off x="2403224" y="636210"/>
        <a:ext cx="353076" cy="282498"/>
      </dsp:txXfrm>
    </dsp:sp>
    <dsp:sp modelId="{6F7F2C62-EB37-4D83-9E5D-395E24472585}">
      <dsp:nvSpPr>
        <dsp:cNvPr id="0" name=""/>
        <dsp:cNvSpPr/>
      </dsp:nvSpPr>
      <dsp:spPr>
        <a:xfrm>
          <a:off x="2887245" y="363287"/>
          <a:ext cx="828345" cy="8283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300" kern="1200" dirty="0"/>
            <a:t>Pasivo</a:t>
          </a:r>
        </a:p>
      </dsp:txBody>
      <dsp:txXfrm>
        <a:off x="3008553" y="484595"/>
        <a:ext cx="585729" cy="58572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56BB67-599D-46AA-8D39-2D091BFE9F79}">
      <dsp:nvSpPr>
        <dsp:cNvPr id="0" name=""/>
        <dsp:cNvSpPr/>
      </dsp:nvSpPr>
      <dsp:spPr>
        <a:xfrm>
          <a:off x="624" y="314152"/>
          <a:ext cx="828345" cy="82834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100" kern="1200" dirty="0"/>
            <a:t>Corriente 83%</a:t>
          </a:r>
        </a:p>
      </dsp:txBody>
      <dsp:txXfrm>
        <a:off x="121932" y="435460"/>
        <a:ext cx="585729" cy="585729"/>
      </dsp:txXfrm>
    </dsp:sp>
    <dsp:sp modelId="{8070CAA6-AD5D-4015-9A13-25A747F7C3C4}">
      <dsp:nvSpPr>
        <dsp:cNvPr id="0" name=""/>
        <dsp:cNvSpPr/>
      </dsp:nvSpPr>
      <dsp:spPr>
        <a:xfrm>
          <a:off x="896232" y="488104"/>
          <a:ext cx="480440" cy="480440"/>
        </a:xfrm>
        <a:prstGeom prst="mathPlus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800" kern="1200"/>
        </a:p>
      </dsp:txBody>
      <dsp:txXfrm>
        <a:off x="959914" y="671824"/>
        <a:ext cx="353076" cy="113000"/>
      </dsp:txXfrm>
    </dsp:sp>
    <dsp:sp modelId="{7C28FB12-669E-43BA-A965-7CD4A6C68957}">
      <dsp:nvSpPr>
        <dsp:cNvPr id="0" name=""/>
        <dsp:cNvSpPr/>
      </dsp:nvSpPr>
      <dsp:spPr>
        <a:xfrm>
          <a:off x="1443935" y="314152"/>
          <a:ext cx="828345" cy="82834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100" kern="1200" dirty="0"/>
            <a:t>No Corriente 17%</a:t>
          </a:r>
        </a:p>
      </dsp:txBody>
      <dsp:txXfrm>
        <a:off x="1565243" y="435460"/>
        <a:ext cx="585729" cy="585729"/>
      </dsp:txXfrm>
    </dsp:sp>
    <dsp:sp modelId="{9C5CAADE-27BC-48EE-9D89-B130720B17AA}">
      <dsp:nvSpPr>
        <dsp:cNvPr id="0" name=""/>
        <dsp:cNvSpPr/>
      </dsp:nvSpPr>
      <dsp:spPr>
        <a:xfrm>
          <a:off x="2339542" y="488104"/>
          <a:ext cx="480440" cy="480440"/>
        </a:xfrm>
        <a:prstGeom prst="mathEqual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900" kern="1200"/>
        </a:p>
      </dsp:txBody>
      <dsp:txXfrm>
        <a:off x="2403224" y="587075"/>
        <a:ext cx="353076" cy="282498"/>
      </dsp:txXfrm>
    </dsp:sp>
    <dsp:sp modelId="{5DD5746A-868E-4DE1-85BB-9B5645C65922}">
      <dsp:nvSpPr>
        <dsp:cNvPr id="0" name=""/>
        <dsp:cNvSpPr/>
      </dsp:nvSpPr>
      <dsp:spPr>
        <a:xfrm>
          <a:off x="2887245" y="314152"/>
          <a:ext cx="828345" cy="828345"/>
        </a:xfrm>
        <a:prstGeom prst="ellipse">
          <a:avLst/>
        </a:prstGeom>
        <a:solidFill>
          <a:srgbClr val="C0504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100" kern="1200"/>
            <a:t>Activo</a:t>
          </a:r>
          <a:endParaRPr lang="es-CO" sz="1100" kern="1200" dirty="0"/>
        </a:p>
      </dsp:txBody>
      <dsp:txXfrm>
        <a:off x="3008553" y="435460"/>
        <a:ext cx="585729" cy="58572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300A8F-7B4C-4AB7-BD63-1BCF9069410F}">
      <dsp:nvSpPr>
        <dsp:cNvPr id="0" name=""/>
        <dsp:cNvSpPr/>
      </dsp:nvSpPr>
      <dsp:spPr>
        <a:xfrm>
          <a:off x="1626" y="609435"/>
          <a:ext cx="1104827" cy="9112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800" kern="1200" dirty="0"/>
            <a:t>$9.795 millones </a:t>
          </a:r>
        </a:p>
      </dsp:txBody>
      <dsp:txXfrm>
        <a:off x="22596" y="630405"/>
        <a:ext cx="1062887" cy="674043"/>
      </dsp:txXfrm>
    </dsp:sp>
    <dsp:sp modelId="{90A5F17F-A749-47EC-A596-C71D9B87E091}">
      <dsp:nvSpPr>
        <dsp:cNvPr id="0" name=""/>
        <dsp:cNvSpPr/>
      </dsp:nvSpPr>
      <dsp:spPr>
        <a:xfrm>
          <a:off x="624543" y="833770"/>
          <a:ext cx="1207631" cy="1207631"/>
        </a:xfrm>
        <a:prstGeom prst="leftCircularArrow">
          <a:avLst>
            <a:gd name="adj1" fmla="val 3066"/>
            <a:gd name="adj2" fmla="val 376481"/>
            <a:gd name="adj3" fmla="val 2151991"/>
            <a:gd name="adj4" fmla="val 9024489"/>
            <a:gd name="adj5" fmla="val 3577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126AB2D-2B96-4CEC-8051-DDA109AE6AAA}">
      <dsp:nvSpPr>
        <dsp:cNvPr id="0" name=""/>
        <dsp:cNvSpPr/>
      </dsp:nvSpPr>
      <dsp:spPr>
        <a:xfrm>
          <a:off x="247143" y="1325419"/>
          <a:ext cx="982068" cy="39053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200" kern="1200" dirty="0"/>
            <a:t>VPN</a:t>
          </a:r>
        </a:p>
      </dsp:txBody>
      <dsp:txXfrm>
        <a:off x="258581" y="1336857"/>
        <a:ext cx="959192" cy="367660"/>
      </dsp:txXfrm>
    </dsp:sp>
    <dsp:sp modelId="{F9970DBC-CA94-4E99-AF11-D6F609747EF9}">
      <dsp:nvSpPr>
        <dsp:cNvPr id="0" name=""/>
        <dsp:cNvSpPr/>
      </dsp:nvSpPr>
      <dsp:spPr>
        <a:xfrm>
          <a:off x="1405506" y="609435"/>
          <a:ext cx="1104827" cy="9112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800" kern="1200" dirty="0"/>
            <a:t>8%</a:t>
          </a:r>
        </a:p>
      </dsp:txBody>
      <dsp:txXfrm>
        <a:off x="1426476" y="825673"/>
        <a:ext cx="1062887" cy="674043"/>
      </dsp:txXfrm>
    </dsp:sp>
    <dsp:sp modelId="{9713F557-BC52-4C45-8F94-D8035D8E6FD9}">
      <dsp:nvSpPr>
        <dsp:cNvPr id="0" name=""/>
        <dsp:cNvSpPr/>
      </dsp:nvSpPr>
      <dsp:spPr>
        <a:xfrm>
          <a:off x="2019217" y="52991"/>
          <a:ext cx="1348804" cy="1348804"/>
        </a:xfrm>
        <a:prstGeom prst="circularArrow">
          <a:avLst>
            <a:gd name="adj1" fmla="val 2745"/>
            <a:gd name="adj2" fmla="val 334549"/>
            <a:gd name="adj3" fmla="val 19489940"/>
            <a:gd name="adj4" fmla="val 12575511"/>
            <a:gd name="adj5" fmla="val 3202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95571FC-C338-4A5A-A579-7C787129ABC5}">
      <dsp:nvSpPr>
        <dsp:cNvPr id="0" name=""/>
        <dsp:cNvSpPr/>
      </dsp:nvSpPr>
      <dsp:spPr>
        <a:xfrm>
          <a:off x="1651024" y="414167"/>
          <a:ext cx="982068" cy="39053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200" kern="1200" dirty="0"/>
            <a:t>TIO</a:t>
          </a:r>
        </a:p>
      </dsp:txBody>
      <dsp:txXfrm>
        <a:off x="1662462" y="425605"/>
        <a:ext cx="959192" cy="367660"/>
      </dsp:txXfrm>
    </dsp:sp>
    <dsp:sp modelId="{32448230-03F3-4464-8E9F-3744E7F8F564}">
      <dsp:nvSpPr>
        <dsp:cNvPr id="0" name=""/>
        <dsp:cNvSpPr/>
      </dsp:nvSpPr>
      <dsp:spPr>
        <a:xfrm>
          <a:off x="2809387" y="609435"/>
          <a:ext cx="1104827" cy="9112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800" kern="1200" dirty="0"/>
            <a:t>52%</a:t>
          </a:r>
        </a:p>
      </dsp:txBody>
      <dsp:txXfrm>
        <a:off x="2830357" y="630405"/>
        <a:ext cx="1062887" cy="674043"/>
      </dsp:txXfrm>
    </dsp:sp>
    <dsp:sp modelId="{EF85F7DD-727A-4E54-B9D4-7C32F449F3F5}">
      <dsp:nvSpPr>
        <dsp:cNvPr id="0" name=""/>
        <dsp:cNvSpPr/>
      </dsp:nvSpPr>
      <dsp:spPr>
        <a:xfrm>
          <a:off x="3054904" y="1325419"/>
          <a:ext cx="982068" cy="39053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200" kern="1200" dirty="0"/>
            <a:t>TIR</a:t>
          </a:r>
        </a:p>
      </dsp:txBody>
      <dsp:txXfrm>
        <a:off x="3066342" y="1336857"/>
        <a:ext cx="959192" cy="3676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37B93C-1618-CD49-A6B2-C6BF6E11527C}" type="datetimeFigureOut">
              <a:rPr lang="es-ES" smtClean="0"/>
              <a:t>26/11/2021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011909-8B1E-8F4A-B9CA-82127161A74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2709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C3BB0B-C1A2-4C4D-A1E4-6987AE953146}" type="datetimeFigureOut">
              <a:rPr lang="es-ES" smtClean="0"/>
              <a:t>26/11/2021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08FF9A-2E2E-5B4A-8468-9F28F395D46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2852654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UNIPILOTO Plantilla Institucional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848" y="-19050"/>
            <a:ext cx="9206622" cy="5181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12207"/>
            <a:ext cx="7772400" cy="820725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32932"/>
            <a:ext cx="6400800" cy="76580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28351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06BFE-21BB-A443-90A9-05270B0E3551}" type="datetime1">
              <a:rPr lang="es-AR" smtClean="0"/>
              <a:t>26/11/2021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‹Nº›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220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UNIPILOTO Plantilla Institucional-0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72" y="-19050"/>
            <a:ext cx="9206620" cy="51816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32932"/>
            <a:ext cx="6400800" cy="76580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12207"/>
            <a:ext cx="7772400" cy="820725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381496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UNIPILOTO Plantilla Institucional-0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72" y="-19050"/>
            <a:ext cx="9206620" cy="5181600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-33848" y="1942730"/>
            <a:ext cx="9206622" cy="321981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36883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UNIPILOTO Plantilla Institucional-0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72" y="-19050"/>
            <a:ext cx="9206620" cy="5181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60351" y="2513199"/>
            <a:ext cx="3434805" cy="820725"/>
          </a:xfrm>
        </p:spPr>
        <p:txBody>
          <a:bodyPr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63422" y="3646656"/>
            <a:ext cx="2828663" cy="76580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-33848" y="1942730"/>
            <a:ext cx="4611772" cy="321981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354878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20653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A0E80-7980-924D-8819-5C7C97C42C2F}" type="datetime1">
              <a:rPr lang="es-AR" smtClean="0"/>
              <a:t>26/11/2021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8749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3488F-0358-6B43-A2F0-718FB9481030}" type="datetime1">
              <a:rPr lang="es-AR" smtClean="0"/>
              <a:t>26/11/2021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F2B4D-6B12-4EDF-87BB-2B55CECB661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9998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18757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18757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DA0CF-A114-DA4B-B22B-28CCA33B3855}" type="datetime1">
              <a:rPr lang="es-AR" smtClean="0"/>
              <a:t>26/11/2021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9966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7755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7755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3EF1A-AAE1-B849-BFFF-537B93219FAE}" type="datetime1">
              <a:rPr lang="es-AR" smtClean="0"/>
              <a:t>26/11/2021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8283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86069-45B4-9A4C-B1DF-D3FE44614C19}" type="datetime1">
              <a:rPr lang="es-AR" smtClean="0"/>
              <a:t>26/11/2021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516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EAD5B-46CA-F34D-B199-C2DE61FEC43B}" type="datetime1">
              <a:rPr lang="es-AR" smtClean="0"/>
              <a:t>26/11/2021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959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UNIPILOTO Plantilla Institucional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848" y="-19050"/>
            <a:ext cx="9206622" cy="5181600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-33848" y="1942730"/>
            <a:ext cx="9206622" cy="321981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35038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21137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33983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9511A-5BC9-C84E-8312-48B7941D1706}" type="datetime1">
              <a:rPr lang="es-AR" smtClean="0"/>
              <a:t>26/11/2021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‹Nº›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4536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UNIPILOTO Plantilla Institucional-0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72" y="-19050"/>
            <a:ext cx="9206620" cy="51816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32932"/>
            <a:ext cx="6400800" cy="76580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12207"/>
            <a:ext cx="7772400" cy="820725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31812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UNIPILOTO Plantilla Institucional-0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72" y="-19050"/>
            <a:ext cx="9206620" cy="5181600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-33848" y="1942730"/>
            <a:ext cx="9206622" cy="321981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521182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UNIPILOTO Plantilla Institucional-0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72" y="-19050"/>
            <a:ext cx="9206620" cy="5181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60351" y="2513199"/>
            <a:ext cx="3434805" cy="820725"/>
          </a:xfrm>
        </p:spPr>
        <p:txBody>
          <a:bodyPr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63422" y="3646656"/>
            <a:ext cx="2828663" cy="76580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-33848" y="1942730"/>
            <a:ext cx="4611772" cy="321981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067680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3142D-A219-634E-8A29-8C284121EEAD}" type="datetime1">
              <a:rPr lang="es-AR" smtClean="0"/>
              <a:t>26/11/2021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3381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65340-BA65-7D4B-B7EF-924AB9CDF86D}" type="datetime1">
              <a:rPr lang="es-AR" smtClean="0"/>
              <a:t>26/11/2021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F2B4D-6B12-4EDF-87BB-2B55CECB661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4681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2160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2160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D0FFD-5766-F046-BE05-251D1C7BF410}" type="datetime1">
              <a:rPr lang="es-AR" smtClean="0"/>
              <a:t>26/11/2021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9597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75657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75657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77474-BE64-C94A-9F5D-1FF2FC6C3190}" type="datetime1">
              <a:rPr lang="es-AR" smtClean="0"/>
              <a:t>26/11/2021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7497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AE8E3-3A89-974F-AAE1-4EB2890FAA22}" type="datetime1">
              <a:rPr lang="es-AR" smtClean="0"/>
              <a:t>26/11/2021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7091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1DB2-59AB-9E4C-A38B-646A7E32E06D}" type="datetime1">
              <a:rPr lang="es-AR" smtClean="0"/>
              <a:t>26/11/2021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932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UNIPILOTO Plantilla Institucional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848" y="-19050"/>
            <a:ext cx="9206622" cy="5181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60351" y="2513199"/>
            <a:ext cx="3434805" cy="820725"/>
          </a:xfrm>
        </p:spPr>
        <p:txBody>
          <a:bodyPr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63422" y="3646656"/>
            <a:ext cx="2828663" cy="76580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-33848" y="1942730"/>
            <a:ext cx="4611772" cy="321981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812587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1924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32088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3331C-51DE-5849-8C2C-B1A7820648CA}" type="datetime1">
              <a:rPr lang="es-AR" smtClean="0"/>
              <a:t>26/11/2021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‹Nº›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360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>
                <a:solidFill>
                  <a:srgbClr val="FF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8FA66-AFAC-C94B-8515-077F25F63FCB}" type="datetime1">
              <a:rPr lang="es-AR" smtClean="0"/>
              <a:t>26/11/2021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382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70B01-2CB7-C947-94B0-E44BD3398AE8}" type="datetime1">
              <a:rPr lang="es-AR" smtClean="0"/>
              <a:t>26/11/2021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F2B4D-6B12-4EDF-87BB-2B55CECB661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394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698D7-BF26-6F46-B52A-6DB95F7B5370}" type="datetime1">
              <a:rPr lang="es-AR" smtClean="0"/>
              <a:t>26/11/2021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594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AAEF3-FBAA-8949-951C-5289376D1DE9}" type="datetime1">
              <a:rPr lang="es-AR" smtClean="0"/>
              <a:t>26/11/2021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824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536E9-13FF-F842-A6A1-D9669D8B399D}" type="datetime1">
              <a:rPr lang="es-AR" smtClean="0"/>
              <a:t>26/11/2021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712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7A1EB-BB4D-0649-AB74-5A8E1E14B14B}" type="datetime1">
              <a:rPr lang="es-AR" smtClean="0"/>
              <a:t>26/11/2021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224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image" Target="../media/image3.jp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image" Target="../media/image5.jpg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UNIPILOTO Plantilla Institucional-04.jpg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345" y="-19050"/>
            <a:ext cx="9201174" cy="51816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2741" y="4729907"/>
            <a:ext cx="5597266" cy="2738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Propiedad intelectual de la UNIVERSIDAD PILOTO DE COLOMBIA® - Año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676" y="4729907"/>
            <a:ext cx="55092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fld id="{2066355A-084C-D24E-9AD2-7E4FC41EA62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5698" y="4729907"/>
            <a:ext cx="597617" cy="2738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19754C-70E4-D74C-99D3-B5C95F385C2A}" type="datetime1">
              <a:rPr lang="es-AR" smtClean="0"/>
              <a:t>26/11/2021</a:t>
            </a:fld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9384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56" r:id="rId1"/>
    <p:sldLayoutId id="2147493467" r:id="rId2"/>
    <p:sldLayoutId id="2147493468" r:id="rId3"/>
    <p:sldLayoutId id="2147493457" r:id="rId4"/>
    <p:sldLayoutId id="2147493458" r:id="rId5"/>
    <p:sldLayoutId id="2147493459" r:id="rId6"/>
    <p:sldLayoutId id="2147493460" r:id="rId7"/>
    <p:sldLayoutId id="2147493461" r:id="rId8"/>
    <p:sldLayoutId id="2147493462" r:id="rId9"/>
    <p:sldLayoutId id="2147493463" r:id="rId10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rgbClr val="FF00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UNIPILOTO Plantilla Institucional-05.jpg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344" y="-19050"/>
            <a:ext cx="9201172" cy="51816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2741" y="4729907"/>
            <a:ext cx="559726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Propiedad intelectual de la UNIVERSIDAD PILOTO DE COLOMBIA® - Año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676" y="4729907"/>
            <a:ext cx="55092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fld id="{2066355A-084C-D24E-9AD2-7E4FC41EA62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5698" y="4729907"/>
            <a:ext cx="59761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F96325-9034-2D44-B3CF-BCA9BB7BB905}" type="datetime1">
              <a:rPr lang="es-AR" smtClean="0"/>
              <a:t>26/11/2021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043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70" r:id="rId1"/>
    <p:sldLayoutId id="2147493471" r:id="rId2"/>
    <p:sldLayoutId id="2147493472" r:id="rId3"/>
    <p:sldLayoutId id="2147493473" r:id="rId4"/>
    <p:sldLayoutId id="2147493474" r:id="rId5"/>
    <p:sldLayoutId id="2147493475" r:id="rId6"/>
    <p:sldLayoutId id="2147493476" r:id="rId7"/>
    <p:sldLayoutId id="2147493477" r:id="rId8"/>
    <p:sldLayoutId id="2147493478" r:id="rId9"/>
    <p:sldLayoutId id="2147493479" r:id="rId10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UNIPILOTO Plantilla Institucional-06.jpg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344" y="-19050"/>
            <a:ext cx="9201172" cy="51816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2065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2741" y="4729907"/>
            <a:ext cx="559726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Propiedad intelectual de la UNIVERSIDAD PILOTO DE COLOMBIA® - Año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676" y="4729907"/>
            <a:ext cx="55092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fld id="{2066355A-084C-D24E-9AD2-7E4FC41EA62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5698" y="4729907"/>
            <a:ext cx="59761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938E7A-6C0C-4E45-92A2-01F059605597}" type="datetime1">
              <a:rPr lang="es-AR" smtClean="0"/>
              <a:t>26/11/2021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485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81" r:id="rId1"/>
    <p:sldLayoutId id="2147493482" r:id="rId2"/>
    <p:sldLayoutId id="2147493483" r:id="rId3"/>
    <p:sldLayoutId id="2147493484" r:id="rId4"/>
    <p:sldLayoutId id="2147493485" r:id="rId5"/>
    <p:sldLayoutId id="2147493486" r:id="rId6"/>
    <p:sldLayoutId id="2147493487" r:id="rId7"/>
    <p:sldLayoutId id="2147493488" r:id="rId8"/>
    <p:sldLayoutId id="2147493489" r:id="rId9"/>
    <p:sldLayoutId id="2147493490" r:id="rId10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diagramLayout" Target="../diagrams/layout9.xml"/><Relationship Id="rId7" Type="http://schemas.openxmlformats.org/officeDocument/2006/relationships/image" Target="../media/image28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Relationship Id="rId9" Type="http://schemas.openxmlformats.org/officeDocument/2006/relationships/image" Target="../media/image30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diagramLayout" Target="../diagrams/layout10.xml"/><Relationship Id="rId7" Type="http://schemas.openxmlformats.org/officeDocument/2006/relationships/image" Target="../media/image28.pn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Relationship Id="rId9" Type="http://schemas.openxmlformats.org/officeDocument/2006/relationships/image" Target="../media/image32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13" Type="http://schemas.openxmlformats.org/officeDocument/2006/relationships/diagramLayout" Target="../diagrams/layout8.xml"/><Relationship Id="rId18" Type="http://schemas.openxmlformats.org/officeDocument/2006/relationships/image" Target="../media/image180.png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12" Type="http://schemas.openxmlformats.org/officeDocument/2006/relationships/diagramData" Target="../diagrams/data8.xml"/><Relationship Id="rId17" Type="http://schemas.microsoft.com/office/2014/relationships/chartEx" Target="../charts/chartEx1.xml"/><Relationship Id="rId2" Type="http://schemas.openxmlformats.org/officeDocument/2006/relationships/diagramData" Target="../diagrams/data6.xml"/><Relationship Id="rId16" Type="http://schemas.microsoft.com/office/2007/relationships/diagramDrawing" Target="../diagrams/drawing8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5" Type="http://schemas.openxmlformats.org/officeDocument/2006/relationships/diagramColors" Target="../diagrams/colors8.xml"/><Relationship Id="rId10" Type="http://schemas.openxmlformats.org/officeDocument/2006/relationships/diagramColors" Target="../diagrams/colors7.xml"/><Relationship Id="rId19" Type="http://schemas.openxmlformats.org/officeDocument/2006/relationships/image" Target="../media/image28.png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Relationship Id="rId1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PLAN ESTRATÉGICO DE VALOR </a:t>
            </a:r>
            <a:br>
              <a:rPr lang="es-ES" dirty="0"/>
            </a:br>
            <a:r>
              <a:rPr lang="es-ES" dirty="0"/>
              <a:t>ORIENTADO AL AUMENTO DE INGRESOS</a:t>
            </a:r>
            <a:br>
              <a:rPr lang="es-ES" dirty="0"/>
            </a:br>
            <a:r>
              <a:rPr lang="es-ES" dirty="0"/>
              <a:t>CAVCA LTDA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4002539"/>
            <a:ext cx="6400800" cy="765805"/>
          </a:xfrm>
        </p:spPr>
        <p:txBody>
          <a:bodyPr>
            <a:normAutofit fontScale="92500" lnSpcReduction="10000"/>
          </a:bodyPr>
          <a:lstStyle/>
          <a:p>
            <a:r>
              <a:rPr lang="es-ES" dirty="0"/>
              <a:t>ERIKA GÓMEZ MARTÍNEZ</a:t>
            </a:r>
          </a:p>
          <a:p>
            <a:r>
              <a:rPr lang="es-ES" dirty="0"/>
              <a:t>KELLY JOHANNA MURCIA VELASCO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798396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Gráfico 15">
            <a:extLst>
              <a:ext uri="{FF2B5EF4-FFF2-40B4-BE49-F238E27FC236}">
                <a16:creationId xmlns:a16="http://schemas.microsoft.com/office/drawing/2014/main" id="{B4CCBBD8-FA0F-4572-B321-7AD5EC6CA6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3019858"/>
              </p:ext>
            </p:extLst>
          </p:nvPr>
        </p:nvGraphicFramePr>
        <p:xfrm>
          <a:off x="64055" y="1352345"/>
          <a:ext cx="4359349" cy="25536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8" name="Gráfico 17">
            <a:extLst>
              <a:ext uri="{FF2B5EF4-FFF2-40B4-BE49-F238E27FC236}">
                <a16:creationId xmlns:a16="http://schemas.microsoft.com/office/drawing/2014/main" id="{D6F3CE3F-1F2D-451C-B142-AF0CAB466DE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882487"/>
              </p:ext>
            </p:extLst>
          </p:nvPr>
        </p:nvGraphicFramePr>
        <p:xfrm>
          <a:off x="4403787" y="125756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4157DE6D-DAA8-4247-949A-137EE45EDB41}"/>
              </a:ext>
            </a:extLst>
          </p:cNvPr>
          <p:cNvSpPr txBox="1"/>
          <p:nvPr/>
        </p:nvSpPr>
        <p:spPr>
          <a:xfrm>
            <a:off x="569604" y="7147"/>
            <a:ext cx="48590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dirty="0">
                <a:latin typeface="+mj-lt"/>
              </a:rPr>
              <a:t>DATOS DE LA EMPRESA</a:t>
            </a: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F44772B2-A7C4-4EB3-B185-C95FA79D1B22}"/>
              </a:ext>
            </a:extLst>
          </p:cNvPr>
          <p:cNvCxnSpPr/>
          <p:nvPr/>
        </p:nvCxnSpPr>
        <p:spPr>
          <a:xfrm flipH="1">
            <a:off x="4467287" y="863600"/>
            <a:ext cx="19617" cy="3752007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12700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57EAC574-0A3A-48B0-8FBA-13F9FD5331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1878552"/>
              </p:ext>
            </p:extLst>
          </p:nvPr>
        </p:nvGraphicFramePr>
        <p:xfrm>
          <a:off x="1111276" y="1011540"/>
          <a:ext cx="6921448" cy="3120419"/>
        </p:xfrm>
        <a:graphic>
          <a:graphicData uri="http://schemas.openxmlformats.org/drawingml/2006/table">
            <a:tbl>
              <a:tblPr/>
              <a:tblGrid>
                <a:gridCol w="1724070">
                  <a:extLst>
                    <a:ext uri="{9D8B030D-6E8A-4147-A177-3AD203B41FA5}">
                      <a16:colId xmlns:a16="http://schemas.microsoft.com/office/drawing/2014/main" val="3429345317"/>
                    </a:ext>
                  </a:extLst>
                </a:gridCol>
                <a:gridCol w="805405">
                  <a:extLst>
                    <a:ext uri="{9D8B030D-6E8A-4147-A177-3AD203B41FA5}">
                      <a16:colId xmlns:a16="http://schemas.microsoft.com/office/drawing/2014/main" val="1016795135"/>
                    </a:ext>
                  </a:extLst>
                </a:gridCol>
                <a:gridCol w="956418">
                  <a:extLst>
                    <a:ext uri="{9D8B030D-6E8A-4147-A177-3AD203B41FA5}">
                      <a16:colId xmlns:a16="http://schemas.microsoft.com/office/drawing/2014/main" val="3974427977"/>
                    </a:ext>
                  </a:extLst>
                </a:gridCol>
                <a:gridCol w="1157769">
                  <a:extLst>
                    <a:ext uri="{9D8B030D-6E8A-4147-A177-3AD203B41FA5}">
                      <a16:colId xmlns:a16="http://schemas.microsoft.com/office/drawing/2014/main" val="3202346015"/>
                    </a:ext>
                  </a:extLst>
                </a:gridCol>
                <a:gridCol w="1333952">
                  <a:extLst>
                    <a:ext uri="{9D8B030D-6E8A-4147-A177-3AD203B41FA5}">
                      <a16:colId xmlns:a16="http://schemas.microsoft.com/office/drawing/2014/main" val="1814064073"/>
                    </a:ext>
                  </a:extLst>
                </a:gridCol>
                <a:gridCol w="943834">
                  <a:extLst>
                    <a:ext uri="{9D8B030D-6E8A-4147-A177-3AD203B41FA5}">
                      <a16:colId xmlns:a16="http://schemas.microsoft.com/office/drawing/2014/main" val="1323388067"/>
                    </a:ext>
                  </a:extLst>
                </a:gridCol>
              </a:tblGrid>
              <a:tr h="340269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s-CO" sz="15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COMPORTAMIENTO AÑO 2020</a:t>
                      </a:r>
                    </a:p>
                  </a:txBody>
                  <a:tcPr marL="78093" marR="78093" marT="39046" marB="39046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4661384"/>
                  </a:ext>
                </a:extLst>
              </a:tr>
              <a:tr h="233832"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INDICADORES</a:t>
                      </a:r>
                    </a:p>
                  </a:txBody>
                  <a:tcPr marL="12570" marR="12570" marT="125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Cavca</a:t>
                      </a:r>
                    </a:p>
                  </a:txBody>
                  <a:tcPr marL="12570" marR="12570" marT="125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Anpro</a:t>
                      </a:r>
                    </a:p>
                  </a:txBody>
                  <a:tcPr marL="12570" marR="12570" marT="125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Gen Kieffer </a:t>
                      </a:r>
                    </a:p>
                  </a:txBody>
                  <a:tcPr marL="12570" marR="12570" marT="125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Universal Insure</a:t>
                      </a:r>
                    </a:p>
                  </a:txBody>
                  <a:tcPr marL="12570" marR="12570" marT="125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SECTOR </a:t>
                      </a:r>
                    </a:p>
                  </a:txBody>
                  <a:tcPr marL="12570" marR="12570" marT="1257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1396205"/>
                  </a:ext>
                </a:extLst>
              </a:tr>
              <a:tr h="251384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Razón corriente </a:t>
                      </a:r>
                    </a:p>
                  </a:txBody>
                  <a:tcPr marL="12570" marR="12570" marT="125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1,57</a:t>
                      </a:r>
                    </a:p>
                  </a:txBody>
                  <a:tcPr marL="12570" marR="12570" marT="125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2,40</a:t>
                      </a:r>
                    </a:p>
                  </a:txBody>
                  <a:tcPr marL="12570" marR="12570" marT="125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1,46</a:t>
                      </a:r>
                    </a:p>
                  </a:txBody>
                  <a:tcPr marL="12570" marR="12570" marT="125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1,34</a:t>
                      </a:r>
                    </a:p>
                  </a:txBody>
                  <a:tcPr marL="12570" marR="12570" marT="125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1,73</a:t>
                      </a:r>
                    </a:p>
                  </a:txBody>
                  <a:tcPr marL="12570" marR="12570" marT="1257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9285993"/>
                  </a:ext>
                </a:extLst>
              </a:tr>
              <a:tr h="251384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0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Rotación de cxc</a:t>
                      </a:r>
                    </a:p>
                  </a:txBody>
                  <a:tcPr marL="12570" marR="12570" marT="125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7,10</a:t>
                      </a:r>
                    </a:p>
                  </a:txBody>
                  <a:tcPr marL="12570" marR="12570" marT="125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5,40</a:t>
                      </a:r>
                    </a:p>
                  </a:txBody>
                  <a:tcPr marL="12570" marR="12570" marT="125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2,90</a:t>
                      </a:r>
                    </a:p>
                  </a:txBody>
                  <a:tcPr marL="12570" marR="12570" marT="125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2,00</a:t>
                      </a:r>
                    </a:p>
                  </a:txBody>
                  <a:tcPr marL="12570" marR="12570" marT="125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3,43</a:t>
                      </a:r>
                    </a:p>
                  </a:txBody>
                  <a:tcPr marL="12570" marR="12570" marT="1257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50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8496484"/>
                  </a:ext>
                </a:extLst>
              </a:tr>
              <a:tr h="251384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Rotación de proveedores</a:t>
                      </a:r>
                    </a:p>
                  </a:txBody>
                  <a:tcPr marL="12570" marR="12570" marT="125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24,41</a:t>
                      </a:r>
                    </a:p>
                  </a:txBody>
                  <a:tcPr marL="12570" marR="12570" marT="125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12,38</a:t>
                      </a:r>
                    </a:p>
                  </a:txBody>
                  <a:tcPr marL="12570" marR="12570" marT="125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1,66</a:t>
                      </a:r>
                    </a:p>
                  </a:txBody>
                  <a:tcPr marL="12570" marR="12570" marT="125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3,00</a:t>
                      </a:r>
                    </a:p>
                  </a:txBody>
                  <a:tcPr marL="12570" marR="12570" marT="125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5,68</a:t>
                      </a:r>
                    </a:p>
                  </a:txBody>
                  <a:tcPr marL="12570" marR="12570" marT="1257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0327641"/>
                  </a:ext>
                </a:extLst>
              </a:tr>
              <a:tr h="251384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0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Ciclo de efectivo </a:t>
                      </a:r>
                    </a:p>
                  </a:txBody>
                  <a:tcPr marL="12570" marR="12570" marT="125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-17,31</a:t>
                      </a:r>
                    </a:p>
                  </a:txBody>
                  <a:tcPr marL="12570" marR="12570" marT="125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-6,98</a:t>
                      </a:r>
                    </a:p>
                  </a:txBody>
                  <a:tcPr marL="12570" marR="12570" marT="125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1,24</a:t>
                      </a:r>
                    </a:p>
                  </a:txBody>
                  <a:tcPr marL="12570" marR="12570" marT="125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-1,00</a:t>
                      </a:r>
                    </a:p>
                  </a:txBody>
                  <a:tcPr marL="12570" marR="12570" marT="125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-2,25</a:t>
                      </a:r>
                    </a:p>
                  </a:txBody>
                  <a:tcPr marL="12570" marR="12570" marT="1257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50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7329261"/>
                  </a:ext>
                </a:extLst>
              </a:tr>
              <a:tr h="251384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Razón de endeudamiento </a:t>
                      </a:r>
                    </a:p>
                  </a:txBody>
                  <a:tcPr marL="12570" marR="12570" marT="125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1,29</a:t>
                      </a:r>
                    </a:p>
                  </a:txBody>
                  <a:tcPr marL="12570" marR="12570" marT="125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0,50</a:t>
                      </a:r>
                    </a:p>
                  </a:txBody>
                  <a:tcPr marL="12570" marR="12570" marT="125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2,18</a:t>
                      </a:r>
                    </a:p>
                  </a:txBody>
                  <a:tcPr marL="12570" marR="12570" marT="125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2,91</a:t>
                      </a:r>
                    </a:p>
                  </a:txBody>
                  <a:tcPr marL="12570" marR="12570" marT="125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1,86</a:t>
                      </a:r>
                    </a:p>
                  </a:txBody>
                  <a:tcPr marL="12570" marR="12570" marT="1257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7557597"/>
                  </a:ext>
                </a:extLst>
              </a:tr>
              <a:tr h="251384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0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Margen utilidad bruta </a:t>
                      </a:r>
                    </a:p>
                  </a:txBody>
                  <a:tcPr marL="12570" marR="12570" marT="125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48,23%</a:t>
                      </a:r>
                    </a:p>
                  </a:txBody>
                  <a:tcPr marL="12570" marR="12570" marT="125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4,72%</a:t>
                      </a:r>
                    </a:p>
                  </a:txBody>
                  <a:tcPr marL="12570" marR="12570" marT="125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23,89%</a:t>
                      </a:r>
                    </a:p>
                  </a:txBody>
                  <a:tcPr marL="12570" marR="12570" marT="125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2,26%</a:t>
                      </a:r>
                    </a:p>
                  </a:txBody>
                  <a:tcPr marL="12570" marR="12570" marT="125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10,29%</a:t>
                      </a:r>
                    </a:p>
                  </a:txBody>
                  <a:tcPr marL="12570" marR="12570" marT="1257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50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9302061"/>
                  </a:ext>
                </a:extLst>
              </a:tr>
              <a:tr h="251384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Rentabilidad sobre ventas</a:t>
                      </a:r>
                    </a:p>
                  </a:txBody>
                  <a:tcPr marL="12570" marR="12570" marT="125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6,86%</a:t>
                      </a:r>
                    </a:p>
                  </a:txBody>
                  <a:tcPr marL="12570" marR="12570" marT="125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3,30%</a:t>
                      </a:r>
                    </a:p>
                  </a:txBody>
                  <a:tcPr marL="12570" marR="12570" marT="125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11,91%</a:t>
                      </a:r>
                    </a:p>
                  </a:txBody>
                  <a:tcPr marL="12570" marR="12570" marT="125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1,78%</a:t>
                      </a:r>
                    </a:p>
                  </a:txBody>
                  <a:tcPr marL="12570" marR="12570" marT="125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5,67%</a:t>
                      </a:r>
                    </a:p>
                  </a:txBody>
                  <a:tcPr marL="12570" marR="12570" marT="1257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00147"/>
                  </a:ext>
                </a:extLst>
              </a:tr>
              <a:tr h="251384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0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ROA=U/A</a:t>
                      </a:r>
                    </a:p>
                  </a:txBody>
                  <a:tcPr marL="12570" marR="12570" marT="125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23,84%</a:t>
                      </a:r>
                    </a:p>
                  </a:txBody>
                  <a:tcPr marL="12570" marR="12570" marT="125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6,34%</a:t>
                      </a:r>
                    </a:p>
                  </a:txBody>
                  <a:tcPr marL="12570" marR="12570" marT="125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11,25%</a:t>
                      </a:r>
                    </a:p>
                  </a:txBody>
                  <a:tcPr marL="12570" marR="12570" marT="125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1,09%</a:t>
                      </a:r>
                    </a:p>
                  </a:txBody>
                  <a:tcPr marL="12570" marR="12570" marT="125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6,22%</a:t>
                      </a:r>
                    </a:p>
                  </a:txBody>
                  <a:tcPr marL="12570" marR="12570" marT="1257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50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1409587"/>
                  </a:ext>
                </a:extLst>
              </a:tr>
              <a:tr h="263954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ROE </a:t>
                      </a:r>
                    </a:p>
                  </a:txBody>
                  <a:tcPr marL="12570" marR="12570" marT="125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54,68%</a:t>
                      </a:r>
                    </a:p>
                  </a:txBody>
                  <a:tcPr marL="12570" marR="12570" marT="125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9,51%</a:t>
                      </a:r>
                    </a:p>
                  </a:txBody>
                  <a:tcPr marL="12570" marR="12570" marT="125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35,72%</a:t>
                      </a:r>
                    </a:p>
                  </a:txBody>
                  <a:tcPr marL="12570" marR="12570" marT="125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4,25%</a:t>
                      </a:r>
                    </a:p>
                  </a:txBody>
                  <a:tcPr marL="12570" marR="12570" marT="125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16,49%</a:t>
                      </a:r>
                    </a:p>
                  </a:txBody>
                  <a:tcPr marL="12570" marR="12570" marT="1257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2372850"/>
                  </a:ext>
                </a:extLst>
              </a:tr>
              <a:tr h="263954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0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% EBITDA</a:t>
                      </a:r>
                    </a:p>
                  </a:txBody>
                  <a:tcPr marL="12570" marR="12570" marT="1257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51,12%</a:t>
                      </a:r>
                    </a:p>
                  </a:txBody>
                  <a:tcPr marL="12570" marR="12570" marT="125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4,72%</a:t>
                      </a:r>
                    </a:p>
                  </a:txBody>
                  <a:tcPr marL="12570" marR="12570" marT="125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21,61%</a:t>
                      </a:r>
                    </a:p>
                  </a:txBody>
                  <a:tcPr marL="12570" marR="12570" marT="125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2,26%</a:t>
                      </a:r>
                    </a:p>
                  </a:txBody>
                  <a:tcPr marL="12570" marR="12570" marT="125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9,53%</a:t>
                      </a:r>
                    </a:p>
                  </a:txBody>
                  <a:tcPr marL="12570" marR="12570" marT="1257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631827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33B450A8-916A-4712-9880-7512697DC80A}"/>
              </a:ext>
            </a:extLst>
          </p:cNvPr>
          <p:cNvSpPr txBox="1"/>
          <p:nvPr/>
        </p:nvSpPr>
        <p:spPr>
          <a:xfrm>
            <a:off x="569604" y="7147"/>
            <a:ext cx="6921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dirty="0">
                <a:latin typeface="+mj-lt"/>
              </a:rPr>
              <a:t>DATOS DE LA EMPRESA / PEER GROUP</a:t>
            </a:r>
          </a:p>
        </p:txBody>
      </p:sp>
    </p:spTree>
    <p:extLst>
      <p:ext uri="{BB962C8B-B14F-4D97-AF65-F5344CB8AC3E}">
        <p14:creationId xmlns:p14="http://schemas.microsoft.com/office/powerpoint/2010/main" val="14382997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EF72098A-3E95-47F3-91B7-585C691227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33356040"/>
              </p:ext>
            </p:extLst>
          </p:nvPr>
        </p:nvGraphicFramePr>
        <p:xfrm>
          <a:off x="294140" y="688251"/>
          <a:ext cx="8434070" cy="28060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Cuadro de texto 2">
            <a:extLst>
              <a:ext uri="{FF2B5EF4-FFF2-40B4-BE49-F238E27FC236}">
                <a16:creationId xmlns:a16="http://schemas.microsoft.com/office/drawing/2014/main" id="{24DBB7B4-256C-4DD7-A371-270A6FD70E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790" y="3598896"/>
            <a:ext cx="8434070" cy="28321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CO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Incremento proyectado de 33% adicional al crecimiento corriente de la operación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88969DD-0F75-48C6-AF52-22FEF8717102}"/>
              </a:ext>
            </a:extLst>
          </p:cNvPr>
          <p:cNvSpPr txBox="1"/>
          <p:nvPr/>
        </p:nvSpPr>
        <p:spPr>
          <a:xfrm>
            <a:off x="569604" y="7147"/>
            <a:ext cx="48590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dirty="0">
                <a:latin typeface="+mj-lt"/>
              </a:rPr>
              <a:t>ESTRATEGIAS / OBJETIVO</a:t>
            </a:r>
          </a:p>
        </p:txBody>
      </p:sp>
    </p:spTree>
    <p:extLst>
      <p:ext uri="{BB962C8B-B14F-4D97-AF65-F5344CB8AC3E}">
        <p14:creationId xmlns:p14="http://schemas.microsoft.com/office/powerpoint/2010/main" val="35993495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85DE2A1D-C391-4D84-8473-383E4C514B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42400" y="957528"/>
            <a:ext cx="7148667" cy="977325"/>
          </a:xfrm>
        </p:spPr>
        <p:txBody>
          <a:bodyPr>
            <a:normAutofit/>
          </a:bodyPr>
          <a:lstStyle/>
          <a:p>
            <a:r>
              <a:rPr lang="es-CO" dirty="0"/>
              <a:t>Plan estratégico para el crecimiento de ventas por medio de expansión y especialización</a:t>
            </a:r>
          </a:p>
          <a:p>
            <a:pPr marL="0" indent="0">
              <a:buNone/>
            </a:pPr>
            <a:endParaRPr lang="es-CO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5EC4D297-310D-41CB-85F6-19052B36DC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8214150"/>
              </p:ext>
            </p:extLst>
          </p:nvPr>
        </p:nvGraphicFramePr>
        <p:xfrm>
          <a:off x="4552468" y="2066847"/>
          <a:ext cx="4038600" cy="21301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" name="Imagen 11" descr="Imagen que contiene pájaro, ave&#10;&#10;Descripción generada automáticamente">
            <a:extLst>
              <a:ext uri="{FF2B5EF4-FFF2-40B4-BE49-F238E27FC236}">
                <a16:creationId xmlns:a16="http://schemas.microsoft.com/office/drawing/2014/main" id="{E6772390-9E34-421C-8050-E70A0ECF170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2835" y="2336587"/>
            <a:ext cx="3619210" cy="1092284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46F69D4-7B20-441E-A70F-247E5CA02431}"/>
              </a:ext>
            </a:extLst>
          </p:cNvPr>
          <p:cNvSpPr txBox="1"/>
          <p:nvPr/>
        </p:nvSpPr>
        <p:spPr>
          <a:xfrm>
            <a:off x="1065537" y="2622519"/>
            <a:ext cx="2684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Inversión: $4.377 millones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BB58392-154B-4EC2-B6D3-6EE9FC35CE54}"/>
              </a:ext>
            </a:extLst>
          </p:cNvPr>
          <p:cNvSpPr txBox="1"/>
          <p:nvPr/>
        </p:nvSpPr>
        <p:spPr>
          <a:xfrm>
            <a:off x="569604" y="7147"/>
            <a:ext cx="48590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dirty="0">
                <a:latin typeface="+mj-lt"/>
              </a:rPr>
              <a:t>ESTRATEGIAS</a:t>
            </a:r>
          </a:p>
        </p:txBody>
      </p:sp>
      <p:pic>
        <p:nvPicPr>
          <p:cNvPr id="5" name="Gráfico 4" descr="Insignia 1 con relleno sólido">
            <a:extLst>
              <a:ext uri="{FF2B5EF4-FFF2-40B4-BE49-F238E27FC236}">
                <a16:creationId xmlns:a16="http://schemas.microsoft.com/office/drawing/2014/main" id="{4303E385-8154-4A41-86B6-1954804A702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2835" y="953398"/>
            <a:ext cx="914400" cy="914400"/>
          </a:xfrm>
          <a:prstGeom prst="rect">
            <a:avLst/>
          </a:prstGeom>
        </p:spPr>
      </p:pic>
      <p:pic>
        <p:nvPicPr>
          <p:cNvPr id="8" name="Imagen 7" descr="Imagen que contiene pájaro, ave&#10;&#10;Descripción generada automáticamente">
            <a:extLst>
              <a:ext uri="{FF2B5EF4-FFF2-40B4-BE49-F238E27FC236}">
                <a16:creationId xmlns:a16="http://schemas.microsoft.com/office/drawing/2014/main" id="{B815C485-4334-4F0F-8BAB-091FA2712E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2835" y="3679518"/>
            <a:ext cx="3619210" cy="1092284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352DAB79-45DA-494D-927C-DDAE67F8599A}"/>
              </a:ext>
            </a:extLst>
          </p:cNvPr>
          <p:cNvSpPr txBox="1"/>
          <p:nvPr/>
        </p:nvSpPr>
        <p:spPr>
          <a:xfrm>
            <a:off x="1065537" y="4001306"/>
            <a:ext cx="3140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Valoración: $6.991 millones</a:t>
            </a:r>
          </a:p>
        </p:txBody>
      </p:sp>
    </p:spTree>
    <p:extLst>
      <p:ext uri="{BB962C8B-B14F-4D97-AF65-F5344CB8AC3E}">
        <p14:creationId xmlns:p14="http://schemas.microsoft.com/office/powerpoint/2010/main" val="31467186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85DE2A1D-C391-4D84-8473-383E4C514B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42400" y="956646"/>
            <a:ext cx="5694999" cy="1066225"/>
          </a:xfrm>
        </p:spPr>
        <p:txBody>
          <a:bodyPr>
            <a:normAutofit/>
          </a:bodyPr>
          <a:lstStyle/>
          <a:p>
            <a:r>
              <a:rPr lang="es-CO" dirty="0"/>
              <a:t>Posicionamiento y reconocimiento en el mercado</a:t>
            </a:r>
          </a:p>
          <a:p>
            <a:pPr marL="0" indent="0">
              <a:buNone/>
            </a:pPr>
            <a:endParaRPr lang="es-CO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5EC4D297-310D-41CB-85F6-19052B36DC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9496636"/>
              </p:ext>
            </p:extLst>
          </p:nvPr>
        </p:nvGraphicFramePr>
        <p:xfrm>
          <a:off x="4552468" y="2066847"/>
          <a:ext cx="4038600" cy="21301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" name="Imagen 11" descr="Imagen que contiene pájaro, ave&#10;&#10;Descripción generada automáticamente">
            <a:extLst>
              <a:ext uri="{FF2B5EF4-FFF2-40B4-BE49-F238E27FC236}">
                <a16:creationId xmlns:a16="http://schemas.microsoft.com/office/drawing/2014/main" id="{E6772390-9E34-421C-8050-E70A0ECF170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6954" y="2585481"/>
            <a:ext cx="3619210" cy="1092284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46F69D4-7B20-441E-A70F-247E5CA02431}"/>
              </a:ext>
            </a:extLst>
          </p:cNvPr>
          <p:cNvSpPr txBox="1"/>
          <p:nvPr/>
        </p:nvSpPr>
        <p:spPr>
          <a:xfrm>
            <a:off x="1210332" y="2946957"/>
            <a:ext cx="2684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Inversión: $2.860 millones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3D2A222-2C45-481C-8A3E-4AC2B5D0F851}"/>
              </a:ext>
            </a:extLst>
          </p:cNvPr>
          <p:cNvSpPr txBox="1"/>
          <p:nvPr/>
        </p:nvSpPr>
        <p:spPr>
          <a:xfrm>
            <a:off x="569604" y="7147"/>
            <a:ext cx="48590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dirty="0">
                <a:latin typeface="+mj-lt"/>
              </a:rPr>
              <a:t>ESTRATEGIAS</a:t>
            </a:r>
          </a:p>
        </p:txBody>
      </p:sp>
      <p:pic>
        <p:nvPicPr>
          <p:cNvPr id="5" name="Gráfico 4" descr="Insignia con relleno sólido">
            <a:extLst>
              <a:ext uri="{FF2B5EF4-FFF2-40B4-BE49-F238E27FC236}">
                <a16:creationId xmlns:a16="http://schemas.microsoft.com/office/drawing/2014/main" id="{B6DBFA3E-A71F-402D-9A3E-8628E4A612A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6954" y="956646"/>
            <a:ext cx="914400" cy="914400"/>
          </a:xfrm>
          <a:prstGeom prst="rect">
            <a:avLst/>
          </a:prstGeom>
        </p:spPr>
      </p:pic>
      <p:pic>
        <p:nvPicPr>
          <p:cNvPr id="8" name="Imagen 7" descr="Imagen que contiene pájaro, ave&#10;&#10;Descripción generada automáticamente">
            <a:extLst>
              <a:ext uri="{FF2B5EF4-FFF2-40B4-BE49-F238E27FC236}">
                <a16:creationId xmlns:a16="http://schemas.microsoft.com/office/drawing/2014/main" id="{B90A6ECF-E8D2-407C-9777-C11B6CD501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2835" y="3679518"/>
            <a:ext cx="3619210" cy="1092284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AFAC5750-C9F7-42A5-9F15-F8FF883AC888}"/>
              </a:ext>
            </a:extLst>
          </p:cNvPr>
          <p:cNvSpPr txBox="1"/>
          <p:nvPr/>
        </p:nvSpPr>
        <p:spPr>
          <a:xfrm>
            <a:off x="1038175" y="4016430"/>
            <a:ext cx="2957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Valoración: $10.292 millones</a:t>
            </a:r>
          </a:p>
        </p:txBody>
      </p:sp>
    </p:spTree>
    <p:extLst>
      <p:ext uri="{BB962C8B-B14F-4D97-AF65-F5344CB8AC3E}">
        <p14:creationId xmlns:p14="http://schemas.microsoft.com/office/powerpoint/2010/main" val="17766198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8E98B336-8632-42E7-9551-D59276D021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418" y="157207"/>
            <a:ext cx="4040188" cy="479822"/>
          </a:xfrm>
        </p:spPr>
        <p:txBody>
          <a:bodyPr>
            <a:noAutofit/>
          </a:bodyPr>
          <a:lstStyle/>
          <a:p>
            <a:pPr algn="ctr"/>
            <a:r>
              <a:rPr lang="es-CO" sz="2800" b="0">
                <a:solidFill>
                  <a:schemeClr val="tx1"/>
                </a:solidFill>
              </a:rPr>
              <a:t>Sin estrategia </a:t>
            </a:r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11DC1178-4590-4BFB-BD57-3B27B921D8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69541" y="157207"/>
            <a:ext cx="4041775" cy="479822"/>
          </a:xfrm>
        </p:spPr>
        <p:txBody>
          <a:bodyPr>
            <a:noAutofit/>
          </a:bodyPr>
          <a:lstStyle/>
          <a:p>
            <a:pPr algn="ctr"/>
            <a:r>
              <a:rPr lang="es-CO" sz="2800" b="0" dirty="0">
                <a:solidFill>
                  <a:schemeClr val="tx1"/>
                </a:solidFill>
              </a:rPr>
              <a:t>Con estrategia </a:t>
            </a:r>
          </a:p>
        </p:txBody>
      </p:sp>
      <p:graphicFrame>
        <p:nvGraphicFramePr>
          <p:cNvPr id="17" name="Marcador de contenido 16">
            <a:extLst>
              <a:ext uri="{FF2B5EF4-FFF2-40B4-BE49-F238E27FC236}">
                <a16:creationId xmlns:a16="http://schemas.microsoft.com/office/drawing/2014/main" id="{1CECD869-9548-416B-B435-100204CD1C30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137428489"/>
              </p:ext>
            </p:extLst>
          </p:nvPr>
        </p:nvGraphicFramePr>
        <p:xfrm>
          <a:off x="-159488" y="810070"/>
          <a:ext cx="4572000" cy="34952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9" name="Marcador de contenido 18">
            <a:extLst>
              <a:ext uri="{FF2B5EF4-FFF2-40B4-BE49-F238E27FC236}">
                <a16:creationId xmlns:a16="http://schemas.microsoft.com/office/drawing/2014/main" id="{ABA73A88-FEB5-432B-9137-63C30E86F05B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983895832"/>
              </p:ext>
            </p:extLst>
          </p:nvPr>
        </p:nvGraphicFramePr>
        <p:xfrm>
          <a:off x="4280934" y="596900"/>
          <a:ext cx="4818990" cy="370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692384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2CD9AD1A-B067-402F-82DA-7492E95A6916}"/>
              </a:ext>
            </a:extLst>
          </p:cNvPr>
          <p:cNvSpPr txBox="1"/>
          <p:nvPr/>
        </p:nvSpPr>
        <p:spPr>
          <a:xfrm>
            <a:off x="569604" y="7147"/>
            <a:ext cx="48590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dirty="0">
                <a:latin typeface="+mj-lt"/>
              </a:rPr>
              <a:t>CONCLUSIONES</a:t>
            </a: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277C5AB2-7C2C-42EC-B2F7-9F6B612836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7902081"/>
              </p:ext>
            </p:extLst>
          </p:nvPr>
        </p:nvGraphicFramePr>
        <p:xfrm>
          <a:off x="569604" y="539750"/>
          <a:ext cx="800479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702485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 descr="Rascacielos de líneas de arte abstracto">
            <a:extLst>
              <a:ext uri="{FF2B5EF4-FFF2-40B4-BE49-F238E27FC236}">
                <a16:creationId xmlns:a16="http://schemas.microsoft.com/office/drawing/2014/main" id="{6BD43CB5-00B7-48C9-A289-9AFEACC1A2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88900" y="2247900"/>
            <a:ext cx="8496300" cy="2914650"/>
          </a:xfr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6952B56F-E3AE-4708-80B4-16CBB0350259}"/>
              </a:ext>
            </a:extLst>
          </p:cNvPr>
          <p:cNvSpPr txBox="1"/>
          <p:nvPr/>
        </p:nvSpPr>
        <p:spPr>
          <a:xfrm>
            <a:off x="1729710" y="2349500"/>
            <a:ext cx="48590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5400" dirty="0">
                <a:latin typeface="+mj-lt"/>
              </a:rPr>
              <a:t>¡GRACIAS! </a:t>
            </a:r>
          </a:p>
        </p:txBody>
      </p:sp>
    </p:spTree>
    <p:extLst>
      <p:ext uri="{BB962C8B-B14F-4D97-AF65-F5344CB8AC3E}">
        <p14:creationId xmlns:p14="http://schemas.microsoft.com/office/powerpoint/2010/main" val="973922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cador de contenido 5" descr="hand-ripping-a-notebook-sheet_1088-65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50" b="23750"/>
          <a:stretch>
            <a:fillRect/>
          </a:stretch>
        </p:blipFill>
        <p:spPr>
          <a:xfrm>
            <a:off x="-33848" y="1942730"/>
            <a:ext cx="8433569" cy="3219819"/>
          </a:xfr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75EAE0E6-EB03-43CE-A316-9C87779B1349}"/>
              </a:ext>
            </a:extLst>
          </p:cNvPr>
          <p:cNvSpPr txBox="1"/>
          <p:nvPr/>
        </p:nvSpPr>
        <p:spPr>
          <a:xfrm>
            <a:off x="627321" y="701749"/>
            <a:ext cx="48590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5400" dirty="0">
                <a:latin typeface="+mj-lt"/>
              </a:rPr>
              <a:t>AGENDA </a:t>
            </a:r>
          </a:p>
        </p:txBody>
      </p:sp>
    </p:spTree>
    <p:extLst>
      <p:ext uri="{BB962C8B-B14F-4D97-AF65-F5344CB8AC3E}">
        <p14:creationId xmlns:p14="http://schemas.microsoft.com/office/powerpoint/2010/main" val="934237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515F0AAD-345A-4375-8A65-0A16B42840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5849865"/>
              </p:ext>
            </p:extLst>
          </p:nvPr>
        </p:nvGraphicFramePr>
        <p:xfrm>
          <a:off x="484189" y="221479"/>
          <a:ext cx="7475780" cy="45146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147082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EB7CC625-235F-4E2E-87A8-BC628F52E555}"/>
              </a:ext>
            </a:extLst>
          </p:cNvPr>
          <p:cNvSpPr txBox="1"/>
          <p:nvPr/>
        </p:nvSpPr>
        <p:spPr>
          <a:xfrm>
            <a:off x="569604" y="7147"/>
            <a:ext cx="48590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dirty="0">
                <a:latin typeface="+mj-lt"/>
              </a:rPr>
              <a:t>CONTEXTO </a:t>
            </a:r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D1475F83-A44F-49CC-8C7B-3E0CCDA3FCCA}"/>
              </a:ext>
            </a:extLst>
          </p:cNvPr>
          <p:cNvSpPr/>
          <p:nvPr/>
        </p:nvSpPr>
        <p:spPr>
          <a:xfrm>
            <a:off x="339306" y="1011448"/>
            <a:ext cx="914400" cy="914400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/>
              <a:t>2010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F2A905F6-CFA5-439E-8A8C-6C6D7ABF52BC}"/>
              </a:ext>
            </a:extLst>
          </p:cNvPr>
          <p:cNvSpPr/>
          <p:nvPr/>
        </p:nvSpPr>
        <p:spPr>
          <a:xfrm>
            <a:off x="1828800" y="1011448"/>
            <a:ext cx="914400" cy="914400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/>
              <a:t>2011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036A257F-33EE-4D3D-BCB6-F3D706CD0E5C}"/>
              </a:ext>
            </a:extLst>
          </p:cNvPr>
          <p:cNvSpPr/>
          <p:nvPr/>
        </p:nvSpPr>
        <p:spPr>
          <a:xfrm>
            <a:off x="3318294" y="1011448"/>
            <a:ext cx="914400" cy="914400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/>
              <a:t>2013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18B95593-FF8D-45E6-B1E8-494746F96016}"/>
              </a:ext>
            </a:extLst>
          </p:cNvPr>
          <p:cNvSpPr/>
          <p:nvPr/>
        </p:nvSpPr>
        <p:spPr>
          <a:xfrm>
            <a:off x="4807788" y="1011448"/>
            <a:ext cx="914400" cy="914400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/>
              <a:t>2015</a:t>
            </a: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C8CA3D17-855D-4BCD-BE52-EE61D1674AAF}"/>
              </a:ext>
            </a:extLst>
          </p:cNvPr>
          <p:cNvSpPr/>
          <p:nvPr/>
        </p:nvSpPr>
        <p:spPr>
          <a:xfrm>
            <a:off x="6297282" y="1011448"/>
            <a:ext cx="914400" cy="914400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/>
              <a:t>2019</a:t>
            </a: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7D17310B-600C-4C64-920B-51D85CE7B5B3}"/>
              </a:ext>
            </a:extLst>
          </p:cNvPr>
          <p:cNvSpPr/>
          <p:nvPr/>
        </p:nvSpPr>
        <p:spPr>
          <a:xfrm>
            <a:off x="7786776" y="1011448"/>
            <a:ext cx="914400" cy="914400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/>
              <a:t>2021</a:t>
            </a: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C4466C5A-42D4-4A4A-98A7-D60E5AE9AF95}"/>
              </a:ext>
            </a:extLst>
          </p:cNvPr>
          <p:cNvCxnSpPr>
            <a:cxnSpLocks/>
            <a:stCxn id="3" idx="6"/>
            <a:endCxn id="5" idx="2"/>
          </p:cNvCxnSpPr>
          <p:nvPr/>
        </p:nvCxnSpPr>
        <p:spPr>
          <a:xfrm>
            <a:off x="1253706" y="1468648"/>
            <a:ext cx="575094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D1F17000-3DB8-4936-80E8-EB082C81C2E2}"/>
              </a:ext>
            </a:extLst>
          </p:cNvPr>
          <p:cNvCxnSpPr>
            <a:cxnSpLocks/>
            <a:stCxn id="5" idx="6"/>
            <a:endCxn id="6" idx="2"/>
          </p:cNvCxnSpPr>
          <p:nvPr/>
        </p:nvCxnSpPr>
        <p:spPr>
          <a:xfrm>
            <a:off x="2743200" y="1468648"/>
            <a:ext cx="575094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52C6542F-0B5B-46B2-9843-09D3901317F2}"/>
              </a:ext>
            </a:extLst>
          </p:cNvPr>
          <p:cNvCxnSpPr>
            <a:cxnSpLocks/>
            <a:stCxn id="9" idx="6"/>
            <a:endCxn id="10" idx="2"/>
          </p:cNvCxnSpPr>
          <p:nvPr/>
        </p:nvCxnSpPr>
        <p:spPr>
          <a:xfrm>
            <a:off x="7211682" y="1468648"/>
            <a:ext cx="575094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A5F1AFFD-81A9-4545-9CAF-8067C48DFEAA}"/>
              </a:ext>
            </a:extLst>
          </p:cNvPr>
          <p:cNvCxnSpPr>
            <a:cxnSpLocks/>
            <a:stCxn id="8" idx="6"/>
            <a:endCxn id="9" idx="2"/>
          </p:cNvCxnSpPr>
          <p:nvPr/>
        </p:nvCxnSpPr>
        <p:spPr>
          <a:xfrm>
            <a:off x="5722188" y="1468648"/>
            <a:ext cx="575094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1D374B65-A726-49A9-A5E9-5D80B44F204A}"/>
              </a:ext>
            </a:extLst>
          </p:cNvPr>
          <p:cNvCxnSpPr>
            <a:cxnSpLocks/>
            <a:stCxn id="6" idx="6"/>
            <a:endCxn id="8" idx="2"/>
          </p:cNvCxnSpPr>
          <p:nvPr/>
        </p:nvCxnSpPr>
        <p:spPr>
          <a:xfrm>
            <a:off x="4232694" y="1468648"/>
            <a:ext cx="575094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6" name="CuadroTexto 35">
            <a:extLst>
              <a:ext uri="{FF2B5EF4-FFF2-40B4-BE49-F238E27FC236}">
                <a16:creationId xmlns:a16="http://schemas.microsoft.com/office/drawing/2014/main" id="{EF224D30-4B4D-401D-94BD-A0EBF60301FE}"/>
              </a:ext>
            </a:extLst>
          </p:cNvPr>
          <p:cNvSpPr txBox="1"/>
          <p:nvPr/>
        </p:nvSpPr>
        <p:spPr>
          <a:xfrm>
            <a:off x="142246" y="2146905"/>
            <a:ext cx="13085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dirty="0"/>
              <a:t>Nace CAVCA Seguros en Bogotá ZFB</a:t>
            </a:r>
          </a:p>
          <a:p>
            <a:pPr algn="ctr"/>
            <a:r>
              <a:rPr lang="es-CO" sz="1200" dirty="0"/>
              <a:t>Inicia ramo de seguros empresariales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5587258F-1391-4A81-B701-22A514DAD217}"/>
              </a:ext>
            </a:extLst>
          </p:cNvPr>
          <p:cNvSpPr txBox="1"/>
          <p:nvPr/>
        </p:nvSpPr>
        <p:spPr>
          <a:xfrm>
            <a:off x="1631740" y="2146905"/>
            <a:ext cx="13085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dirty="0"/>
              <a:t>Inicia ramo de autos y proyecto concesionarios SIDA en Neiva e Ibagué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A2246E5F-02B1-43D9-9C2A-25FA625D8F9C}"/>
              </a:ext>
            </a:extLst>
          </p:cNvPr>
          <p:cNvSpPr txBox="1"/>
          <p:nvPr/>
        </p:nvSpPr>
        <p:spPr>
          <a:xfrm>
            <a:off x="3121234" y="2146905"/>
            <a:ext cx="130851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dirty="0"/>
              <a:t>Inicia ramo de riesgos laborales con acreditación de </a:t>
            </a:r>
            <a:r>
              <a:rPr lang="es-CO" sz="1200" dirty="0" err="1"/>
              <a:t>Mintrabajo</a:t>
            </a:r>
            <a:r>
              <a:rPr lang="es-CO" sz="1200" dirty="0"/>
              <a:t> y Secretaría de Salud para servicios de SST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5766D02A-BCDB-4D47-9CB2-01B9D9057D2D}"/>
              </a:ext>
            </a:extLst>
          </p:cNvPr>
          <p:cNvSpPr txBox="1"/>
          <p:nvPr/>
        </p:nvSpPr>
        <p:spPr>
          <a:xfrm>
            <a:off x="4610728" y="2146905"/>
            <a:ext cx="13085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dirty="0"/>
              <a:t>Cambio de sede y crecimiento a más de 35 trabajadores y más de 10 aseguradoras</a:t>
            </a: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D88BBC26-AE50-4A2B-A4BC-D1F2C2EA01C2}"/>
              </a:ext>
            </a:extLst>
          </p:cNvPr>
          <p:cNvSpPr txBox="1"/>
          <p:nvPr/>
        </p:nvSpPr>
        <p:spPr>
          <a:xfrm>
            <a:off x="6100222" y="2146905"/>
            <a:ext cx="13085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dirty="0"/>
              <a:t>Se consolidan todos los ramos con estructuras coordinadores, comerciales y equipos técnicos</a:t>
            </a: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65B9E309-2F52-427A-8258-62E2DCE3C027}"/>
              </a:ext>
            </a:extLst>
          </p:cNvPr>
          <p:cNvSpPr txBox="1"/>
          <p:nvPr/>
        </p:nvSpPr>
        <p:spPr>
          <a:xfrm>
            <a:off x="7420603" y="2146905"/>
            <a:ext cx="16586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dirty="0"/>
              <a:t>Con más de 130 trabajadores, se consolida como una de las agencias de seguros más importantes de Colombia, con múltiples reconocimientos de las aseguradoras</a:t>
            </a:r>
          </a:p>
        </p:txBody>
      </p:sp>
    </p:spTree>
    <p:extLst>
      <p:ext uri="{BB962C8B-B14F-4D97-AF65-F5344CB8AC3E}">
        <p14:creationId xmlns:p14="http://schemas.microsoft.com/office/powerpoint/2010/main" val="2722050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5C34AC09-D06C-4F59-BA7A-5AF007DBFE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6211538"/>
              </p:ext>
            </p:extLst>
          </p:nvPr>
        </p:nvGraphicFramePr>
        <p:xfrm>
          <a:off x="1473565" y="71377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1485AAE8-8E95-422B-82AD-5E4B47608470}"/>
              </a:ext>
            </a:extLst>
          </p:cNvPr>
          <p:cNvSpPr txBox="1"/>
          <p:nvPr/>
        </p:nvSpPr>
        <p:spPr>
          <a:xfrm>
            <a:off x="569604" y="7147"/>
            <a:ext cx="48590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dirty="0">
                <a:latin typeface="+mj-lt"/>
              </a:rPr>
              <a:t>PROBLEMÁTICA</a:t>
            </a:r>
          </a:p>
        </p:txBody>
      </p:sp>
    </p:spTree>
    <p:extLst>
      <p:ext uri="{BB962C8B-B14F-4D97-AF65-F5344CB8AC3E}">
        <p14:creationId xmlns:p14="http://schemas.microsoft.com/office/powerpoint/2010/main" val="26790671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2CDB4FCD-D9C8-40C3-B139-0BC402F933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09562009"/>
              </p:ext>
            </p:extLst>
          </p:nvPr>
        </p:nvGraphicFramePr>
        <p:xfrm>
          <a:off x="468923" y="668215"/>
          <a:ext cx="8241323" cy="48064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71485127-0AA2-4D13-A907-93047033E4B7}"/>
              </a:ext>
            </a:extLst>
          </p:cNvPr>
          <p:cNvSpPr txBox="1"/>
          <p:nvPr/>
        </p:nvSpPr>
        <p:spPr>
          <a:xfrm>
            <a:off x="569604" y="7147"/>
            <a:ext cx="48590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dirty="0">
                <a:latin typeface="+mj-lt"/>
              </a:rPr>
              <a:t>OBJETIVOS</a:t>
            </a:r>
          </a:p>
        </p:txBody>
      </p:sp>
    </p:spTree>
    <p:extLst>
      <p:ext uri="{BB962C8B-B14F-4D97-AF65-F5344CB8AC3E}">
        <p14:creationId xmlns:p14="http://schemas.microsoft.com/office/powerpoint/2010/main" val="15353744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CA0E6C9D-AC2D-499D-9280-0F66EF6ACD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15463718"/>
              </p:ext>
            </p:extLst>
          </p:nvPr>
        </p:nvGraphicFramePr>
        <p:xfrm>
          <a:off x="281354" y="539750"/>
          <a:ext cx="8663354" cy="4067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BCDFE77B-B381-44FF-AE46-E1DF23D75990}"/>
              </a:ext>
            </a:extLst>
          </p:cNvPr>
          <p:cNvSpPr txBox="1"/>
          <p:nvPr/>
        </p:nvSpPr>
        <p:spPr>
          <a:xfrm>
            <a:off x="569604" y="7147"/>
            <a:ext cx="48590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dirty="0">
                <a:latin typeface="+mj-lt"/>
              </a:rPr>
              <a:t>METODOLOGÍA</a:t>
            </a:r>
          </a:p>
        </p:txBody>
      </p:sp>
    </p:spTree>
    <p:extLst>
      <p:ext uri="{BB962C8B-B14F-4D97-AF65-F5344CB8AC3E}">
        <p14:creationId xmlns:p14="http://schemas.microsoft.com/office/powerpoint/2010/main" val="36329528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3093C334-ADC0-40F2-AE9A-F450D6B881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23163591"/>
              </p:ext>
            </p:extLst>
          </p:nvPr>
        </p:nvGraphicFramePr>
        <p:xfrm>
          <a:off x="59707" y="101698"/>
          <a:ext cx="9024586" cy="4990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C28E9581-5F1E-4CF0-A0FE-C6267986A1D8}"/>
              </a:ext>
            </a:extLst>
          </p:cNvPr>
          <p:cNvSpPr txBox="1"/>
          <p:nvPr/>
        </p:nvSpPr>
        <p:spPr>
          <a:xfrm>
            <a:off x="569604" y="7147"/>
            <a:ext cx="48590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dirty="0">
                <a:latin typeface="+mj-lt"/>
              </a:rPr>
              <a:t>PROYECTO</a:t>
            </a:r>
          </a:p>
        </p:txBody>
      </p:sp>
    </p:spTree>
    <p:extLst>
      <p:ext uri="{BB962C8B-B14F-4D97-AF65-F5344CB8AC3E}">
        <p14:creationId xmlns:p14="http://schemas.microsoft.com/office/powerpoint/2010/main" val="13256448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BE9285D3-AFBD-402B-8989-C54D97C684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5338626"/>
              </p:ext>
            </p:extLst>
          </p:nvPr>
        </p:nvGraphicFramePr>
        <p:xfrm>
          <a:off x="520999" y="409512"/>
          <a:ext cx="3716216" cy="1456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4" name="Diagrama 13">
            <a:extLst>
              <a:ext uri="{FF2B5EF4-FFF2-40B4-BE49-F238E27FC236}">
                <a16:creationId xmlns:a16="http://schemas.microsoft.com/office/drawing/2014/main" id="{4FF5F138-CA68-4688-864B-E523A73764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82263059"/>
              </p:ext>
            </p:extLst>
          </p:nvPr>
        </p:nvGraphicFramePr>
        <p:xfrm>
          <a:off x="520999" y="2403717"/>
          <a:ext cx="3716216" cy="1554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21" name="Diagrama 20">
            <a:extLst>
              <a:ext uri="{FF2B5EF4-FFF2-40B4-BE49-F238E27FC236}">
                <a16:creationId xmlns:a16="http://schemas.microsoft.com/office/drawing/2014/main" id="{9641B348-F045-4A33-8B7C-BD64D1A698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73286845"/>
              </p:ext>
            </p:extLst>
          </p:nvPr>
        </p:nvGraphicFramePr>
        <p:xfrm>
          <a:off x="495599" y="1455798"/>
          <a:ext cx="3716216" cy="1456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mc:AlternateContent xmlns:mc="http://schemas.openxmlformats.org/markup-compatibility/2006" xmlns:cx2="http://schemas.microsoft.com/office/drawing/2015/10/21/chartex">
        <mc:Choice Requires="cx2">
          <p:graphicFrame>
            <p:nvGraphicFramePr>
              <p:cNvPr id="22" name="Gráfico 21">
                <a:extLst>
                  <a:ext uri="{FF2B5EF4-FFF2-40B4-BE49-F238E27FC236}">
                    <a16:creationId xmlns:a16="http://schemas.microsoft.com/office/drawing/2014/main" id="{D926799C-28C9-4490-A944-E90459C3AC1D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934369251"/>
                  </p:ext>
                </p:extLst>
              </p:nvPr>
            </p:nvGraphicFramePr>
            <p:xfrm>
              <a:off x="4406601" y="314396"/>
              <a:ext cx="4572000" cy="274320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17"/>
              </a:graphicData>
            </a:graphic>
          </p:graphicFrame>
        </mc:Choice>
        <mc:Fallback xmlns="">
          <p:pic>
            <p:nvPicPr>
              <p:cNvPr id="22" name="Gráfico 21">
                <a:extLst>
                  <a:ext uri="{FF2B5EF4-FFF2-40B4-BE49-F238E27FC236}">
                    <a16:creationId xmlns:cx2="http://schemas.microsoft.com/office/drawing/2015/10/21/chartex" xmlns="" xmlns:a16="http://schemas.microsoft.com/office/drawing/2014/main" id="{D926799C-28C9-4490-A944-E90459C3AC1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4406601" y="314396"/>
                <a:ext cx="4572000" cy="2743200"/>
              </a:xfrm>
              <a:prstGeom prst="rect">
                <a:avLst/>
              </a:prstGeom>
            </p:spPr>
          </p:pic>
        </mc:Fallback>
      </mc:AlternateContent>
      <p:pic>
        <p:nvPicPr>
          <p:cNvPr id="23" name="Imagen 22" descr="Imagen que contiene pájaro, ave&#10;&#10;Descripción generada automáticamente">
            <a:extLst>
              <a:ext uri="{FF2B5EF4-FFF2-40B4-BE49-F238E27FC236}">
                <a16:creationId xmlns:a16="http://schemas.microsoft.com/office/drawing/2014/main" id="{A21447D9-4366-4EF8-8188-A7507DBF3F46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195732" y="3797593"/>
            <a:ext cx="2758555" cy="832537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E7822A19-6A44-4E28-912C-437636695B5B}"/>
              </a:ext>
            </a:extLst>
          </p:cNvPr>
          <p:cNvSpPr txBox="1"/>
          <p:nvPr/>
        </p:nvSpPr>
        <p:spPr>
          <a:xfrm>
            <a:off x="6773102" y="3839321"/>
            <a:ext cx="26734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Ventas:</a:t>
            </a:r>
          </a:p>
          <a:p>
            <a:r>
              <a:rPr lang="es-CO" dirty="0"/>
              <a:t> $3.417 millones</a:t>
            </a:r>
          </a:p>
        </p:txBody>
      </p:sp>
      <p:pic>
        <p:nvPicPr>
          <p:cNvPr id="25" name="Imagen 24" descr="Imagen que contiene pájaro, ave&#10;&#10;Descripción generada automáticamente">
            <a:extLst>
              <a:ext uri="{FF2B5EF4-FFF2-40B4-BE49-F238E27FC236}">
                <a16:creationId xmlns:a16="http://schemas.microsoft.com/office/drawing/2014/main" id="{EF7F8B87-CB61-4523-84D1-E2AD52FB8607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8554" y="3745084"/>
            <a:ext cx="3001778" cy="905942"/>
          </a:xfrm>
          <a:prstGeom prst="rect">
            <a:avLst/>
          </a:prstGeom>
        </p:spPr>
      </p:pic>
      <p:pic>
        <p:nvPicPr>
          <p:cNvPr id="26" name="Imagen 25" descr="Imagen que contiene pájaro, ave&#10;&#10;Descripción generada automáticamente">
            <a:extLst>
              <a:ext uri="{FF2B5EF4-FFF2-40B4-BE49-F238E27FC236}">
                <a16:creationId xmlns:a16="http://schemas.microsoft.com/office/drawing/2014/main" id="{00AA4B69-6F64-4FB3-B561-539DE3E73AE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262708" y="3797593"/>
            <a:ext cx="2758554" cy="832537"/>
          </a:xfrm>
          <a:prstGeom prst="rect">
            <a:avLst/>
          </a:prstGeom>
        </p:spPr>
      </p:pic>
      <p:sp>
        <p:nvSpPr>
          <p:cNvPr id="27" name="CuadroTexto 26">
            <a:extLst>
              <a:ext uri="{FF2B5EF4-FFF2-40B4-BE49-F238E27FC236}">
                <a16:creationId xmlns:a16="http://schemas.microsoft.com/office/drawing/2014/main" id="{9F47682C-625B-49AF-8A02-D48E6D01A638}"/>
              </a:ext>
            </a:extLst>
          </p:cNvPr>
          <p:cNvSpPr txBox="1"/>
          <p:nvPr/>
        </p:nvSpPr>
        <p:spPr>
          <a:xfrm>
            <a:off x="601309" y="3839321"/>
            <a:ext cx="26734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Activo:</a:t>
            </a:r>
          </a:p>
          <a:p>
            <a:r>
              <a:rPr lang="es-CO" dirty="0"/>
              <a:t> $983 millones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B9617525-C0AD-493D-AAFF-E50BAE12C867}"/>
              </a:ext>
            </a:extLst>
          </p:cNvPr>
          <p:cNvSpPr txBox="1"/>
          <p:nvPr/>
        </p:nvSpPr>
        <p:spPr>
          <a:xfrm>
            <a:off x="3681158" y="3866525"/>
            <a:ext cx="26734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Pasivo:</a:t>
            </a:r>
          </a:p>
          <a:p>
            <a:r>
              <a:rPr lang="es-CO" dirty="0"/>
              <a:t> $555 millones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7ACB0B98-3360-43A4-BBC3-E8E07821117D}"/>
              </a:ext>
            </a:extLst>
          </p:cNvPr>
          <p:cNvSpPr txBox="1"/>
          <p:nvPr/>
        </p:nvSpPr>
        <p:spPr>
          <a:xfrm>
            <a:off x="569604" y="7147"/>
            <a:ext cx="48590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dirty="0">
                <a:latin typeface="+mj-lt"/>
              </a:rPr>
              <a:t>DATOS DE LA EMPRESA</a:t>
            </a:r>
          </a:p>
        </p:txBody>
      </p:sp>
    </p:spTree>
    <p:extLst>
      <p:ext uri="{BB962C8B-B14F-4D97-AF65-F5344CB8AC3E}">
        <p14:creationId xmlns:p14="http://schemas.microsoft.com/office/powerpoint/2010/main" val="42513956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Version xmlns="http://schemas.microsoft.com/sharepoint/v3/fields" xsi:nil="true"/>
    <_Status xmlns="http://schemas.microsoft.com/sharepoint/v3/fields">Not Started</_Statu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E64AEEDD9B7A4D93545ACBE97D4615" ma:contentTypeVersion="2" ma:contentTypeDescription="Create a new document." ma:contentTypeScope="" ma:versionID="f49002b78e3a4a71b814eef46a983816">
  <xsd:schema xmlns:xsd="http://www.w3.org/2001/XMLSchema" xmlns:xs="http://www.w3.org/2001/XMLSchema" xmlns:p="http://schemas.microsoft.com/office/2006/metadata/properties" xmlns:ns2="http://schemas.microsoft.com/sharepoint/v3/fields" targetNamespace="http://schemas.microsoft.com/office/2006/metadata/properties" ma:root="true" ma:fieldsID="38f6db2dd0d9a0cf6a8dc37be32b365b" ns2:_=""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_Status" minOccurs="0"/>
                <xsd:element ref="ns2:_Vers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8" nillable="true" ma:displayName="Status" ma:default="Not Started" ma:internalName="_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  <xsd:element name="_Version" ma:index="9" nillable="true" ma:displayName="Version" ma:internalName="_Version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B6F2769-7194-4217-93D3-3AF3A4742282}">
  <ds:schemaRefs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microsoft.com/sharepoint/v3/field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4214858-785C-42F7-BE66-6D0E79395F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FNEMasterTemplateForThemePreview.pptx</Template>
  <TotalTime>1710</TotalTime>
  <Words>756</Words>
  <Application>Microsoft Office PowerPoint</Application>
  <PresentationFormat>Presentación en pantalla (16:9)</PresentationFormat>
  <Paragraphs>188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17</vt:i4>
      </vt:variant>
    </vt:vector>
  </HeadingPairs>
  <TitlesOfParts>
    <vt:vector size="24" baseType="lpstr">
      <vt:lpstr>Arial</vt:lpstr>
      <vt:lpstr>Arial Narrow</vt:lpstr>
      <vt:lpstr>Calibri</vt:lpstr>
      <vt:lpstr>Symbol</vt:lpstr>
      <vt:lpstr>Office Theme</vt:lpstr>
      <vt:lpstr>1_Office Theme</vt:lpstr>
      <vt:lpstr>2_Office Theme</vt:lpstr>
      <vt:lpstr>PLAN ESTRATÉGICO DE VALOR  ORIENTADO AL AUMENTO DE INGRESOS CAVCA LTDA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FileNewTemplate</dc:title>
  <dc:creator>Diana</dc:creator>
  <cp:lastModifiedBy>Erika Gomez</cp:lastModifiedBy>
  <cp:revision>94</cp:revision>
  <dcterms:created xsi:type="dcterms:W3CDTF">2010-04-12T23:12:02Z</dcterms:created>
  <dcterms:modified xsi:type="dcterms:W3CDTF">2021-11-26T19:34:09Z</dcterms:modified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0x0101000DE64AEEDD9B7A4D93545ACBE97D4615</vt:lpwstr>
  </property>
</Properties>
</file>