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4"/>
  </p:sldMasterIdLst>
  <p:notesMasterIdLst>
    <p:notesMasterId r:id="rId28"/>
  </p:notesMasterIdLst>
  <p:sldIdLst>
    <p:sldId id="256" r:id="rId5"/>
    <p:sldId id="326" r:id="rId6"/>
    <p:sldId id="307" r:id="rId7"/>
    <p:sldId id="306" r:id="rId8"/>
    <p:sldId id="309" r:id="rId9"/>
    <p:sldId id="310" r:id="rId10"/>
    <p:sldId id="311" r:id="rId11"/>
    <p:sldId id="308" r:id="rId12"/>
    <p:sldId id="312" r:id="rId13"/>
    <p:sldId id="313" r:id="rId14"/>
    <p:sldId id="314" r:id="rId15"/>
    <p:sldId id="315" r:id="rId16"/>
    <p:sldId id="320" r:id="rId17"/>
    <p:sldId id="319" r:id="rId18"/>
    <p:sldId id="321" r:id="rId19"/>
    <p:sldId id="327" r:id="rId20"/>
    <p:sldId id="328" r:id="rId21"/>
    <p:sldId id="329" r:id="rId22"/>
    <p:sldId id="322" r:id="rId23"/>
    <p:sldId id="323" r:id="rId24"/>
    <p:sldId id="324" r:id="rId25"/>
    <p:sldId id="316" r:id="rId26"/>
    <p:sldId id="325" r:id="rId27"/>
  </p:sldIdLst>
  <p:sldSz cx="9144000" cy="5143500" type="screen16x9"/>
  <p:notesSz cx="6858000" cy="9144000"/>
  <p:embeddedFontLst>
    <p:embeddedFont>
      <p:font typeface="Anton" panose="020B0604020202020204" charset="0"/>
      <p:regular r:id="rId29"/>
    </p:embeddedFont>
    <p:embeddedFont>
      <p:font typeface="Arial Black" panose="020B0A04020102020204" pitchFamily="34" charset="0"/>
      <p:bold r:id="rId30"/>
    </p:embeddedFont>
    <p:embeddedFont>
      <p:font typeface="Cairo" panose="020B0604020202020204" charset="-78"/>
      <p:regular r:id="rId31"/>
      <p:bold r:id="rId32"/>
    </p:embeddedFont>
    <p:embeddedFont>
      <p:font typeface="Lucida Sans" panose="020B0602030504020204" pitchFamily="34" charset="0"/>
      <p:regular r:id="rId33"/>
      <p:bold r:id="rId34"/>
      <p:italic r:id="rId35"/>
      <p:boldItalic r:id="rId36"/>
    </p:embeddedFont>
    <p:embeddedFont>
      <p:font typeface="Roboto Condensed" panose="020B060402020202020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6699"/>
    <a:srgbClr val="006699"/>
    <a:srgbClr val="CDE18B"/>
    <a:srgbClr val="3399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00CE8-52AE-725D-772D-705713BC481E}" v="3" dt="2021-03-24T14:18:39.654"/>
    <p1510:client id="{9E70B44E-87DF-2CF1-2909-5C0CC9E8DB8B}" v="11" dt="2021-03-24T05:51:44.247"/>
  </p1510:revLst>
</p1510:revInfo>
</file>

<file path=ppt/tableStyles.xml><?xml version="1.0" encoding="utf-8"?>
<a:tblStyleLst xmlns:a="http://schemas.openxmlformats.org/drawingml/2006/main" def="{06B052F6-4F00-4F10-B065-63C46F7440E5}">
  <a:tblStyle styleId="{06B052F6-4F00-4F10-B065-63C46F7440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53432" autoAdjust="0"/>
  </p:normalViewPr>
  <p:slideViewPr>
    <p:cSldViewPr snapToGrid="0">
      <p:cViewPr varScale="1">
        <p:scale>
          <a:sx n="146" d="100"/>
          <a:sy n="146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DY DEL CARMEN GIRALDO BETTER" userId="S::cindy-giraldo@upc.edu.co::a192f708-1e98-4c54-a069-6b78fed6c68e" providerId="AD" clId="Web-{9E70B44E-87DF-2CF1-2909-5C0CC9E8DB8B}"/>
    <pc:docChg chg="modSld">
      <pc:chgData name="CINDY DEL CARMEN GIRALDO BETTER" userId="S::cindy-giraldo@upc.edu.co::a192f708-1e98-4c54-a069-6b78fed6c68e" providerId="AD" clId="Web-{9E70B44E-87DF-2CF1-2909-5C0CC9E8DB8B}" dt="2021-03-24T05:51:44.247" v="9"/>
      <pc:docMkLst>
        <pc:docMk/>
      </pc:docMkLst>
      <pc:sldChg chg="modSp">
        <pc:chgData name="CINDY DEL CARMEN GIRALDO BETTER" userId="S::cindy-giraldo@upc.edu.co::a192f708-1e98-4c54-a069-6b78fed6c68e" providerId="AD" clId="Web-{9E70B44E-87DF-2CF1-2909-5C0CC9E8DB8B}" dt="2021-03-24T05:51:44.247" v="9"/>
        <pc:sldMkLst>
          <pc:docMk/>
          <pc:sldMk cId="4028501244" sldId="326"/>
        </pc:sldMkLst>
        <pc:picChg chg="mod">
          <ac:chgData name="CINDY DEL CARMEN GIRALDO BETTER" userId="S::cindy-giraldo@upc.edu.co::a192f708-1e98-4c54-a069-6b78fed6c68e" providerId="AD" clId="Web-{9E70B44E-87DF-2CF1-2909-5C0CC9E8DB8B}" dt="2021-03-24T05:51:44.247" v="9"/>
          <ac:picMkLst>
            <pc:docMk/>
            <pc:sldMk cId="4028501244" sldId="326"/>
            <ac:picMk id="621" creationId="{00000000-0000-0000-0000-000000000000}"/>
          </ac:picMkLst>
        </pc:picChg>
      </pc:sldChg>
    </pc:docChg>
  </pc:docChgLst>
  <pc:docChgLst>
    <pc:chgData name="MARTHA ROCIO LUGO CIFUENTES" userId="S::martha-lugo@upc.edu.co::95fd7a7c-3423-4ac7-a7e0-a24c95291101" providerId="AD" clId="Web-{9D800CE8-52AE-725D-772D-705713BC481E}"/>
    <pc:docChg chg="modSld">
      <pc:chgData name="MARTHA ROCIO LUGO CIFUENTES" userId="S::martha-lugo@upc.edu.co::95fd7a7c-3423-4ac7-a7e0-a24c95291101" providerId="AD" clId="Web-{9D800CE8-52AE-725D-772D-705713BC481E}" dt="2021-03-24T14:18:39.654" v="2" actId="1076"/>
      <pc:docMkLst>
        <pc:docMk/>
      </pc:docMkLst>
      <pc:sldChg chg="modSp">
        <pc:chgData name="MARTHA ROCIO LUGO CIFUENTES" userId="S::martha-lugo@upc.edu.co::95fd7a7c-3423-4ac7-a7e0-a24c95291101" providerId="AD" clId="Web-{9D800CE8-52AE-725D-772D-705713BC481E}" dt="2021-03-24T14:18:39.654" v="2" actId="1076"/>
        <pc:sldMkLst>
          <pc:docMk/>
          <pc:sldMk cId="3693807891" sldId="323"/>
        </pc:sldMkLst>
        <pc:picChg chg="mod">
          <ac:chgData name="MARTHA ROCIO LUGO CIFUENTES" userId="S::martha-lugo@upc.edu.co::95fd7a7c-3423-4ac7-a7e0-a24c95291101" providerId="AD" clId="Web-{9D800CE8-52AE-725D-772D-705713BC481E}" dt="2021-03-24T14:18:39.654" v="2" actId="1076"/>
          <ac:picMkLst>
            <pc:docMk/>
            <pc:sldMk cId="3693807891" sldId="323"/>
            <ac:picMk id="3074" creationId="{DC75E0F6-F42C-4F39-A4A8-8741A59C044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6FA727-1204-4D3C-ABAB-34348102C103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A0D6D1BE-4159-411B-90B2-79DBA8422FD3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Procesos eficaces y eficientes</a:t>
          </a:r>
        </a:p>
      </dgm:t>
    </dgm:pt>
    <dgm:pt modelId="{A46DFE50-1EFE-4253-B361-1D1EFD0A7531}" type="parTrans" cxnId="{A20D711B-06F6-48CF-9788-15817FAA298A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930CA629-DCEF-4C21-9C19-30F8FEC672A3}" type="sibTrans" cxnId="{A20D711B-06F6-48CF-9788-15817FAA298A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EBD6C5EC-05A7-4E6C-B1F9-DF16AE2C2F15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Apropiado fujo de dinero</a:t>
          </a:r>
        </a:p>
      </dgm:t>
    </dgm:pt>
    <dgm:pt modelId="{FC870817-A451-4ABD-A629-C971244BCBB1}" type="parTrans" cxnId="{242D51F0-A79D-4A6D-8D90-81F1A3239F99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4AFBCC53-2378-486F-A18A-3B1BD04F95F9}" type="sibTrans" cxnId="{242D51F0-A79D-4A6D-8D90-81F1A3239F99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052BE9AE-E0F6-44AA-8319-0F8598FA377A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Jerarquía establecida</a:t>
          </a:r>
        </a:p>
      </dgm:t>
    </dgm:pt>
    <dgm:pt modelId="{72B1BA7C-B59A-4FC9-858D-B058B400421A}" type="parTrans" cxnId="{0CB54F58-1342-4BC0-A468-148CCAD53118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4F36B29E-BE3A-4582-9547-405674E83266}" type="sibTrans" cxnId="{0CB54F58-1342-4BC0-A468-148CCAD53118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5B9C1715-A5D8-4D33-8622-8F8CBC125450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Respaldo efectivo de información</a:t>
          </a:r>
        </a:p>
      </dgm:t>
    </dgm:pt>
    <dgm:pt modelId="{DD5A7963-32F8-4A39-8630-AAAAE5419C86}" type="parTrans" cxnId="{3D5B1698-A340-4383-BB8A-7D6E78662F5C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CC1C719E-468E-4CFC-AE81-E81CD262262D}" type="sibTrans" cxnId="{3D5B1698-A340-4383-BB8A-7D6E78662F5C}">
      <dgm:prSet/>
      <dgm:spPr/>
      <dgm:t>
        <a:bodyPr/>
        <a:lstStyle/>
        <a:p>
          <a:endParaRPr lang="es-ES" b="1">
            <a:solidFill>
              <a:srgbClr val="336699"/>
            </a:solidFill>
          </a:endParaRPr>
        </a:p>
      </dgm:t>
    </dgm:pt>
    <dgm:pt modelId="{478AF305-86BF-448F-B5F0-67EA97D8D2D6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Más alta rentabilidad para la empresa</a:t>
          </a:r>
        </a:p>
      </dgm:t>
    </dgm:pt>
    <dgm:pt modelId="{67D01812-C015-4BC5-99B1-63FB34C0881F}" type="parTrans" cxnId="{B965E855-02BD-4B99-812B-815436683983}">
      <dgm:prSet/>
      <dgm:spPr/>
      <dgm:t>
        <a:bodyPr/>
        <a:lstStyle/>
        <a:p>
          <a:endParaRPr lang="es-CO" b="1">
            <a:solidFill>
              <a:srgbClr val="336699"/>
            </a:solidFill>
          </a:endParaRPr>
        </a:p>
      </dgm:t>
    </dgm:pt>
    <dgm:pt modelId="{BD2BE276-0A15-4552-9A8F-B4BA1F91C7AA}" type="sibTrans" cxnId="{B965E855-02BD-4B99-812B-815436683983}">
      <dgm:prSet/>
      <dgm:spPr/>
      <dgm:t>
        <a:bodyPr/>
        <a:lstStyle/>
        <a:p>
          <a:endParaRPr lang="es-CO" b="1">
            <a:solidFill>
              <a:srgbClr val="336699"/>
            </a:solidFill>
          </a:endParaRPr>
        </a:p>
      </dgm:t>
    </dgm:pt>
    <dgm:pt modelId="{2CB5EA04-18FE-49BB-B517-F2F74C86003B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Adecuada distribución laboral</a:t>
          </a:r>
        </a:p>
      </dgm:t>
    </dgm:pt>
    <dgm:pt modelId="{2CF99E12-4BEA-4558-B59E-90DF439E8ABD}" type="parTrans" cxnId="{8677F96A-0125-4F8D-A021-7192FB17671F}">
      <dgm:prSet/>
      <dgm:spPr/>
      <dgm:t>
        <a:bodyPr/>
        <a:lstStyle/>
        <a:p>
          <a:endParaRPr lang="es-CO" b="1">
            <a:solidFill>
              <a:srgbClr val="336699"/>
            </a:solidFill>
          </a:endParaRPr>
        </a:p>
      </dgm:t>
    </dgm:pt>
    <dgm:pt modelId="{E676C930-FF93-4A9F-BE5A-A13C26E80CD8}" type="sibTrans" cxnId="{8677F96A-0125-4F8D-A021-7192FB17671F}">
      <dgm:prSet/>
      <dgm:spPr/>
      <dgm:t>
        <a:bodyPr/>
        <a:lstStyle/>
        <a:p>
          <a:endParaRPr lang="es-CO" b="1">
            <a:solidFill>
              <a:srgbClr val="336699"/>
            </a:solidFill>
          </a:endParaRPr>
        </a:p>
      </dgm:t>
    </dgm:pt>
    <dgm:pt modelId="{535ED89F-4FC7-4D94-B268-3FF0EA7F42CE}">
      <dgm:prSet phldrT="[Texto]" custT="1"/>
      <dgm:spPr/>
      <dgm:t>
        <a:bodyPr/>
        <a:lstStyle/>
        <a:p>
          <a:r>
            <a:rPr lang="es-ES" sz="1600" b="1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Integridad de la información</a:t>
          </a:r>
        </a:p>
      </dgm:t>
    </dgm:pt>
    <dgm:pt modelId="{7D0EC18B-7830-4373-9973-7921A9AA58F3}" type="parTrans" cxnId="{4763A4F8-D7A2-4947-BC2A-CDA285F63E25}">
      <dgm:prSet/>
      <dgm:spPr/>
      <dgm:t>
        <a:bodyPr/>
        <a:lstStyle/>
        <a:p>
          <a:endParaRPr lang="es-CO" b="1">
            <a:solidFill>
              <a:srgbClr val="336699"/>
            </a:solidFill>
          </a:endParaRPr>
        </a:p>
      </dgm:t>
    </dgm:pt>
    <dgm:pt modelId="{597C5A11-9CED-4387-B1FC-5126195D6CF7}" type="sibTrans" cxnId="{4763A4F8-D7A2-4947-BC2A-CDA285F63E25}">
      <dgm:prSet/>
      <dgm:spPr/>
      <dgm:t>
        <a:bodyPr/>
        <a:lstStyle/>
        <a:p>
          <a:endParaRPr lang="es-CO" b="1">
            <a:solidFill>
              <a:srgbClr val="336699"/>
            </a:solidFill>
          </a:endParaRPr>
        </a:p>
      </dgm:t>
    </dgm:pt>
    <dgm:pt modelId="{8D0640ED-ABC7-47AB-9218-9D42C26E86A3}" type="pres">
      <dgm:prSet presAssocID="{7C6FA727-1204-4D3C-ABAB-34348102C103}" presName="diagram" presStyleCnt="0">
        <dgm:presLayoutVars>
          <dgm:dir/>
          <dgm:resizeHandles val="exact"/>
        </dgm:presLayoutVars>
      </dgm:prSet>
      <dgm:spPr/>
    </dgm:pt>
    <dgm:pt modelId="{71C54479-B50A-474D-99F4-709C24081EAA}" type="pres">
      <dgm:prSet presAssocID="{535ED89F-4FC7-4D94-B268-3FF0EA7F42CE}" presName="node" presStyleLbl="node1" presStyleIdx="0" presStyleCnt="7">
        <dgm:presLayoutVars>
          <dgm:bulletEnabled val="1"/>
        </dgm:presLayoutVars>
      </dgm:prSet>
      <dgm:spPr/>
    </dgm:pt>
    <dgm:pt modelId="{06A7DF95-F92C-4F2F-A49C-85D2AC0D702E}" type="pres">
      <dgm:prSet presAssocID="{597C5A11-9CED-4387-B1FC-5126195D6CF7}" presName="sibTrans" presStyleCnt="0"/>
      <dgm:spPr/>
    </dgm:pt>
    <dgm:pt modelId="{BEB4F16C-A466-429C-A473-4FAE3CDC3CE7}" type="pres">
      <dgm:prSet presAssocID="{A0D6D1BE-4159-411B-90B2-79DBA8422FD3}" presName="node" presStyleLbl="node1" presStyleIdx="1" presStyleCnt="7">
        <dgm:presLayoutVars>
          <dgm:bulletEnabled val="1"/>
        </dgm:presLayoutVars>
      </dgm:prSet>
      <dgm:spPr/>
    </dgm:pt>
    <dgm:pt modelId="{6F116DDE-469E-4E8D-9205-9FBADBE5344A}" type="pres">
      <dgm:prSet presAssocID="{930CA629-DCEF-4C21-9C19-30F8FEC672A3}" presName="sibTrans" presStyleCnt="0"/>
      <dgm:spPr/>
    </dgm:pt>
    <dgm:pt modelId="{0995B46E-8162-476D-A230-AF3B190D801B}" type="pres">
      <dgm:prSet presAssocID="{EBD6C5EC-05A7-4E6C-B1F9-DF16AE2C2F15}" presName="node" presStyleLbl="node1" presStyleIdx="2" presStyleCnt="7">
        <dgm:presLayoutVars>
          <dgm:bulletEnabled val="1"/>
        </dgm:presLayoutVars>
      </dgm:prSet>
      <dgm:spPr/>
    </dgm:pt>
    <dgm:pt modelId="{DF95EA75-CA4F-40F4-AC24-F064730275EE}" type="pres">
      <dgm:prSet presAssocID="{4AFBCC53-2378-486F-A18A-3B1BD04F95F9}" presName="sibTrans" presStyleCnt="0"/>
      <dgm:spPr/>
    </dgm:pt>
    <dgm:pt modelId="{F8F57EB8-0478-43C2-B10B-E7B91076B48F}" type="pres">
      <dgm:prSet presAssocID="{052BE9AE-E0F6-44AA-8319-0F8598FA377A}" presName="node" presStyleLbl="node1" presStyleIdx="3" presStyleCnt="7">
        <dgm:presLayoutVars>
          <dgm:bulletEnabled val="1"/>
        </dgm:presLayoutVars>
      </dgm:prSet>
      <dgm:spPr/>
    </dgm:pt>
    <dgm:pt modelId="{1FAD13CC-8B61-424C-8CB1-8FF899CE8658}" type="pres">
      <dgm:prSet presAssocID="{4F36B29E-BE3A-4582-9547-405674E83266}" presName="sibTrans" presStyleCnt="0"/>
      <dgm:spPr/>
    </dgm:pt>
    <dgm:pt modelId="{269189D6-1E9B-4BA1-B3BE-37460B8B03DF}" type="pres">
      <dgm:prSet presAssocID="{5B9C1715-A5D8-4D33-8622-8F8CBC125450}" presName="node" presStyleLbl="node1" presStyleIdx="4" presStyleCnt="7">
        <dgm:presLayoutVars>
          <dgm:bulletEnabled val="1"/>
        </dgm:presLayoutVars>
      </dgm:prSet>
      <dgm:spPr/>
    </dgm:pt>
    <dgm:pt modelId="{6D3A23DB-CEC9-4141-949D-173AF6A07420}" type="pres">
      <dgm:prSet presAssocID="{CC1C719E-468E-4CFC-AE81-E81CD262262D}" presName="sibTrans" presStyleCnt="0"/>
      <dgm:spPr/>
    </dgm:pt>
    <dgm:pt modelId="{7E810A95-7AF3-4CF9-8804-4BA47D5768D2}" type="pres">
      <dgm:prSet presAssocID="{478AF305-86BF-448F-B5F0-67EA97D8D2D6}" presName="node" presStyleLbl="node1" presStyleIdx="5" presStyleCnt="7">
        <dgm:presLayoutVars>
          <dgm:bulletEnabled val="1"/>
        </dgm:presLayoutVars>
      </dgm:prSet>
      <dgm:spPr/>
    </dgm:pt>
    <dgm:pt modelId="{FF09894D-2ECC-421A-A5BE-5232C5D3E721}" type="pres">
      <dgm:prSet presAssocID="{BD2BE276-0A15-4552-9A8F-B4BA1F91C7AA}" presName="sibTrans" presStyleCnt="0"/>
      <dgm:spPr/>
    </dgm:pt>
    <dgm:pt modelId="{5913490E-B90C-4C68-A6C1-964B21E33C93}" type="pres">
      <dgm:prSet presAssocID="{2CB5EA04-18FE-49BB-B517-F2F74C86003B}" presName="node" presStyleLbl="node1" presStyleIdx="6" presStyleCnt="7">
        <dgm:presLayoutVars>
          <dgm:bulletEnabled val="1"/>
        </dgm:presLayoutVars>
      </dgm:prSet>
      <dgm:spPr/>
    </dgm:pt>
  </dgm:ptLst>
  <dgm:cxnLst>
    <dgm:cxn modelId="{A20D711B-06F6-48CF-9788-15817FAA298A}" srcId="{7C6FA727-1204-4D3C-ABAB-34348102C103}" destId="{A0D6D1BE-4159-411B-90B2-79DBA8422FD3}" srcOrd="1" destOrd="0" parTransId="{A46DFE50-1EFE-4253-B361-1D1EFD0A7531}" sibTransId="{930CA629-DCEF-4C21-9C19-30F8FEC672A3}"/>
    <dgm:cxn modelId="{E333CC1B-80D2-45E9-927D-387C7365A846}" type="presOf" srcId="{A0D6D1BE-4159-411B-90B2-79DBA8422FD3}" destId="{BEB4F16C-A466-429C-A473-4FAE3CDC3CE7}" srcOrd="0" destOrd="0" presId="urn:microsoft.com/office/officeart/2005/8/layout/default"/>
    <dgm:cxn modelId="{9F023F2B-CDE8-49C8-8DCB-2E59F94DF27A}" type="presOf" srcId="{EBD6C5EC-05A7-4E6C-B1F9-DF16AE2C2F15}" destId="{0995B46E-8162-476D-A230-AF3B190D801B}" srcOrd="0" destOrd="0" presId="urn:microsoft.com/office/officeart/2005/8/layout/default"/>
    <dgm:cxn modelId="{079F6A37-AF5A-4C92-8D0B-7C00A6178FD4}" type="presOf" srcId="{5B9C1715-A5D8-4D33-8622-8F8CBC125450}" destId="{269189D6-1E9B-4BA1-B3BE-37460B8B03DF}" srcOrd="0" destOrd="0" presId="urn:microsoft.com/office/officeart/2005/8/layout/default"/>
    <dgm:cxn modelId="{8F419046-6BD7-4C39-86A1-97D167C1DD28}" type="presOf" srcId="{535ED89F-4FC7-4D94-B268-3FF0EA7F42CE}" destId="{71C54479-B50A-474D-99F4-709C24081EAA}" srcOrd="0" destOrd="0" presId="urn:microsoft.com/office/officeart/2005/8/layout/default"/>
    <dgm:cxn modelId="{8677F96A-0125-4F8D-A021-7192FB17671F}" srcId="{7C6FA727-1204-4D3C-ABAB-34348102C103}" destId="{2CB5EA04-18FE-49BB-B517-F2F74C86003B}" srcOrd="6" destOrd="0" parTransId="{2CF99E12-4BEA-4558-B59E-90DF439E8ABD}" sibTransId="{E676C930-FF93-4A9F-BE5A-A13C26E80CD8}"/>
    <dgm:cxn modelId="{B965E855-02BD-4B99-812B-815436683983}" srcId="{7C6FA727-1204-4D3C-ABAB-34348102C103}" destId="{478AF305-86BF-448F-B5F0-67EA97D8D2D6}" srcOrd="5" destOrd="0" parTransId="{67D01812-C015-4BC5-99B1-63FB34C0881F}" sibTransId="{BD2BE276-0A15-4552-9A8F-B4BA1F91C7AA}"/>
    <dgm:cxn modelId="{17AE1778-CF29-4E64-9340-E73147B0B4AF}" type="presOf" srcId="{478AF305-86BF-448F-B5F0-67EA97D8D2D6}" destId="{7E810A95-7AF3-4CF9-8804-4BA47D5768D2}" srcOrd="0" destOrd="0" presId="urn:microsoft.com/office/officeart/2005/8/layout/default"/>
    <dgm:cxn modelId="{0CB54F58-1342-4BC0-A468-148CCAD53118}" srcId="{7C6FA727-1204-4D3C-ABAB-34348102C103}" destId="{052BE9AE-E0F6-44AA-8319-0F8598FA377A}" srcOrd="3" destOrd="0" parTransId="{72B1BA7C-B59A-4FC9-858D-B058B400421A}" sibTransId="{4F36B29E-BE3A-4582-9547-405674E83266}"/>
    <dgm:cxn modelId="{77D50495-61BF-4D41-84D3-97B27913A03E}" type="presOf" srcId="{2CB5EA04-18FE-49BB-B517-F2F74C86003B}" destId="{5913490E-B90C-4C68-A6C1-964B21E33C93}" srcOrd="0" destOrd="0" presId="urn:microsoft.com/office/officeart/2005/8/layout/default"/>
    <dgm:cxn modelId="{3D5B1698-A340-4383-BB8A-7D6E78662F5C}" srcId="{7C6FA727-1204-4D3C-ABAB-34348102C103}" destId="{5B9C1715-A5D8-4D33-8622-8F8CBC125450}" srcOrd="4" destOrd="0" parTransId="{DD5A7963-32F8-4A39-8630-AAAAE5419C86}" sibTransId="{CC1C719E-468E-4CFC-AE81-E81CD262262D}"/>
    <dgm:cxn modelId="{33F77AC4-1F0F-4B17-AF0A-C62FEE26B9E9}" type="presOf" srcId="{7C6FA727-1204-4D3C-ABAB-34348102C103}" destId="{8D0640ED-ABC7-47AB-9218-9D42C26E86A3}" srcOrd="0" destOrd="0" presId="urn:microsoft.com/office/officeart/2005/8/layout/default"/>
    <dgm:cxn modelId="{D34C3AE3-BA68-44CD-8761-0147A01C1ECC}" type="presOf" srcId="{052BE9AE-E0F6-44AA-8319-0F8598FA377A}" destId="{F8F57EB8-0478-43C2-B10B-E7B91076B48F}" srcOrd="0" destOrd="0" presId="urn:microsoft.com/office/officeart/2005/8/layout/default"/>
    <dgm:cxn modelId="{242D51F0-A79D-4A6D-8D90-81F1A3239F99}" srcId="{7C6FA727-1204-4D3C-ABAB-34348102C103}" destId="{EBD6C5EC-05A7-4E6C-B1F9-DF16AE2C2F15}" srcOrd="2" destOrd="0" parTransId="{FC870817-A451-4ABD-A629-C971244BCBB1}" sibTransId="{4AFBCC53-2378-486F-A18A-3B1BD04F95F9}"/>
    <dgm:cxn modelId="{4763A4F8-D7A2-4947-BC2A-CDA285F63E25}" srcId="{7C6FA727-1204-4D3C-ABAB-34348102C103}" destId="{535ED89F-4FC7-4D94-B268-3FF0EA7F42CE}" srcOrd="0" destOrd="0" parTransId="{7D0EC18B-7830-4373-9973-7921A9AA58F3}" sibTransId="{597C5A11-9CED-4387-B1FC-5126195D6CF7}"/>
    <dgm:cxn modelId="{2A492371-4D18-49EF-BE51-78DA9DE4C339}" type="presParOf" srcId="{8D0640ED-ABC7-47AB-9218-9D42C26E86A3}" destId="{71C54479-B50A-474D-99F4-709C24081EAA}" srcOrd="0" destOrd="0" presId="urn:microsoft.com/office/officeart/2005/8/layout/default"/>
    <dgm:cxn modelId="{C9BE2483-511B-48C5-A163-FD950142EDE1}" type="presParOf" srcId="{8D0640ED-ABC7-47AB-9218-9D42C26E86A3}" destId="{06A7DF95-F92C-4F2F-A49C-85D2AC0D702E}" srcOrd="1" destOrd="0" presId="urn:microsoft.com/office/officeart/2005/8/layout/default"/>
    <dgm:cxn modelId="{ADEE4607-57EB-468D-8FC5-D23C78D12CC4}" type="presParOf" srcId="{8D0640ED-ABC7-47AB-9218-9D42C26E86A3}" destId="{BEB4F16C-A466-429C-A473-4FAE3CDC3CE7}" srcOrd="2" destOrd="0" presId="urn:microsoft.com/office/officeart/2005/8/layout/default"/>
    <dgm:cxn modelId="{B7C6CD4A-FA95-4EF5-813F-8A28CEBF7EBB}" type="presParOf" srcId="{8D0640ED-ABC7-47AB-9218-9D42C26E86A3}" destId="{6F116DDE-469E-4E8D-9205-9FBADBE5344A}" srcOrd="3" destOrd="0" presId="urn:microsoft.com/office/officeart/2005/8/layout/default"/>
    <dgm:cxn modelId="{D101B44C-7ADE-44F6-B00D-F4886CB83A28}" type="presParOf" srcId="{8D0640ED-ABC7-47AB-9218-9D42C26E86A3}" destId="{0995B46E-8162-476D-A230-AF3B190D801B}" srcOrd="4" destOrd="0" presId="urn:microsoft.com/office/officeart/2005/8/layout/default"/>
    <dgm:cxn modelId="{24B0E0B8-9310-4960-B3AA-BD40E877CB7F}" type="presParOf" srcId="{8D0640ED-ABC7-47AB-9218-9D42C26E86A3}" destId="{DF95EA75-CA4F-40F4-AC24-F064730275EE}" srcOrd="5" destOrd="0" presId="urn:microsoft.com/office/officeart/2005/8/layout/default"/>
    <dgm:cxn modelId="{D49837AE-5ADB-4BF8-94B3-6BA719B1C3FB}" type="presParOf" srcId="{8D0640ED-ABC7-47AB-9218-9D42C26E86A3}" destId="{F8F57EB8-0478-43C2-B10B-E7B91076B48F}" srcOrd="6" destOrd="0" presId="urn:microsoft.com/office/officeart/2005/8/layout/default"/>
    <dgm:cxn modelId="{7577F935-DC69-4DB7-99A4-517BA25B0CAE}" type="presParOf" srcId="{8D0640ED-ABC7-47AB-9218-9D42C26E86A3}" destId="{1FAD13CC-8B61-424C-8CB1-8FF899CE8658}" srcOrd="7" destOrd="0" presId="urn:microsoft.com/office/officeart/2005/8/layout/default"/>
    <dgm:cxn modelId="{B775DBF4-ED72-453B-B921-FFB32C65BD2C}" type="presParOf" srcId="{8D0640ED-ABC7-47AB-9218-9D42C26E86A3}" destId="{269189D6-1E9B-4BA1-B3BE-37460B8B03DF}" srcOrd="8" destOrd="0" presId="urn:microsoft.com/office/officeart/2005/8/layout/default"/>
    <dgm:cxn modelId="{4E982BA4-AEFB-44A5-9C43-08F4C1204C10}" type="presParOf" srcId="{8D0640ED-ABC7-47AB-9218-9D42C26E86A3}" destId="{6D3A23DB-CEC9-4141-949D-173AF6A07420}" srcOrd="9" destOrd="0" presId="urn:microsoft.com/office/officeart/2005/8/layout/default"/>
    <dgm:cxn modelId="{C4DDC948-5DD8-469C-8D54-CD9C841C7481}" type="presParOf" srcId="{8D0640ED-ABC7-47AB-9218-9D42C26E86A3}" destId="{7E810A95-7AF3-4CF9-8804-4BA47D5768D2}" srcOrd="10" destOrd="0" presId="urn:microsoft.com/office/officeart/2005/8/layout/default"/>
    <dgm:cxn modelId="{92704072-D915-4B54-80DF-16E17FB5C35C}" type="presParOf" srcId="{8D0640ED-ABC7-47AB-9218-9D42C26E86A3}" destId="{FF09894D-2ECC-421A-A5BE-5232C5D3E721}" srcOrd="11" destOrd="0" presId="urn:microsoft.com/office/officeart/2005/8/layout/default"/>
    <dgm:cxn modelId="{33DBCADC-3DD3-4561-97E8-E9303B8631DC}" type="presParOf" srcId="{8D0640ED-ABC7-47AB-9218-9D42C26E86A3}" destId="{5913490E-B90C-4C68-A6C1-964B21E33C9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001516-EF6D-4544-9E5B-B8FD89BD8C73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46213741-AF8C-4BEF-BAA3-6301DE955328}">
      <dgm:prSet phldrT="[Texto]" custT="1"/>
      <dgm:spPr/>
      <dgm:t>
        <a:bodyPr/>
        <a:lstStyle/>
        <a:p>
          <a:pPr algn="ctr"/>
          <a:r>
            <a:rPr lang="es-CO" sz="1000" b="1" dirty="0"/>
            <a:t>Gerente de Proyecto</a:t>
          </a:r>
        </a:p>
      </dgm:t>
    </dgm:pt>
    <dgm:pt modelId="{5DA5951A-EA55-4800-B135-90D28A522C15}" type="parTrans" cxnId="{C0D296C0-8CB2-47E4-BCE9-12D7F448BEB4}">
      <dgm:prSet/>
      <dgm:spPr/>
      <dgm:t>
        <a:bodyPr/>
        <a:lstStyle/>
        <a:p>
          <a:pPr algn="ctr"/>
          <a:endParaRPr lang="es-CO"/>
        </a:p>
      </dgm:t>
    </dgm:pt>
    <dgm:pt modelId="{4D9F1A75-4FC2-4A4B-869D-669011535BF7}" type="sibTrans" cxnId="{C0D296C0-8CB2-47E4-BCE9-12D7F448BEB4}">
      <dgm:prSet/>
      <dgm:spPr/>
      <dgm:t>
        <a:bodyPr/>
        <a:lstStyle/>
        <a:p>
          <a:pPr algn="ctr"/>
          <a:endParaRPr lang="es-CO"/>
        </a:p>
      </dgm:t>
    </dgm:pt>
    <dgm:pt modelId="{B47C5387-C948-42F2-B339-DB0B2C859805}">
      <dgm:prSet phldrT="[Texto]" custT="1"/>
      <dgm:spPr/>
      <dgm:t>
        <a:bodyPr/>
        <a:lstStyle/>
        <a:p>
          <a:pPr algn="ctr"/>
          <a:r>
            <a:rPr lang="es-CO" sz="1000" b="1" dirty="0"/>
            <a:t>Gerente Funcional</a:t>
          </a:r>
        </a:p>
      </dgm:t>
    </dgm:pt>
    <dgm:pt modelId="{AFFA71BA-C468-4E2A-89B2-4365301FD48B}" type="parTrans" cxnId="{0B2B14A4-811B-435C-AF34-D18CDBCCF8DF}">
      <dgm:prSet/>
      <dgm:spPr/>
      <dgm:t>
        <a:bodyPr/>
        <a:lstStyle/>
        <a:p>
          <a:pPr algn="ctr"/>
          <a:endParaRPr lang="es-CO"/>
        </a:p>
      </dgm:t>
    </dgm:pt>
    <dgm:pt modelId="{6139256D-4708-416E-B751-B947B7A2ECCB}" type="sibTrans" cxnId="{0B2B14A4-811B-435C-AF34-D18CDBCCF8DF}">
      <dgm:prSet/>
      <dgm:spPr/>
      <dgm:t>
        <a:bodyPr/>
        <a:lstStyle/>
        <a:p>
          <a:pPr algn="ctr"/>
          <a:endParaRPr lang="es-CO"/>
        </a:p>
      </dgm:t>
    </dgm:pt>
    <dgm:pt modelId="{1FF845FE-0529-458D-942C-E319B8170BF6}">
      <dgm:prSet phldrT="[Texto]" custT="1"/>
      <dgm:spPr/>
      <dgm:t>
        <a:bodyPr/>
        <a:lstStyle/>
        <a:p>
          <a:pPr algn="ctr"/>
          <a:r>
            <a:rPr lang="es-CO" sz="1000" b="1" dirty="0"/>
            <a:t>Desarrolladores</a:t>
          </a:r>
        </a:p>
      </dgm:t>
    </dgm:pt>
    <dgm:pt modelId="{46B05943-61C6-400B-A794-C56F596E40DA}" type="parTrans" cxnId="{8139AF5A-A264-4F00-9D70-16ECE1FA245A}">
      <dgm:prSet/>
      <dgm:spPr/>
      <dgm:t>
        <a:bodyPr/>
        <a:lstStyle/>
        <a:p>
          <a:pPr algn="ctr"/>
          <a:endParaRPr lang="es-CO"/>
        </a:p>
      </dgm:t>
    </dgm:pt>
    <dgm:pt modelId="{0183D965-4BBB-4D5F-B57B-2D38AB658E91}" type="sibTrans" cxnId="{8139AF5A-A264-4F00-9D70-16ECE1FA245A}">
      <dgm:prSet/>
      <dgm:spPr/>
      <dgm:t>
        <a:bodyPr/>
        <a:lstStyle/>
        <a:p>
          <a:pPr algn="ctr"/>
          <a:endParaRPr lang="es-CO"/>
        </a:p>
      </dgm:t>
    </dgm:pt>
    <dgm:pt modelId="{E4402D12-0C4D-45E1-85CB-16AD7B39D7BF}">
      <dgm:prSet phldrT="[Texto]" custT="1"/>
      <dgm:spPr/>
      <dgm:t>
        <a:bodyPr/>
        <a:lstStyle/>
        <a:p>
          <a:pPr algn="ctr"/>
          <a:r>
            <a:rPr lang="es-CO" sz="1000" b="1" dirty="0"/>
            <a:t>Gerente Tecnología</a:t>
          </a:r>
        </a:p>
      </dgm:t>
    </dgm:pt>
    <dgm:pt modelId="{DBCC9395-3B2F-48DA-8C0B-BCF86873F9E5}" type="parTrans" cxnId="{2EA3D6A2-3DB8-4ED1-A98F-1B1726A1D844}">
      <dgm:prSet/>
      <dgm:spPr/>
      <dgm:t>
        <a:bodyPr/>
        <a:lstStyle/>
        <a:p>
          <a:pPr algn="ctr"/>
          <a:endParaRPr lang="es-CO"/>
        </a:p>
      </dgm:t>
    </dgm:pt>
    <dgm:pt modelId="{B190035B-AC30-4AA0-9F29-5C3051B77EAD}" type="sibTrans" cxnId="{2EA3D6A2-3DB8-4ED1-A98F-1B1726A1D844}">
      <dgm:prSet/>
      <dgm:spPr/>
      <dgm:t>
        <a:bodyPr/>
        <a:lstStyle/>
        <a:p>
          <a:pPr algn="ctr"/>
          <a:endParaRPr lang="es-CO"/>
        </a:p>
      </dgm:t>
    </dgm:pt>
    <dgm:pt modelId="{5DA7B6A3-42FF-4971-8BFF-2244CB8E6806}">
      <dgm:prSet phldrT="[Texto]" custT="1"/>
      <dgm:spPr/>
      <dgm:t>
        <a:bodyPr/>
        <a:lstStyle/>
        <a:p>
          <a:pPr algn="ctr"/>
          <a:r>
            <a:rPr lang="es-CO" sz="1000" b="1" dirty="0"/>
            <a:t>Jefe Administrativo</a:t>
          </a:r>
        </a:p>
      </dgm:t>
    </dgm:pt>
    <dgm:pt modelId="{C149736D-BFC6-4B38-AE38-7F1C7828DCC2}" type="parTrans" cxnId="{A903B309-AC96-4A61-A0E6-947C0322ECA2}">
      <dgm:prSet/>
      <dgm:spPr/>
      <dgm:t>
        <a:bodyPr/>
        <a:lstStyle/>
        <a:p>
          <a:pPr algn="ctr"/>
          <a:endParaRPr lang="es-CO"/>
        </a:p>
      </dgm:t>
    </dgm:pt>
    <dgm:pt modelId="{0717E97D-FAF4-4ADB-B881-15A95E1B2029}" type="sibTrans" cxnId="{A903B309-AC96-4A61-A0E6-947C0322ECA2}">
      <dgm:prSet/>
      <dgm:spPr/>
      <dgm:t>
        <a:bodyPr/>
        <a:lstStyle/>
        <a:p>
          <a:pPr algn="ctr"/>
          <a:endParaRPr lang="es-CO"/>
        </a:p>
      </dgm:t>
    </dgm:pt>
    <dgm:pt modelId="{AF91768D-EA43-4C2C-ABE7-DF40A871FC5C}">
      <dgm:prSet phldrT="[Texto]" custT="1"/>
      <dgm:spPr/>
      <dgm:t>
        <a:bodyPr/>
        <a:lstStyle/>
        <a:p>
          <a:pPr algn="ctr"/>
          <a:r>
            <a:rPr lang="es-CO" sz="1000" b="1" dirty="0"/>
            <a:t>Auxiliar Administrativo</a:t>
          </a:r>
        </a:p>
      </dgm:t>
    </dgm:pt>
    <dgm:pt modelId="{030DE810-1C0E-4323-8D8B-7AF91DB4D984}" type="parTrans" cxnId="{02D5C93D-6E2E-4D58-9FFA-4F632DA46874}">
      <dgm:prSet/>
      <dgm:spPr/>
      <dgm:t>
        <a:bodyPr/>
        <a:lstStyle/>
        <a:p>
          <a:pPr algn="ctr"/>
          <a:endParaRPr lang="es-CO"/>
        </a:p>
      </dgm:t>
    </dgm:pt>
    <dgm:pt modelId="{B00BB1EA-55A1-474B-8CA6-17C12C7FE193}" type="sibTrans" cxnId="{02D5C93D-6E2E-4D58-9FFA-4F632DA46874}">
      <dgm:prSet/>
      <dgm:spPr/>
      <dgm:t>
        <a:bodyPr/>
        <a:lstStyle/>
        <a:p>
          <a:pPr algn="ctr"/>
          <a:endParaRPr lang="es-CO"/>
        </a:p>
      </dgm:t>
    </dgm:pt>
    <dgm:pt modelId="{40561AB0-93DE-4117-A9E9-11BE751C80F1}" type="pres">
      <dgm:prSet presAssocID="{FA001516-EF6D-4544-9E5B-B8FD89BD8C7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1DF20F9-DF2F-40AD-80B6-88DF1650C06B}" type="pres">
      <dgm:prSet presAssocID="{46213741-AF8C-4BEF-BAA3-6301DE955328}" presName="hierRoot1" presStyleCnt="0"/>
      <dgm:spPr/>
    </dgm:pt>
    <dgm:pt modelId="{21A91049-4DDB-4B6B-9EC7-83BD5243DE8A}" type="pres">
      <dgm:prSet presAssocID="{46213741-AF8C-4BEF-BAA3-6301DE955328}" presName="composite" presStyleCnt="0"/>
      <dgm:spPr/>
    </dgm:pt>
    <dgm:pt modelId="{5D53BBC9-168A-4C11-BE7B-00395E4C84A3}" type="pres">
      <dgm:prSet presAssocID="{46213741-AF8C-4BEF-BAA3-6301DE955328}" presName="background" presStyleLbl="node0" presStyleIdx="0" presStyleCnt="1"/>
      <dgm:spPr/>
    </dgm:pt>
    <dgm:pt modelId="{11F61DC2-89B0-4774-8B15-C0C38A616B93}" type="pres">
      <dgm:prSet presAssocID="{46213741-AF8C-4BEF-BAA3-6301DE955328}" presName="text" presStyleLbl="fgAcc0" presStyleIdx="0" presStyleCnt="1" custScaleX="118838">
        <dgm:presLayoutVars>
          <dgm:chPref val="3"/>
        </dgm:presLayoutVars>
      </dgm:prSet>
      <dgm:spPr/>
    </dgm:pt>
    <dgm:pt modelId="{7EE03067-BE60-4426-B624-8C8229FF1EAB}" type="pres">
      <dgm:prSet presAssocID="{46213741-AF8C-4BEF-BAA3-6301DE955328}" presName="hierChild2" presStyleCnt="0"/>
      <dgm:spPr/>
    </dgm:pt>
    <dgm:pt modelId="{7A7BF9F6-4491-4264-B1DA-7942E58F5580}" type="pres">
      <dgm:prSet presAssocID="{AFFA71BA-C468-4E2A-89B2-4365301FD48B}" presName="Name10" presStyleLbl="parChTrans1D2" presStyleIdx="0" presStyleCnt="2"/>
      <dgm:spPr/>
    </dgm:pt>
    <dgm:pt modelId="{92F40835-E52E-49F2-90E8-790B00498B13}" type="pres">
      <dgm:prSet presAssocID="{B47C5387-C948-42F2-B339-DB0B2C859805}" presName="hierRoot2" presStyleCnt="0"/>
      <dgm:spPr/>
    </dgm:pt>
    <dgm:pt modelId="{46791889-FA7D-47D5-96E2-078BFC3137BE}" type="pres">
      <dgm:prSet presAssocID="{B47C5387-C948-42F2-B339-DB0B2C859805}" presName="composite2" presStyleCnt="0"/>
      <dgm:spPr/>
    </dgm:pt>
    <dgm:pt modelId="{331AC031-4E1B-4BC8-A076-3104F46652A5}" type="pres">
      <dgm:prSet presAssocID="{B47C5387-C948-42F2-B339-DB0B2C859805}" presName="background2" presStyleLbl="node2" presStyleIdx="0" presStyleCnt="2"/>
      <dgm:spPr/>
    </dgm:pt>
    <dgm:pt modelId="{4C79B986-B737-43D1-9B12-35635DA69546}" type="pres">
      <dgm:prSet presAssocID="{B47C5387-C948-42F2-B339-DB0B2C859805}" presName="text2" presStyleLbl="fgAcc2" presStyleIdx="0" presStyleCnt="2" custScaleX="118838">
        <dgm:presLayoutVars>
          <dgm:chPref val="3"/>
        </dgm:presLayoutVars>
      </dgm:prSet>
      <dgm:spPr/>
    </dgm:pt>
    <dgm:pt modelId="{A2008296-1E90-43EB-AD05-F556E5D29D1B}" type="pres">
      <dgm:prSet presAssocID="{B47C5387-C948-42F2-B339-DB0B2C859805}" presName="hierChild3" presStyleCnt="0"/>
      <dgm:spPr/>
    </dgm:pt>
    <dgm:pt modelId="{9F05009C-02B8-4B97-BD73-45832D960FDA}" type="pres">
      <dgm:prSet presAssocID="{C149736D-BFC6-4B38-AE38-7F1C7828DCC2}" presName="Name17" presStyleLbl="parChTrans1D3" presStyleIdx="0" presStyleCnt="2"/>
      <dgm:spPr/>
    </dgm:pt>
    <dgm:pt modelId="{26A71F21-2EA8-4DF2-8021-A2F47577A006}" type="pres">
      <dgm:prSet presAssocID="{5DA7B6A3-42FF-4971-8BFF-2244CB8E6806}" presName="hierRoot3" presStyleCnt="0"/>
      <dgm:spPr/>
    </dgm:pt>
    <dgm:pt modelId="{7C6D9B75-D98C-4229-AC1A-430C93848C23}" type="pres">
      <dgm:prSet presAssocID="{5DA7B6A3-42FF-4971-8BFF-2244CB8E6806}" presName="composite3" presStyleCnt="0"/>
      <dgm:spPr/>
    </dgm:pt>
    <dgm:pt modelId="{AF57AB57-9DA3-4D16-976A-273AFEF3D894}" type="pres">
      <dgm:prSet presAssocID="{5DA7B6A3-42FF-4971-8BFF-2244CB8E6806}" presName="background3" presStyleLbl="node3" presStyleIdx="0" presStyleCnt="2"/>
      <dgm:spPr/>
    </dgm:pt>
    <dgm:pt modelId="{EFC57436-118C-427D-935B-FDDFF377BD2A}" type="pres">
      <dgm:prSet presAssocID="{5DA7B6A3-42FF-4971-8BFF-2244CB8E6806}" presName="text3" presStyleLbl="fgAcc3" presStyleIdx="0" presStyleCnt="2" custScaleX="118838">
        <dgm:presLayoutVars>
          <dgm:chPref val="3"/>
        </dgm:presLayoutVars>
      </dgm:prSet>
      <dgm:spPr/>
    </dgm:pt>
    <dgm:pt modelId="{15F5EED2-20C8-4A51-A6AF-12E576DE3AF5}" type="pres">
      <dgm:prSet presAssocID="{5DA7B6A3-42FF-4971-8BFF-2244CB8E6806}" presName="hierChild4" presStyleCnt="0"/>
      <dgm:spPr/>
    </dgm:pt>
    <dgm:pt modelId="{07CCE1B0-5EE6-49A8-B026-2198DFB73DD9}" type="pres">
      <dgm:prSet presAssocID="{030DE810-1C0E-4323-8D8B-7AF91DB4D984}" presName="Name23" presStyleLbl="parChTrans1D4" presStyleIdx="0" presStyleCnt="1"/>
      <dgm:spPr/>
    </dgm:pt>
    <dgm:pt modelId="{8A903F9E-87C1-4D7E-B961-DFBD90B4C9B5}" type="pres">
      <dgm:prSet presAssocID="{AF91768D-EA43-4C2C-ABE7-DF40A871FC5C}" presName="hierRoot4" presStyleCnt="0"/>
      <dgm:spPr/>
    </dgm:pt>
    <dgm:pt modelId="{65DD8E59-1E4E-4682-BCFE-CF941457B57E}" type="pres">
      <dgm:prSet presAssocID="{AF91768D-EA43-4C2C-ABE7-DF40A871FC5C}" presName="composite4" presStyleCnt="0"/>
      <dgm:spPr/>
    </dgm:pt>
    <dgm:pt modelId="{B8C8D54C-AF02-45F4-980C-E689CFCF8CD6}" type="pres">
      <dgm:prSet presAssocID="{AF91768D-EA43-4C2C-ABE7-DF40A871FC5C}" presName="background4" presStyleLbl="node4" presStyleIdx="0" presStyleCnt="1"/>
      <dgm:spPr/>
    </dgm:pt>
    <dgm:pt modelId="{6551298F-EFEF-4E5A-90C6-3B205315A829}" type="pres">
      <dgm:prSet presAssocID="{AF91768D-EA43-4C2C-ABE7-DF40A871FC5C}" presName="text4" presStyleLbl="fgAcc4" presStyleIdx="0" presStyleCnt="1" custScaleX="118838">
        <dgm:presLayoutVars>
          <dgm:chPref val="3"/>
        </dgm:presLayoutVars>
      </dgm:prSet>
      <dgm:spPr/>
    </dgm:pt>
    <dgm:pt modelId="{E00B79AD-6E8A-482F-8022-C3DE435CF54E}" type="pres">
      <dgm:prSet presAssocID="{AF91768D-EA43-4C2C-ABE7-DF40A871FC5C}" presName="hierChild5" presStyleCnt="0"/>
      <dgm:spPr/>
    </dgm:pt>
    <dgm:pt modelId="{CB156703-E478-4EB3-9322-D9DA23FE0CD9}" type="pres">
      <dgm:prSet presAssocID="{DBCC9395-3B2F-48DA-8C0B-BCF86873F9E5}" presName="Name10" presStyleLbl="parChTrans1D2" presStyleIdx="1" presStyleCnt="2"/>
      <dgm:spPr/>
    </dgm:pt>
    <dgm:pt modelId="{B72C0D43-2703-4DB9-8D58-78974285FC91}" type="pres">
      <dgm:prSet presAssocID="{E4402D12-0C4D-45E1-85CB-16AD7B39D7BF}" presName="hierRoot2" presStyleCnt="0"/>
      <dgm:spPr/>
    </dgm:pt>
    <dgm:pt modelId="{0E07B9B8-8623-41FA-8DEC-3691505F812A}" type="pres">
      <dgm:prSet presAssocID="{E4402D12-0C4D-45E1-85CB-16AD7B39D7BF}" presName="composite2" presStyleCnt="0"/>
      <dgm:spPr/>
    </dgm:pt>
    <dgm:pt modelId="{CFDB9785-3789-4F04-A1C2-8E9DD43DB3D4}" type="pres">
      <dgm:prSet presAssocID="{E4402D12-0C4D-45E1-85CB-16AD7B39D7BF}" presName="background2" presStyleLbl="node2" presStyleIdx="1" presStyleCnt="2"/>
      <dgm:spPr/>
    </dgm:pt>
    <dgm:pt modelId="{49127AC9-1C9D-4CDB-8465-176DE600A7A6}" type="pres">
      <dgm:prSet presAssocID="{E4402D12-0C4D-45E1-85CB-16AD7B39D7BF}" presName="text2" presStyleLbl="fgAcc2" presStyleIdx="1" presStyleCnt="2" custScaleX="118838">
        <dgm:presLayoutVars>
          <dgm:chPref val="3"/>
        </dgm:presLayoutVars>
      </dgm:prSet>
      <dgm:spPr/>
    </dgm:pt>
    <dgm:pt modelId="{3C205C0F-47C8-41E9-B64D-0EB4B325BA27}" type="pres">
      <dgm:prSet presAssocID="{E4402D12-0C4D-45E1-85CB-16AD7B39D7BF}" presName="hierChild3" presStyleCnt="0"/>
      <dgm:spPr/>
    </dgm:pt>
    <dgm:pt modelId="{7BCE685D-523C-453B-BBDF-59B1A5900919}" type="pres">
      <dgm:prSet presAssocID="{46B05943-61C6-400B-A794-C56F596E40DA}" presName="Name17" presStyleLbl="parChTrans1D3" presStyleIdx="1" presStyleCnt="2"/>
      <dgm:spPr/>
    </dgm:pt>
    <dgm:pt modelId="{D53397B4-52B9-452E-9D5B-2898BF1772B4}" type="pres">
      <dgm:prSet presAssocID="{1FF845FE-0529-458D-942C-E319B8170BF6}" presName="hierRoot3" presStyleCnt="0"/>
      <dgm:spPr/>
    </dgm:pt>
    <dgm:pt modelId="{F4892AFC-858B-46D4-A538-A5362984CE64}" type="pres">
      <dgm:prSet presAssocID="{1FF845FE-0529-458D-942C-E319B8170BF6}" presName="composite3" presStyleCnt="0"/>
      <dgm:spPr/>
    </dgm:pt>
    <dgm:pt modelId="{7DB91DEA-E4AB-4E2C-9E2A-FEA99908C66F}" type="pres">
      <dgm:prSet presAssocID="{1FF845FE-0529-458D-942C-E319B8170BF6}" presName="background3" presStyleLbl="node3" presStyleIdx="1" presStyleCnt="2"/>
      <dgm:spPr/>
    </dgm:pt>
    <dgm:pt modelId="{7FDD1C24-54B3-4C9F-8225-826E280C5CCD}" type="pres">
      <dgm:prSet presAssocID="{1FF845FE-0529-458D-942C-E319B8170BF6}" presName="text3" presStyleLbl="fgAcc3" presStyleIdx="1" presStyleCnt="2" custScaleX="118838">
        <dgm:presLayoutVars>
          <dgm:chPref val="3"/>
        </dgm:presLayoutVars>
      </dgm:prSet>
      <dgm:spPr/>
    </dgm:pt>
    <dgm:pt modelId="{1B202EC1-E30E-4C66-8ABF-382FCA649338}" type="pres">
      <dgm:prSet presAssocID="{1FF845FE-0529-458D-942C-E319B8170BF6}" presName="hierChild4" presStyleCnt="0"/>
      <dgm:spPr/>
    </dgm:pt>
  </dgm:ptLst>
  <dgm:cxnLst>
    <dgm:cxn modelId="{A903B309-AC96-4A61-A0E6-947C0322ECA2}" srcId="{B47C5387-C948-42F2-B339-DB0B2C859805}" destId="{5DA7B6A3-42FF-4971-8BFF-2244CB8E6806}" srcOrd="0" destOrd="0" parTransId="{C149736D-BFC6-4B38-AE38-7F1C7828DCC2}" sibTransId="{0717E97D-FAF4-4ADB-B881-15A95E1B2029}"/>
    <dgm:cxn modelId="{502B5E25-7266-4425-A496-C31955A47218}" type="presOf" srcId="{FA001516-EF6D-4544-9E5B-B8FD89BD8C73}" destId="{40561AB0-93DE-4117-A9E9-11BE751C80F1}" srcOrd="0" destOrd="0" presId="urn:microsoft.com/office/officeart/2005/8/layout/hierarchy1"/>
    <dgm:cxn modelId="{02D5C93D-6E2E-4D58-9FFA-4F632DA46874}" srcId="{5DA7B6A3-42FF-4971-8BFF-2244CB8E6806}" destId="{AF91768D-EA43-4C2C-ABE7-DF40A871FC5C}" srcOrd="0" destOrd="0" parTransId="{030DE810-1C0E-4323-8D8B-7AF91DB4D984}" sibTransId="{B00BB1EA-55A1-474B-8CA6-17C12C7FE193}"/>
    <dgm:cxn modelId="{C157F040-541A-46C7-BA6C-BF230BB4389B}" type="presOf" srcId="{E4402D12-0C4D-45E1-85CB-16AD7B39D7BF}" destId="{49127AC9-1C9D-4CDB-8465-176DE600A7A6}" srcOrd="0" destOrd="0" presId="urn:microsoft.com/office/officeart/2005/8/layout/hierarchy1"/>
    <dgm:cxn modelId="{19980367-A7C5-4B02-A4B4-1E9BA53E33C4}" type="presOf" srcId="{B47C5387-C948-42F2-B339-DB0B2C859805}" destId="{4C79B986-B737-43D1-9B12-35635DA69546}" srcOrd="0" destOrd="0" presId="urn:microsoft.com/office/officeart/2005/8/layout/hierarchy1"/>
    <dgm:cxn modelId="{01A2546E-7C6A-4D9D-AF5E-F088AFFB67F1}" type="presOf" srcId="{46B05943-61C6-400B-A794-C56F596E40DA}" destId="{7BCE685D-523C-453B-BBDF-59B1A5900919}" srcOrd="0" destOrd="0" presId="urn:microsoft.com/office/officeart/2005/8/layout/hierarchy1"/>
    <dgm:cxn modelId="{C5D8B473-5F69-4EA3-992D-5A563DAC0ABF}" type="presOf" srcId="{DBCC9395-3B2F-48DA-8C0B-BCF86873F9E5}" destId="{CB156703-E478-4EB3-9322-D9DA23FE0CD9}" srcOrd="0" destOrd="0" presId="urn:microsoft.com/office/officeart/2005/8/layout/hierarchy1"/>
    <dgm:cxn modelId="{43B46158-3750-4FFF-B9D7-EF58CA3ABEF4}" type="presOf" srcId="{AFFA71BA-C468-4E2A-89B2-4365301FD48B}" destId="{7A7BF9F6-4491-4264-B1DA-7942E58F5580}" srcOrd="0" destOrd="0" presId="urn:microsoft.com/office/officeart/2005/8/layout/hierarchy1"/>
    <dgm:cxn modelId="{8139AF5A-A264-4F00-9D70-16ECE1FA245A}" srcId="{E4402D12-0C4D-45E1-85CB-16AD7B39D7BF}" destId="{1FF845FE-0529-458D-942C-E319B8170BF6}" srcOrd="0" destOrd="0" parTransId="{46B05943-61C6-400B-A794-C56F596E40DA}" sibTransId="{0183D965-4BBB-4D5F-B57B-2D38AB658E91}"/>
    <dgm:cxn modelId="{5171287E-C620-47CB-AE67-94974BAB45DB}" type="presOf" srcId="{C149736D-BFC6-4B38-AE38-7F1C7828DCC2}" destId="{9F05009C-02B8-4B97-BD73-45832D960FDA}" srcOrd="0" destOrd="0" presId="urn:microsoft.com/office/officeart/2005/8/layout/hierarchy1"/>
    <dgm:cxn modelId="{6E0C3980-9B16-49BD-B6F5-962A40A45269}" type="presOf" srcId="{46213741-AF8C-4BEF-BAA3-6301DE955328}" destId="{11F61DC2-89B0-4774-8B15-C0C38A616B93}" srcOrd="0" destOrd="0" presId="urn:microsoft.com/office/officeart/2005/8/layout/hierarchy1"/>
    <dgm:cxn modelId="{DA0E1B81-FDCD-4796-8E24-FFB1CC9263BF}" type="presOf" srcId="{5DA7B6A3-42FF-4971-8BFF-2244CB8E6806}" destId="{EFC57436-118C-427D-935B-FDDFF377BD2A}" srcOrd="0" destOrd="0" presId="urn:microsoft.com/office/officeart/2005/8/layout/hierarchy1"/>
    <dgm:cxn modelId="{2EA3D6A2-3DB8-4ED1-A98F-1B1726A1D844}" srcId="{46213741-AF8C-4BEF-BAA3-6301DE955328}" destId="{E4402D12-0C4D-45E1-85CB-16AD7B39D7BF}" srcOrd="1" destOrd="0" parTransId="{DBCC9395-3B2F-48DA-8C0B-BCF86873F9E5}" sibTransId="{B190035B-AC30-4AA0-9F29-5C3051B77EAD}"/>
    <dgm:cxn modelId="{0B2B14A4-811B-435C-AF34-D18CDBCCF8DF}" srcId="{46213741-AF8C-4BEF-BAA3-6301DE955328}" destId="{B47C5387-C948-42F2-B339-DB0B2C859805}" srcOrd="0" destOrd="0" parTransId="{AFFA71BA-C468-4E2A-89B2-4365301FD48B}" sibTransId="{6139256D-4708-416E-B751-B947B7A2ECCB}"/>
    <dgm:cxn modelId="{C0D296C0-8CB2-47E4-BCE9-12D7F448BEB4}" srcId="{FA001516-EF6D-4544-9E5B-B8FD89BD8C73}" destId="{46213741-AF8C-4BEF-BAA3-6301DE955328}" srcOrd="0" destOrd="0" parTransId="{5DA5951A-EA55-4800-B135-90D28A522C15}" sibTransId="{4D9F1A75-4FC2-4A4B-869D-669011535BF7}"/>
    <dgm:cxn modelId="{1FA1BDD2-5009-4F88-B366-B01CDDEA5581}" type="presOf" srcId="{030DE810-1C0E-4323-8D8B-7AF91DB4D984}" destId="{07CCE1B0-5EE6-49A8-B026-2198DFB73DD9}" srcOrd="0" destOrd="0" presId="urn:microsoft.com/office/officeart/2005/8/layout/hierarchy1"/>
    <dgm:cxn modelId="{4804F3E8-B0C2-427F-8625-4A4A1E51DDEF}" type="presOf" srcId="{AF91768D-EA43-4C2C-ABE7-DF40A871FC5C}" destId="{6551298F-EFEF-4E5A-90C6-3B205315A829}" srcOrd="0" destOrd="0" presId="urn:microsoft.com/office/officeart/2005/8/layout/hierarchy1"/>
    <dgm:cxn modelId="{CF8EF7E9-0B95-47F2-84E9-8D24B2605753}" type="presOf" srcId="{1FF845FE-0529-458D-942C-E319B8170BF6}" destId="{7FDD1C24-54B3-4C9F-8225-826E280C5CCD}" srcOrd="0" destOrd="0" presId="urn:microsoft.com/office/officeart/2005/8/layout/hierarchy1"/>
    <dgm:cxn modelId="{5AEEDF80-8DB6-444B-B331-04C645A3365E}" type="presParOf" srcId="{40561AB0-93DE-4117-A9E9-11BE751C80F1}" destId="{51DF20F9-DF2F-40AD-80B6-88DF1650C06B}" srcOrd="0" destOrd="0" presId="urn:microsoft.com/office/officeart/2005/8/layout/hierarchy1"/>
    <dgm:cxn modelId="{73392AFA-0DFA-44D5-A354-04CBF6046FB3}" type="presParOf" srcId="{51DF20F9-DF2F-40AD-80B6-88DF1650C06B}" destId="{21A91049-4DDB-4B6B-9EC7-83BD5243DE8A}" srcOrd="0" destOrd="0" presId="urn:microsoft.com/office/officeart/2005/8/layout/hierarchy1"/>
    <dgm:cxn modelId="{CB498169-2E5D-4408-97B9-F32BA53B3598}" type="presParOf" srcId="{21A91049-4DDB-4B6B-9EC7-83BD5243DE8A}" destId="{5D53BBC9-168A-4C11-BE7B-00395E4C84A3}" srcOrd="0" destOrd="0" presId="urn:microsoft.com/office/officeart/2005/8/layout/hierarchy1"/>
    <dgm:cxn modelId="{EEC471AD-8DFA-4DD6-BA67-4EE9455B9103}" type="presParOf" srcId="{21A91049-4DDB-4B6B-9EC7-83BD5243DE8A}" destId="{11F61DC2-89B0-4774-8B15-C0C38A616B93}" srcOrd="1" destOrd="0" presId="urn:microsoft.com/office/officeart/2005/8/layout/hierarchy1"/>
    <dgm:cxn modelId="{EE037C77-3615-4BC8-B9A3-A20072D0288E}" type="presParOf" srcId="{51DF20F9-DF2F-40AD-80B6-88DF1650C06B}" destId="{7EE03067-BE60-4426-B624-8C8229FF1EAB}" srcOrd="1" destOrd="0" presId="urn:microsoft.com/office/officeart/2005/8/layout/hierarchy1"/>
    <dgm:cxn modelId="{37C6DD87-CAC8-4130-9C4A-76A5F9BE31D7}" type="presParOf" srcId="{7EE03067-BE60-4426-B624-8C8229FF1EAB}" destId="{7A7BF9F6-4491-4264-B1DA-7942E58F5580}" srcOrd="0" destOrd="0" presId="urn:microsoft.com/office/officeart/2005/8/layout/hierarchy1"/>
    <dgm:cxn modelId="{E836AE7A-DB37-4198-A266-EF3D837ABDF7}" type="presParOf" srcId="{7EE03067-BE60-4426-B624-8C8229FF1EAB}" destId="{92F40835-E52E-49F2-90E8-790B00498B13}" srcOrd="1" destOrd="0" presId="urn:microsoft.com/office/officeart/2005/8/layout/hierarchy1"/>
    <dgm:cxn modelId="{2489B50A-DDF6-40A1-ABA9-3E12A1BA7EC5}" type="presParOf" srcId="{92F40835-E52E-49F2-90E8-790B00498B13}" destId="{46791889-FA7D-47D5-96E2-078BFC3137BE}" srcOrd="0" destOrd="0" presId="urn:microsoft.com/office/officeart/2005/8/layout/hierarchy1"/>
    <dgm:cxn modelId="{1DA66B13-D640-4712-BE88-AFC89D25B76B}" type="presParOf" srcId="{46791889-FA7D-47D5-96E2-078BFC3137BE}" destId="{331AC031-4E1B-4BC8-A076-3104F46652A5}" srcOrd="0" destOrd="0" presId="urn:microsoft.com/office/officeart/2005/8/layout/hierarchy1"/>
    <dgm:cxn modelId="{9ADE7691-948F-433C-817E-768F725E030F}" type="presParOf" srcId="{46791889-FA7D-47D5-96E2-078BFC3137BE}" destId="{4C79B986-B737-43D1-9B12-35635DA69546}" srcOrd="1" destOrd="0" presId="urn:microsoft.com/office/officeart/2005/8/layout/hierarchy1"/>
    <dgm:cxn modelId="{F151BACD-D459-4542-B87C-1F8D3D80661E}" type="presParOf" srcId="{92F40835-E52E-49F2-90E8-790B00498B13}" destId="{A2008296-1E90-43EB-AD05-F556E5D29D1B}" srcOrd="1" destOrd="0" presId="urn:microsoft.com/office/officeart/2005/8/layout/hierarchy1"/>
    <dgm:cxn modelId="{0285CB4F-DBE8-46E7-BFC2-475265F8428A}" type="presParOf" srcId="{A2008296-1E90-43EB-AD05-F556E5D29D1B}" destId="{9F05009C-02B8-4B97-BD73-45832D960FDA}" srcOrd="0" destOrd="0" presId="urn:microsoft.com/office/officeart/2005/8/layout/hierarchy1"/>
    <dgm:cxn modelId="{7365AA5B-2054-45D9-813C-DAD5C00E8465}" type="presParOf" srcId="{A2008296-1E90-43EB-AD05-F556E5D29D1B}" destId="{26A71F21-2EA8-4DF2-8021-A2F47577A006}" srcOrd="1" destOrd="0" presId="urn:microsoft.com/office/officeart/2005/8/layout/hierarchy1"/>
    <dgm:cxn modelId="{BCB92153-68A8-48F4-894B-6F32B88FCE19}" type="presParOf" srcId="{26A71F21-2EA8-4DF2-8021-A2F47577A006}" destId="{7C6D9B75-D98C-4229-AC1A-430C93848C23}" srcOrd="0" destOrd="0" presId="urn:microsoft.com/office/officeart/2005/8/layout/hierarchy1"/>
    <dgm:cxn modelId="{282AE7F1-7895-4F14-A7FE-EA8108D76F08}" type="presParOf" srcId="{7C6D9B75-D98C-4229-AC1A-430C93848C23}" destId="{AF57AB57-9DA3-4D16-976A-273AFEF3D894}" srcOrd="0" destOrd="0" presId="urn:microsoft.com/office/officeart/2005/8/layout/hierarchy1"/>
    <dgm:cxn modelId="{A773A7D1-7C03-4818-80AC-4102FD03FE8F}" type="presParOf" srcId="{7C6D9B75-D98C-4229-AC1A-430C93848C23}" destId="{EFC57436-118C-427D-935B-FDDFF377BD2A}" srcOrd="1" destOrd="0" presId="urn:microsoft.com/office/officeart/2005/8/layout/hierarchy1"/>
    <dgm:cxn modelId="{6D84A1E9-2223-4863-8FB0-12B8AC3412D7}" type="presParOf" srcId="{26A71F21-2EA8-4DF2-8021-A2F47577A006}" destId="{15F5EED2-20C8-4A51-A6AF-12E576DE3AF5}" srcOrd="1" destOrd="0" presId="urn:microsoft.com/office/officeart/2005/8/layout/hierarchy1"/>
    <dgm:cxn modelId="{288F6A94-89A1-4BFD-A78C-1019888D0E8C}" type="presParOf" srcId="{15F5EED2-20C8-4A51-A6AF-12E576DE3AF5}" destId="{07CCE1B0-5EE6-49A8-B026-2198DFB73DD9}" srcOrd="0" destOrd="0" presId="urn:microsoft.com/office/officeart/2005/8/layout/hierarchy1"/>
    <dgm:cxn modelId="{07A38B00-2F0C-46ED-B02F-95D649575944}" type="presParOf" srcId="{15F5EED2-20C8-4A51-A6AF-12E576DE3AF5}" destId="{8A903F9E-87C1-4D7E-B961-DFBD90B4C9B5}" srcOrd="1" destOrd="0" presId="urn:microsoft.com/office/officeart/2005/8/layout/hierarchy1"/>
    <dgm:cxn modelId="{904C4F9E-5699-4376-A0F5-8B90BBC0E634}" type="presParOf" srcId="{8A903F9E-87C1-4D7E-B961-DFBD90B4C9B5}" destId="{65DD8E59-1E4E-4682-BCFE-CF941457B57E}" srcOrd="0" destOrd="0" presId="urn:microsoft.com/office/officeart/2005/8/layout/hierarchy1"/>
    <dgm:cxn modelId="{F5884AD5-5EAE-45CD-884C-0FCDF460312D}" type="presParOf" srcId="{65DD8E59-1E4E-4682-BCFE-CF941457B57E}" destId="{B8C8D54C-AF02-45F4-980C-E689CFCF8CD6}" srcOrd="0" destOrd="0" presId="urn:microsoft.com/office/officeart/2005/8/layout/hierarchy1"/>
    <dgm:cxn modelId="{12D3B3ED-69C5-4355-9B21-85515B8B4983}" type="presParOf" srcId="{65DD8E59-1E4E-4682-BCFE-CF941457B57E}" destId="{6551298F-EFEF-4E5A-90C6-3B205315A829}" srcOrd="1" destOrd="0" presId="urn:microsoft.com/office/officeart/2005/8/layout/hierarchy1"/>
    <dgm:cxn modelId="{DBA2163D-07DB-42E0-B1FE-FD24F69F00D7}" type="presParOf" srcId="{8A903F9E-87C1-4D7E-B961-DFBD90B4C9B5}" destId="{E00B79AD-6E8A-482F-8022-C3DE435CF54E}" srcOrd="1" destOrd="0" presId="urn:microsoft.com/office/officeart/2005/8/layout/hierarchy1"/>
    <dgm:cxn modelId="{348CFFD1-7694-4A1F-A76E-B055D3D197B4}" type="presParOf" srcId="{7EE03067-BE60-4426-B624-8C8229FF1EAB}" destId="{CB156703-E478-4EB3-9322-D9DA23FE0CD9}" srcOrd="2" destOrd="0" presId="urn:microsoft.com/office/officeart/2005/8/layout/hierarchy1"/>
    <dgm:cxn modelId="{65D9F691-57DE-4AF1-AAA3-C03AE07D9BAB}" type="presParOf" srcId="{7EE03067-BE60-4426-B624-8C8229FF1EAB}" destId="{B72C0D43-2703-4DB9-8D58-78974285FC91}" srcOrd="3" destOrd="0" presId="urn:microsoft.com/office/officeart/2005/8/layout/hierarchy1"/>
    <dgm:cxn modelId="{4EE65969-D333-4B7D-B4A0-6D4192A81AD0}" type="presParOf" srcId="{B72C0D43-2703-4DB9-8D58-78974285FC91}" destId="{0E07B9B8-8623-41FA-8DEC-3691505F812A}" srcOrd="0" destOrd="0" presId="urn:microsoft.com/office/officeart/2005/8/layout/hierarchy1"/>
    <dgm:cxn modelId="{CD4076BA-3BEF-4763-ABE4-4A941CE10371}" type="presParOf" srcId="{0E07B9B8-8623-41FA-8DEC-3691505F812A}" destId="{CFDB9785-3789-4F04-A1C2-8E9DD43DB3D4}" srcOrd="0" destOrd="0" presId="urn:microsoft.com/office/officeart/2005/8/layout/hierarchy1"/>
    <dgm:cxn modelId="{46030011-A1D2-4949-8D7D-2B3E6A36B91B}" type="presParOf" srcId="{0E07B9B8-8623-41FA-8DEC-3691505F812A}" destId="{49127AC9-1C9D-4CDB-8465-176DE600A7A6}" srcOrd="1" destOrd="0" presId="urn:microsoft.com/office/officeart/2005/8/layout/hierarchy1"/>
    <dgm:cxn modelId="{77A9667C-D149-4C4C-9373-B9352F3D38A4}" type="presParOf" srcId="{B72C0D43-2703-4DB9-8D58-78974285FC91}" destId="{3C205C0F-47C8-41E9-B64D-0EB4B325BA27}" srcOrd="1" destOrd="0" presId="urn:microsoft.com/office/officeart/2005/8/layout/hierarchy1"/>
    <dgm:cxn modelId="{46323889-FFFC-4562-B230-61B2EBFD29E6}" type="presParOf" srcId="{3C205C0F-47C8-41E9-B64D-0EB4B325BA27}" destId="{7BCE685D-523C-453B-BBDF-59B1A5900919}" srcOrd="0" destOrd="0" presId="urn:microsoft.com/office/officeart/2005/8/layout/hierarchy1"/>
    <dgm:cxn modelId="{C34B2634-85B2-42DC-96F0-14CAA5141E54}" type="presParOf" srcId="{3C205C0F-47C8-41E9-B64D-0EB4B325BA27}" destId="{D53397B4-52B9-452E-9D5B-2898BF1772B4}" srcOrd="1" destOrd="0" presId="urn:microsoft.com/office/officeart/2005/8/layout/hierarchy1"/>
    <dgm:cxn modelId="{74474320-4B77-4718-8C75-FA19AF843218}" type="presParOf" srcId="{D53397B4-52B9-452E-9D5B-2898BF1772B4}" destId="{F4892AFC-858B-46D4-A538-A5362984CE64}" srcOrd="0" destOrd="0" presId="urn:microsoft.com/office/officeart/2005/8/layout/hierarchy1"/>
    <dgm:cxn modelId="{B5D5D580-C488-45EF-BA28-99CB991814F6}" type="presParOf" srcId="{F4892AFC-858B-46D4-A538-A5362984CE64}" destId="{7DB91DEA-E4AB-4E2C-9E2A-FEA99908C66F}" srcOrd="0" destOrd="0" presId="urn:microsoft.com/office/officeart/2005/8/layout/hierarchy1"/>
    <dgm:cxn modelId="{F5B113ED-4047-4854-9DE0-8D52F8B8B07D}" type="presParOf" srcId="{F4892AFC-858B-46D4-A538-A5362984CE64}" destId="{7FDD1C24-54B3-4C9F-8225-826E280C5CCD}" srcOrd="1" destOrd="0" presId="urn:microsoft.com/office/officeart/2005/8/layout/hierarchy1"/>
    <dgm:cxn modelId="{470D2313-1EE7-45B7-9EF5-5CA6FAA6B0C9}" type="presParOf" srcId="{D53397B4-52B9-452E-9D5B-2898BF1772B4}" destId="{1B202EC1-E30E-4C66-8ABF-382FCA64933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DD6E1F-5C78-4C3C-B29F-E34B26428F32}" type="doc">
      <dgm:prSet loTypeId="urn:microsoft.com/office/officeart/2005/8/layout/orgChart1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61FAFE6-FC31-43A5-AC8B-452C9A2270E7}">
      <dgm:prSet phldrT="[Texto]"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Diseño de </a:t>
          </a:r>
          <a:r>
            <a:rPr lang="es-ES" b="0" i="0" u="none" strike="noStrike" cap="none" baseline="0" noProof="0" dirty="0">
              <a:latin typeface="Times New Roman"/>
              <a:cs typeface="Times New Roman"/>
            </a:rPr>
            <a:t>un software gerencial para la centralización de información de proyectos de Walsom S.A.S.</a:t>
          </a:r>
        </a:p>
      </dgm:t>
    </dgm:pt>
    <dgm:pt modelId="{E91348BB-7120-4521-BD4A-2EC3E9F181C2}" type="parTrans" cxnId="{D01F4C6A-45AF-4F2A-B0F4-A4AF9C35CB2C}">
      <dgm:prSet/>
      <dgm:spPr/>
      <dgm:t>
        <a:bodyPr/>
        <a:lstStyle/>
        <a:p>
          <a:endParaRPr lang="es-ES"/>
        </a:p>
      </dgm:t>
    </dgm:pt>
    <dgm:pt modelId="{4E988C8D-965C-4912-B626-AF98FA8759BA}" type="sibTrans" cxnId="{D01F4C6A-45AF-4F2A-B0F4-A4AF9C35CB2C}">
      <dgm:prSet/>
      <dgm:spPr/>
      <dgm:t>
        <a:bodyPr/>
        <a:lstStyle/>
        <a:p>
          <a:endParaRPr lang="es-ES"/>
        </a:p>
      </dgm:t>
    </dgm:pt>
    <dgm:pt modelId="{8E762797-3D6A-4DFF-8613-B055C351D3EE}">
      <dgm:prSet phldrT="[Texto]"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Inicio</a:t>
          </a:r>
        </a:p>
      </dgm:t>
    </dgm:pt>
    <dgm:pt modelId="{2E0C2E5E-9C9C-433F-9259-F5E84741F8B1}" type="parTrans" cxnId="{F38B86A8-681B-43FE-ADD1-92C4A05C1B7D}">
      <dgm:prSet/>
      <dgm:spPr/>
      <dgm:t>
        <a:bodyPr/>
        <a:lstStyle/>
        <a:p>
          <a:endParaRPr lang="es-ES"/>
        </a:p>
      </dgm:t>
    </dgm:pt>
    <dgm:pt modelId="{E19BAA18-E1D0-4E81-96AA-0A52D677ACDE}" type="sibTrans" cxnId="{F38B86A8-681B-43FE-ADD1-92C4A05C1B7D}">
      <dgm:prSet/>
      <dgm:spPr/>
      <dgm:t>
        <a:bodyPr/>
        <a:lstStyle/>
        <a:p>
          <a:endParaRPr lang="es-ES"/>
        </a:p>
      </dgm:t>
    </dgm:pt>
    <dgm:pt modelId="{F37874A9-04B3-4ACC-9996-157FC0D02D43}">
      <dgm:prSet phldrT="[Texto]"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Estudios y Evaluaciones</a:t>
          </a:r>
        </a:p>
      </dgm:t>
    </dgm:pt>
    <dgm:pt modelId="{B6461733-609B-4F22-90F4-C9C1699BB386}" type="parTrans" cxnId="{C0D5BD16-2D01-4FA3-909E-306BCEBCE074}">
      <dgm:prSet/>
      <dgm:spPr/>
      <dgm:t>
        <a:bodyPr/>
        <a:lstStyle/>
        <a:p>
          <a:endParaRPr lang="es-ES"/>
        </a:p>
      </dgm:t>
    </dgm:pt>
    <dgm:pt modelId="{290CD2FC-DBEA-464B-A746-7B7BBCD657FB}" type="sibTrans" cxnId="{C0D5BD16-2D01-4FA3-909E-306BCEBCE074}">
      <dgm:prSet/>
      <dgm:spPr/>
      <dgm:t>
        <a:bodyPr/>
        <a:lstStyle/>
        <a:p>
          <a:endParaRPr lang="es-ES"/>
        </a:p>
      </dgm:t>
    </dgm:pt>
    <dgm:pt modelId="{A797C950-5FEF-4254-8596-81D292A2901D}">
      <dgm:prSet phldrT="[Texto]"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Planeación</a:t>
          </a:r>
        </a:p>
      </dgm:t>
    </dgm:pt>
    <dgm:pt modelId="{DB3BA03C-9568-4D5A-9695-45A62EE6A310}" type="parTrans" cxnId="{18981DA8-ED06-418E-84AD-29955553CAB1}">
      <dgm:prSet/>
      <dgm:spPr/>
      <dgm:t>
        <a:bodyPr/>
        <a:lstStyle/>
        <a:p>
          <a:endParaRPr lang="es-ES"/>
        </a:p>
      </dgm:t>
    </dgm:pt>
    <dgm:pt modelId="{07F5FC1F-1CF0-4418-B1CB-AD0B092334A3}" type="sibTrans" cxnId="{18981DA8-ED06-418E-84AD-29955553CAB1}">
      <dgm:prSet/>
      <dgm:spPr/>
      <dgm:t>
        <a:bodyPr/>
        <a:lstStyle/>
        <a:p>
          <a:endParaRPr lang="es-ES"/>
        </a:p>
      </dgm:t>
    </dgm:pt>
    <dgm:pt modelId="{B751C493-5B0E-412F-AEFB-96E762AAF15F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Consultoría</a:t>
          </a:r>
        </a:p>
      </dgm:t>
    </dgm:pt>
    <dgm:pt modelId="{34039894-0A1B-4679-993C-8B925A753526}" type="parTrans" cxnId="{AB41FAAC-5B66-4DE4-BA46-2461E93F17A9}">
      <dgm:prSet/>
      <dgm:spPr/>
      <dgm:t>
        <a:bodyPr/>
        <a:lstStyle/>
        <a:p>
          <a:endParaRPr lang="es-ES"/>
        </a:p>
      </dgm:t>
    </dgm:pt>
    <dgm:pt modelId="{AA2E8155-FA15-4F6B-8B9D-605C90798D39}" type="sibTrans" cxnId="{AB41FAAC-5B66-4DE4-BA46-2461E93F17A9}">
      <dgm:prSet/>
      <dgm:spPr/>
      <dgm:t>
        <a:bodyPr/>
        <a:lstStyle/>
        <a:p>
          <a:endParaRPr lang="es-ES"/>
        </a:p>
      </dgm:t>
    </dgm:pt>
    <dgm:pt modelId="{472DAF2E-8278-4023-A36F-C04B307A8B8E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Capacitación</a:t>
          </a:r>
        </a:p>
      </dgm:t>
    </dgm:pt>
    <dgm:pt modelId="{70CE178D-24CD-4389-B3E5-6C2ABD8ADEBB}" type="parTrans" cxnId="{7697087F-B7E6-4C41-AB7F-6A577B40B153}">
      <dgm:prSet/>
      <dgm:spPr/>
      <dgm:t>
        <a:bodyPr/>
        <a:lstStyle/>
        <a:p>
          <a:endParaRPr lang="es-ES"/>
        </a:p>
      </dgm:t>
    </dgm:pt>
    <dgm:pt modelId="{B8B9BC5A-B374-4271-B784-1E748B6C3189}" type="sibTrans" cxnId="{7697087F-B7E6-4C41-AB7F-6A577B40B153}">
      <dgm:prSet/>
      <dgm:spPr/>
      <dgm:t>
        <a:bodyPr/>
        <a:lstStyle/>
        <a:p>
          <a:endParaRPr lang="es-ES"/>
        </a:p>
      </dgm:t>
    </dgm:pt>
    <dgm:pt modelId="{943C630E-1F96-427A-9703-7AAC42DD8DD3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Cierre</a:t>
          </a:r>
        </a:p>
      </dgm:t>
    </dgm:pt>
    <dgm:pt modelId="{DCF3430A-12CE-49A5-82D4-2E53B145DAF0}" type="parTrans" cxnId="{4F818479-17BB-4016-BECC-D6DBB05269CC}">
      <dgm:prSet/>
      <dgm:spPr/>
      <dgm:t>
        <a:bodyPr/>
        <a:lstStyle/>
        <a:p>
          <a:endParaRPr lang="es-ES"/>
        </a:p>
      </dgm:t>
    </dgm:pt>
    <dgm:pt modelId="{B60C649F-E58D-4F57-8F74-E1C3D591F13C}" type="sibTrans" cxnId="{4F818479-17BB-4016-BECC-D6DBB05269CC}">
      <dgm:prSet/>
      <dgm:spPr/>
      <dgm:t>
        <a:bodyPr/>
        <a:lstStyle/>
        <a:p>
          <a:endParaRPr lang="es-ES"/>
        </a:p>
      </dgm:t>
    </dgm:pt>
    <dgm:pt modelId="{38B1F61A-F20A-4017-82E6-CF9DD02B5D61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Acta de constitución del proyecto</a:t>
          </a:r>
        </a:p>
      </dgm:t>
    </dgm:pt>
    <dgm:pt modelId="{EC4A118B-D163-4076-A8BC-8C2F1E997071}" type="parTrans" cxnId="{1581C082-1BF4-41A5-8D76-E21F968F1996}">
      <dgm:prSet/>
      <dgm:spPr/>
      <dgm:t>
        <a:bodyPr/>
        <a:lstStyle/>
        <a:p>
          <a:endParaRPr lang="es-ES"/>
        </a:p>
      </dgm:t>
    </dgm:pt>
    <dgm:pt modelId="{7373DCBC-00A9-4EB2-B491-9B53939F335B}" type="sibTrans" cxnId="{1581C082-1BF4-41A5-8D76-E21F968F1996}">
      <dgm:prSet/>
      <dgm:spPr/>
      <dgm:t>
        <a:bodyPr/>
        <a:lstStyle/>
        <a:p>
          <a:endParaRPr lang="es-ES"/>
        </a:p>
      </dgm:t>
    </dgm:pt>
    <dgm:pt modelId="{2C720194-BDAE-459C-8D2C-D31EABA294B7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Estudio de mercado</a:t>
          </a:r>
        </a:p>
      </dgm:t>
    </dgm:pt>
    <dgm:pt modelId="{AFEB3099-0944-48A1-ACCF-88CF8ED78115}" type="parTrans" cxnId="{8EDADB98-36D1-4AF1-81AF-4E080F2410DF}">
      <dgm:prSet/>
      <dgm:spPr/>
      <dgm:t>
        <a:bodyPr/>
        <a:lstStyle/>
        <a:p>
          <a:endParaRPr lang="es-ES"/>
        </a:p>
      </dgm:t>
    </dgm:pt>
    <dgm:pt modelId="{6E38EACD-0B43-4A1D-AC7F-3D6AC64602D0}" type="sibTrans" cxnId="{8EDADB98-36D1-4AF1-81AF-4E080F2410DF}">
      <dgm:prSet/>
      <dgm:spPr/>
      <dgm:t>
        <a:bodyPr/>
        <a:lstStyle/>
        <a:p>
          <a:endParaRPr lang="es-ES"/>
        </a:p>
      </dgm:t>
    </dgm:pt>
    <dgm:pt modelId="{5038CA58-8699-4173-A79E-C27BACDD3A20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Cronograma</a:t>
          </a:r>
        </a:p>
      </dgm:t>
    </dgm:pt>
    <dgm:pt modelId="{E02B18D4-BF82-4BA5-8771-6924DA7590AB}" type="parTrans" cxnId="{7F5BF20A-8EF1-4E07-A2C2-4B3186C7AC32}">
      <dgm:prSet/>
      <dgm:spPr/>
      <dgm:t>
        <a:bodyPr/>
        <a:lstStyle/>
        <a:p>
          <a:endParaRPr lang="es-ES"/>
        </a:p>
      </dgm:t>
    </dgm:pt>
    <dgm:pt modelId="{A3874598-59CD-4241-AD51-E1A866423809}" type="sibTrans" cxnId="{7F5BF20A-8EF1-4E07-A2C2-4B3186C7AC32}">
      <dgm:prSet/>
      <dgm:spPr/>
      <dgm:t>
        <a:bodyPr/>
        <a:lstStyle/>
        <a:p>
          <a:endParaRPr lang="es-ES"/>
        </a:p>
      </dgm:t>
    </dgm:pt>
    <dgm:pt modelId="{A2D1C594-E525-4344-8072-F68A926DDD1F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Levantamiento de información</a:t>
          </a:r>
        </a:p>
      </dgm:t>
    </dgm:pt>
    <dgm:pt modelId="{DE5E0C15-0EDD-4AD2-A497-12E803C030C4}" type="parTrans" cxnId="{B412DA8D-2D16-4FF5-9486-4408DC955B45}">
      <dgm:prSet/>
      <dgm:spPr/>
      <dgm:t>
        <a:bodyPr/>
        <a:lstStyle/>
        <a:p>
          <a:endParaRPr lang="es-ES"/>
        </a:p>
      </dgm:t>
    </dgm:pt>
    <dgm:pt modelId="{BF630863-9250-4904-AD6E-D97DD3FE372D}" type="sibTrans" cxnId="{B412DA8D-2D16-4FF5-9486-4408DC955B45}">
      <dgm:prSet/>
      <dgm:spPr/>
      <dgm:t>
        <a:bodyPr/>
        <a:lstStyle/>
        <a:p>
          <a:endParaRPr lang="es-ES"/>
        </a:p>
      </dgm:t>
    </dgm:pt>
    <dgm:pt modelId="{8C763A2F-07C0-4E76-9F9C-10F6F298AA36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Descripción del sistema</a:t>
          </a:r>
        </a:p>
      </dgm:t>
    </dgm:pt>
    <dgm:pt modelId="{183DF859-237E-4C2A-BCFD-DA7160D26DC3}" type="parTrans" cxnId="{8F0216F5-7502-4E37-8549-223DA53EDAEA}">
      <dgm:prSet/>
      <dgm:spPr/>
      <dgm:t>
        <a:bodyPr/>
        <a:lstStyle/>
        <a:p>
          <a:endParaRPr lang="es-ES"/>
        </a:p>
      </dgm:t>
    </dgm:pt>
    <dgm:pt modelId="{07EC8048-AC5D-4048-8BA2-A6D9D22DBB40}" type="sibTrans" cxnId="{8F0216F5-7502-4E37-8549-223DA53EDAEA}">
      <dgm:prSet/>
      <dgm:spPr/>
      <dgm:t>
        <a:bodyPr/>
        <a:lstStyle/>
        <a:p>
          <a:endParaRPr lang="es-ES"/>
        </a:p>
      </dgm:t>
    </dgm:pt>
    <dgm:pt modelId="{8123CB23-CDC6-42B6-BC84-04BB2678C612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Metodología de capacitación</a:t>
          </a:r>
        </a:p>
      </dgm:t>
    </dgm:pt>
    <dgm:pt modelId="{E1718938-61B5-4DE2-99CE-4FB479BD7294}" type="parTrans" cxnId="{9821A120-F24D-48D0-B606-1EDA03728079}">
      <dgm:prSet/>
      <dgm:spPr/>
      <dgm:t>
        <a:bodyPr/>
        <a:lstStyle/>
        <a:p>
          <a:endParaRPr lang="es-ES"/>
        </a:p>
      </dgm:t>
    </dgm:pt>
    <dgm:pt modelId="{79857485-B290-4357-BE18-5C1DD81D8AB0}" type="sibTrans" cxnId="{9821A120-F24D-48D0-B606-1EDA03728079}">
      <dgm:prSet/>
      <dgm:spPr/>
      <dgm:t>
        <a:bodyPr/>
        <a:lstStyle/>
        <a:p>
          <a:endParaRPr lang="es-ES"/>
        </a:p>
      </dgm:t>
    </dgm:pt>
    <dgm:pt modelId="{46C596E1-7D71-44A5-9265-AED1DAB350BA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Informe de cierre</a:t>
          </a:r>
        </a:p>
      </dgm:t>
    </dgm:pt>
    <dgm:pt modelId="{19CCAB28-DDF5-4EB1-B78A-96FFFF5D1741}" type="parTrans" cxnId="{170D456B-D4B0-49F1-B4D0-23240F6FBE79}">
      <dgm:prSet/>
      <dgm:spPr/>
      <dgm:t>
        <a:bodyPr/>
        <a:lstStyle/>
        <a:p>
          <a:endParaRPr lang="es-ES"/>
        </a:p>
      </dgm:t>
    </dgm:pt>
    <dgm:pt modelId="{8BBD062F-BB2D-4F7B-85CA-A3AB580EE53C}" type="sibTrans" cxnId="{170D456B-D4B0-49F1-B4D0-23240F6FBE79}">
      <dgm:prSet/>
      <dgm:spPr/>
      <dgm:t>
        <a:bodyPr/>
        <a:lstStyle/>
        <a:p>
          <a:endParaRPr lang="es-ES"/>
        </a:p>
      </dgm:t>
    </dgm:pt>
    <dgm:pt modelId="{E17B935B-3730-4318-A3B1-E041A4F428F7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Identificar interesados</a:t>
          </a:r>
        </a:p>
      </dgm:t>
    </dgm:pt>
    <dgm:pt modelId="{301303AB-C006-47A8-8D8D-34B73E557A89}" type="parTrans" cxnId="{25C70DFF-0E52-4F45-A1AF-EB3395B059F9}">
      <dgm:prSet/>
      <dgm:spPr/>
      <dgm:t>
        <a:bodyPr/>
        <a:lstStyle/>
        <a:p>
          <a:endParaRPr lang="es-ES"/>
        </a:p>
      </dgm:t>
    </dgm:pt>
    <dgm:pt modelId="{50AFCB57-27A0-4EFF-A094-7287E0A31FA2}" type="sibTrans" cxnId="{25C70DFF-0E52-4F45-A1AF-EB3395B059F9}">
      <dgm:prSet/>
      <dgm:spPr/>
      <dgm:t>
        <a:bodyPr/>
        <a:lstStyle/>
        <a:p>
          <a:endParaRPr lang="es-ES"/>
        </a:p>
      </dgm:t>
    </dgm:pt>
    <dgm:pt modelId="{2C74C250-BFF6-4B33-9355-7656FEF6CF18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Estudio técnico</a:t>
          </a:r>
        </a:p>
      </dgm:t>
    </dgm:pt>
    <dgm:pt modelId="{36BADCA1-1FAB-4589-881D-A109084DE8BB}" type="parTrans" cxnId="{1D3620C7-83DF-456A-AAAA-06566F10EBB6}">
      <dgm:prSet/>
      <dgm:spPr/>
      <dgm:t>
        <a:bodyPr/>
        <a:lstStyle/>
        <a:p>
          <a:endParaRPr lang="es-ES"/>
        </a:p>
      </dgm:t>
    </dgm:pt>
    <dgm:pt modelId="{7E6E124E-4537-44AE-A946-9330211F0D08}" type="sibTrans" cxnId="{1D3620C7-83DF-456A-AAAA-06566F10EBB6}">
      <dgm:prSet/>
      <dgm:spPr/>
      <dgm:t>
        <a:bodyPr/>
        <a:lstStyle/>
        <a:p>
          <a:endParaRPr lang="es-ES"/>
        </a:p>
      </dgm:t>
    </dgm:pt>
    <dgm:pt modelId="{276D2AE5-C55D-498B-9454-DE5454C670C8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Estudio económico - financiero</a:t>
          </a:r>
        </a:p>
      </dgm:t>
    </dgm:pt>
    <dgm:pt modelId="{A79E49D8-D085-427E-9D80-CE25BD18968D}" type="parTrans" cxnId="{1D1DB065-829E-4CFC-9A3B-79720EED0E06}">
      <dgm:prSet/>
      <dgm:spPr/>
      <dgm:t>
        <a:bodyPr/>
        <a:lstStyle/>
        <a:p>
          <a:endParaRPr lang="es-ES"/>
        </a:p>
      </dgm:t>
    </dgm:pt>
    <dgm:pt modelId="{482A9B28-30CF-4FB0-B31E-7C96377F78FA}" type="sibTrans" cxnId="{1D1DB065-829E-4CFC-9A3B-79720EED0E06}">
      <dgm:prSet/>
      <dgm:spPr/>
      <dgm:t>
        <a:bodyPr/>
        <a:lstStyle/>
        <a:p>
          <a:endParaRPr lang="es-ES"/>
        </a:p>
      </dgm:t>
    </dgm:pt>
    <dgm:pt modelId="{F4FA0063-9DE5-44DC-A837-F0C77309479B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Estudio social – ambiental</a:t>
          </a:r>
        </a:p>
      </dgm:t>
    </dgm:pt>
    <dgm:pt modelId="{5324E303-5841-40A7-802E-5E20FE051ED3}" type="parTrans" cxnId="{FD3747A1-B0F6-4B06-8567-D83A6C7282E3}">
      <dgm:prSet/>
      <dgm:spPr/>
      <dgm:t>
        <a:bodyPr/>
        <a:lstStyle/>
        <a:p>
          <a:endParaRPr lang="es-ES"/>
        </a:p>
      </dgm:t>
    </dgm:pt>
    <dgm:pt modelId="{4A44DE71-4FEA-4E9F-BDE2-FD88E8BAB141}" type="sibTrans" cxnId="{FD3747A1-B0F6-4B06-8567-D83A6C7282E3}">
      <dgm:prSet/>
      <dgm:spPr/>
      <dgm:t>
        <a:bodyPr/>
        <a:lstStyle/>
        <a:p>
          <a:endParaRPr lang="es-ES"/>
        </a:p>
      </dgm:t>
    </dgm:pt>
    <dgm:pt modelId="{F66250FC-953A-44AF-B684-EACAD81A6771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Alcance</a:t>
          </a:r>
        </a:p>
      </dgm:t>
    </dgm:pt>
    <dgm:pt modelId="{F60AAF87-078F-4131-A790-6113B119AE04}" type="parTrans" cxnId="{4114C4C7-FEF4-4BA1-9B94-9F2D571BF6C5}">
      <dgm:prSet/>
      <dgm:spPr/>
      <dgm:t>
        <a:bodyPr/>
        <a:lstStyle/>
        <a:p>
          <a:endParaRPr lang="es-ES"/>
        </a:p>
      </dgm:t>
    </dgm:pt>
    <dgm:pt modelId="{5ADE9A6D-BBDB-4DD3-A86E-9AF37A1F8040}" type="sibTrans" cxnId="{4114C4C7-FEF4-4BA1-9B94-9F2D571BF6C5}">
      <dgm:prSet/>
      <dgm:spPr/>
      <dgm:t>
        <a:bodyPr/>
        <a:lstStyle/>
        <a:p>
          <a:endParaRPr lang="es-ES"/>
        </a:p>
      </dgm:t>
    </dgm:pt>
    <dgm:pt modelId="{F119BAAF-C775-4FDF-9568-ABAE89B6027B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Costos</a:t>
          </a:r>
        </a:p>
      </dgm:t>
    </dgm:pt>
    <dgm:pt modelId="{FCFF6CFE-B4FA-4117-BEED-F4BC4FC5F568}" type="parTrans" cxnId="{3F6DCB12-4984-42D1-A286-1D892C2AE5A4}">
      <dgm:prSet/>
      <dgm:spPr/>
      <dgm:t>
        <a:bodyPr/>
        <a:lstStyle/>
        <a:p>
          <a:endParaRPr lang="es-ES"/>
        </a:p>
      </dgm:t>
    </dgm:pt>
    <dgm:pt modelId="{5EBFAD95-8F47-4ADB-88B1-0B97DFD6DA3C}" type="sibTrans" cxnId="{3F6DCB12-4984-42D1-A286-1D892C2AE5A4}">
      <dgm:prSet/>
      <dgm:spPr/>
      <dgm:t>
        <a:bodyPr/>
        <a:lstStyle/>
        <a:p>
          <a:endParaRPr lang="es-ES"/>
        </a:p>
      </dgm:t>
    </dgm:pt>
    <dgm:pt modelId="{B21F9E35-2C1B-44C7-8701-AE94C1A6E212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Calidad</a:t>
          </a:r>
        </a:p>
      </dgm:t>
    </dgm:pt>
    <dgm:pt modelId="{B1C99D8F-A518-4DE4-B6B5-E6BCC9B45CFB}" type="parTrans" cxnId="{D70D0DA9-0DB6-4A95-8FB8-01DAA8543796}">
      <dgm:prSet/>
      <dgm:spPr/>
      <dgm:t>
        <a:bodyPr/>
        <a:lstStyle/>
        <a:p>
          <a:endParaRPr lang="es-ES"/>
        </a:p>
      </dgm:t>
    </dgm:pt>
    <dgm:pt modelId="{50DC117A-E26A-4285-9607-7A886B794EEF}" type="sibTrans" cxnId="{D70D0DA9-0DB6-4A95-8FB8-01DAA8543796}">
      <dgm:prSet/>
      <dgm:spPr/>
      <dgm:t>
        <a:bodyPr/>
        <a:lstStyle/>
        <a:p>
          <a:endParaRPr lang="es-ES"/>
        </a:p>
      </dgm:t>
    </dgm:pt>
    <dgm:pt modelId="{6154E5EF-9CA7-481D-A55C-E8F855336948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Recursos</a:t>
          </a:r>
        </a:p>
      </dgm:t>
    </dgm:pt>
    <dgm:pt modelId="{898B2BF1-1CA5-439F-B7B3-5B1F840F1C5F}" type="parTrans" cxnId="{2B66ED62-69AC-4194-B50E-5EDB7529FFF9}">
      <dgm:prSet/>
      <dgm:spPr/>
      <dgm:t>
        <a:bodyPr/>
        <a:lstStyle/>
        <a:p>
          <a:endParaRPr lang="es-ES"/>
        </a:p>
      </dgm:t>
    </dgm:pt>
    <dgm:pt modelId="{92745D6F-0F8C-4351-844C-1B12F64E4E7B}" type="sibTrans" cxnId="{2B66ED62-69AC-4194-B50E-5EDB7529FFF9}">
      <dgm:prSet/>
      <dgm:spPr/>
      <dgm:t>
        <a:bodyPr/>
        <a:lstStyle/>
        <a:p>
          <a:endParaRPr lang="es-ES"/>
        </a:p>
      </dgm:t>
    </dgm:pt>
    <dgm:pt modelId="{985C67E7-7599-4E57-AAC1-A6C795DC1CA7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Comunicaciones</a:t>
          </a:r>
        </a:p>
      </dgm:t>
    </dgm:pt>
    <dgm:pt modelId="{6B547265-666D-4D38-9F67-4AF9A52703BB}" type="parTrans" cxnId="{E576FA63-6F84-4FF1-92DF-12C9B1F04D15}">
      <dgm:prSet/>
      <dgm:spPr/>
      <dgm:t>
        <a:bodyPr/>
        <a:lstStyle/>
        <a:p>
          <a:endParaRPr lang="es-ES"/>
        </a:p>
      </dgm:t>
    </dgm:pt>
    <dgm:pt modelId="{A7299F07-6E27-429D-AE8A-265474278DD3}" type="sibTrans" cxnId="{E576FA63-6F84-4FF1-92DF-12C9B1F04D15}">
      <dgm:prSet/>
      <dgm:spPr/>
      <dgm:t>
        <a:bodyPr/>
        <a:lstStyle/>
        <a:p>
          <a:endParaRPr lang="es-ES"/>
        </a:p>
      </dgm:t>
    </dgm:pt>
    <dgm:pt modelId="{366C949F-CA33-4850-9CEF-15441F51C437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Riesgos</a:t>
          </a:r>
        </a:p>
      </dgm:t>
    </dgm:pt>
    <dgm:pt modelId="{E2669468-9E1F-43A7-8B52-D09BC504A18E}" type="parTrans" cxnId="{CC872733-FCD2-4375-AC84-147AD834F9D6}">
      <dgm:prSet/>
      <dgm:spPr/>
      <dgm:t>
        <a:bodyPr/>
        <a:lstStyle/>
        <a:p>
          <a:endParaRPr lang="es-ES"/>
        </a:p>
      </dgm:t>
    </dgm:pt>
    <dgm:pt modelId="{C7FFBDC5-CE2A-408D-8FE1-B18670D148B1}" type="sibTrans" cxnId="{CC872733-FCD2-4375-AC84-147AD834F9D6}">
      <dgm:prSet/>
      <dgm:spPr/>
      <dgm:t>
        <a:bodyPr/>
        <a:lstStyle/>
        <a:p>
          <a:endParaRPr lang="es-ES"/>
        </a:p>
      </dgm:t>
    </dgm:pt>
    <dgm:pt modelId="{A8FB86D9-4CCB-471D-85D5-0E9A5983B15B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Adquisiciones</a:t>
          </a:r>
        </a:p>
      </dgm:t>
    </dgm:pt>
    <dgm:pt modelId="{E4AF0CB0-4151-4E45-A4B5-A895B99BE37A}" type="parTrans" cxnId="{01E305FD-0474-4EB4-ABEF-B3619DC09220}">
      <dgm:prSet/>
      <dgm:spPr/>
      <dgm:t>
        <a:bodyPr/>
        <a:lstStyle/>
        <a:p>
          <a:endParaRPr lang="es-ES"/>
        </a:p>
      </dgm:t>
    </dgm:pt>
    <dgm:pt modelId="{B78333A4-BC1F-4BF3-8244-FDF554451BE4}" type="sibTrans" cxnId="{01E305FD-0474-4EB4-ABEF-B3619DC09220}">
      <dgm:prSet/>
      <dgm:spPr/>
      <dgm:t>
        <a:bodyPr/>
        <a:lstStyle/>
        <a:p>
          <a:endParaRPr lang="es-ES"/>
        </a:p>
      </dgm:t>
    </dgm:pt>
    <dgm:pt modelId="{5B19575B-68EF-4CEC-8641-1650524D9D30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Diseño</a:t>
          </a:r>
        </a:p>
      </dgm:t>
    </dgm:pt>
    <dgm:pt modelId="{F033473F-650F-4210-8B0F-547388016A04}" type="parTrans" cxnId="{2825AF59-932F-4686-B7C7-5248BAC40A27}">
      <dgm:prSet/>
      <dgm:spPr/>
      <dgm:t>
        <a:bodyPr/>
        <a:lstStyle/>
        <a:p>
          <a:endParaRPr lang="es-ES"/>
        </a:p>
      </dgm:t>
    </dgm:pt>
    <dgm:pt modelId="{29767ECB-2221-4210-A63F-64F688A457D5}" type="sibTrans" cxnId="{2825AF59-932F-4686-B7C7-5248BAC40A27}">
      <dgm:prSet/>
      <dgm:spPr/>
      <dgm:t>
        <a:bodyPr/>
        <a:lstStyle/>
        <a:p>
          <a:endParaRPr lang="es-ES"/>
        </a:p>
      </dgm:t>
    </dgm:pt>
    <dgm:pt modelId="{92733516-C848-4CBF-B1A0-38A32999A9CE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Solución a plantear</a:t>
          </a:r>
        </a:p>
      </dgm:t>
    </dgm:pt>
    <dgm:pt modelId="{3DFB25BB-604D-4938-AA4C-20464079413C}" type="parTrans" cxnId="{89328A7D-B0AF-49CC-AA91-957441A1F5A9}">
      <dgm:prSet/>
      <dgm:spPr/>
      <dgm:t>
        <a:bodyPr/>
        <a:lstStyle/>
        <a:p>
          <a:endParaRPr lang="es-ES"/>
        </a:p>
      </dgm:t>
    </dgm:pt>
    <dgm:pt modelId="{1C269231-EB59-4374-A388-CD3542019102}" type="sibTrans" cxnId="{89328A7D-B0AF-49CC-AA91-957441A1F5A9}">
      <dgm:prSet/>
      <dgm:spPr/>
      <dgm:t>
        <a:bodyPr/>
        <a:lstStyle/>
        <a:p>
          <a:endParaRPr lang="es-ES"/>
        </a:p>
      </dgm:t>
    </dgm:pt>
    <dgm:pt modelId="{0C5E0724-3B84-4B49-AF23-9C1FE14DCA08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Estándares y sistemas de control</a:t>
          </a:r>
        </a:p>
      </dgm:t>
    </dgm:pt>
    <dgm:pt modelId="{8A67830B-6DF0-47E8-8971-193335A874FF}" type="parTrans" cxnId="{28942EFC-5FC4-4D03-92A3-DC2CDCF3F463}">
      <dgm:prSet/>
      <dgm:spPr/>
      <dgm:t>
        <a:bodyPr/>
        <a:lstStyle/>
        <a:p>
          <a:endParaRPr lang="es-ES"/>
        </a:p>
      </dgm:t>
    </dgm:pt>
    <dgm:pt modelId="{B77A1A96-CCA3-4170-A62F-39C933A5225F}" type="sibTrans" cxnId="{28942EFC-5FC4-4D03-92A3-DC2CDCF3F463}">
      <dgm:prSet/>
      <dgm:spPr/>
      <dgm:t>
        <a:bodyPr/>
        <a:lstStyle/>
        <a:p>
          <a:endParaRPr lang="es-ES"/>
        </a:p>
      </dgm:t>
    </dgm:pt>
    <dgm:pt modelId="{1BE65417-0BD5-46E8-AD9F-AFD56C4798F7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Plan de pruebas de programas</a:t>
          </a:r>
        </a:p>
      </dgm:t>
    </dgm:pt>
    <dgm:pt modelId="{FB3DAABE-004E-4672-A894-2692441A4236}" type="parTrans" cxnId="{1AAF7F2A-64FA-4191-B1D1-5F1ED06682D6}">
      <dgm:prSet/>
      <dgm:spPr/>
      <dgm:t>
        <a:bodyPr/>
        <a:lstStyle/>
        <a:p>
          <a:endParaRPr lang="es-ES"/>
        </a:p>
      </dgm:t>
    </dgm:pt>
    <dgm:pt modelId="{F64DBBE4-D3C0-4378-9132-002FFD5DB9C5}" type="sibTrans" cxnId="{1AAF7F2A-64FA-4191-B1D1-5F1ED06682D6}">
      <dgm:prSet/>
      <dgm:spPr/>
      <dgm:t>
        <a:bodyPr/>
        <a:lstStyle/>
        <a:p>
          <a:endParaRPr lang="es-ES"/>
        </a:p>
      </dgm:t>
    </dgm:pt>
    <dgm:pt modelId="{69427F78-7AB5-45A9-9E23-0D5B88703439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Manual del usuario</a:t>
          </a:r>
        </a:p>
      </dgm:t>
    </dgm:pt>
    <dgm:pt modelId="{2903404F-342B-48B6-A3FE-9D26BA9CFBB7}" type="parTrans" cxnId="{38802620-B458-4497-BE21-303556B99E5F}">
      <dgm:prSet/>
      <dgm:spPr/>
      <dgm:t>
        <a:bodyPr/>
        <a:lstStyle/>
        <a:p>
          <a:endParaRPr lang="es-ES"/>
        </a:p>
      </dgm:t>
    </dgm:pt>
    <dgm:pt modelId="{0F418886-FE42-4761-B69B-D43E4A2ADA92}" type="sibTrans" cxnId="{38802620-B458-4497-BE21-303556B99E5F}">
      <dgm:prSet/>
      <dgm:spPr/>
      <dgm:t>
        <a:bodyPr/>
        <a:lstStyle/>
        <a:p>
          <a:endParaRPr lang="es-ES"/>
        </a:p>
      </dgm:t>
    </dgm:pt>
    <dgm:pt modelId="{4B2D1A64-FC27-43B2-923A-CA1EECC791B5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Definición de objetivos</a:t>
          </a:r>
        </a:p>
      </dgm:t>
    </dgm:pt>
    <dgm:pt modelId="{AF50384C-0C4A-4C69-AF93-14A537DB499E}" type="parTrans" cxnId="{F6B6CE22-B083-4EEE-BF7D-621272E30BBA}">
      <dgm:prSet/>
      <dgm:spPr/>
      <dgm:t>
        <a:bodyPr/>
        <a:lstStyle/>
        <a:p>
          <a:endParaRPr lang="es-ES"/>
        </a:p>
      </dgm:t>
    </dgm:pt>
    <dgm:pt modelId="{D802A27E-26E2-4AD0-BFFA-3836024FADDD}" type="sibTrans" cxnId="{F6B6CE22-B083-4EEE-BF7D-621272E30BBA}">
      <dgm:prSet/>
      <dgm:spPr/>
      <dgm:t>
        <a:bodyPr/>
        <a:lstStyle/>
        <a:p>
          <a:endParaRPr lang="es-ES"/>
        </a:p>
      </dgm:t>
    </dgm:pt>
    <dgm:pt modelId="{CB01A000-E16B-4AEA-A5DB-6E55D3F10BB7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Registro de supuestos</a:t>
          </a:r>
        </a:p>
      </dgm:t>
    </dgm:pt>
    <dgm:pt modelId="{25C3CA73-C05A-4663-9D74-1F330F6927B3}" type="parTrans" cxnId="{2903CE47-7165-4475-B226-EFD57B3E4BF7}">
      <dgm:prSet/>
      <dgm:spPr/>
      <dgm:t>
        <a:bodyPr/>
        <a:lstStyle/>
        <a:p>
          <a:endParaRPr lang="es-ES"/>
        </a:p>
      </dgm:t>
    </dgm:pt>
    <dgm:pt modelId="{2BEF9722-66D8-42CB-BCF2-18AD731F817F}" type="sibTrans" cxnId="{2903CE47-7165-4475-B226-EFD57B3E4BF7}">
      <dgm:prSet/>
      <dgm:spPr/>
      <dgm:t>
        <a:bodyPr/>
        <a:lstStyle/>
        <a:p>
          <a:endParaRPr lang="es-ES"/>
        </a:p>
      </dgm:t>
    </dgm:pt>
    <dgm:pt modelId="{DFCAB051-359C-4890-8C8A-7FDBB10E601D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Registro de interesados</a:t>
          </a:r>
        </a:p>
      </dgm:t>
    </dgm:pt>
    <dgm:pt modelId="{FE9763D9-67DC-4E05-9396-0413BCDE0134}" type="parTrans" cxnId="{C762A27A-2960-45A2-B334-C0C72069DCB3}">
      <dgm:prSet/>
      <dgm:spPr/>
      <dgm:t>
        <a:bodyPr/>
        <a:lstStyle/>
        <a:p>
          <a:endParaRPr lang="es-ES"/>
        </a:p>
      </dgm:t>
    </dgm:pt>
    <dgm:pt modelId="{D6BC9D70-B14A-4F6A-A47F-B349C227CF24}" type="sibTrans" cxnId="{C762A27A-2960-45A2-B334-C0C72069DCB3}">
      <dgm:prSet/>
      <dgm:spPr/>
      <dgm:t>
        <a:bodyPr/>
        <a:lstStyle/>
        <a:p>
          <a:endParaRPr lang="es-ES"/>
        </a:p>
      </dgm:t>
    </dgm:pt>
    <dgm:pt modelId="{0DA18462-58BB-4312-8D07-D1FBDD1D5A1D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Solicitud de cambios</a:t>
          </a:r>
        </a:p>
      </dgm:t>
    </dgm:pt>
    <dgm:pt modelId="{E2189EDD-10C6-48CC-8A46-A90578A62E36}" type="parTrans" cxnId="{216AD5FD-B09B-433A-AADE-5962E01F3496}">
      <dgm:prSet/>
      <dgm:spPr/>
      <dgm:t>
        <a:bodyPr/>
        <a:lstStyle/>
        <a:p>
          <a:endParaRPr lang="es-ES"/>
        </a:p>
      </dgm:t>
    </dgm:pt>
    <dgm:pt modelId="{331ECE42-3246-48CF-8FA3-6ADB114B46E1}" type="sibTrans" cxnId="{216AD5FD-B09B-433A-AADE-5962E01F3496}">
      <dgm:prSet/>
      <dgm:spPr/>
      <dgm:t>
        <a:bodyPr/>
        <a:lstStyle/>
        <a:p>
          <a:endParaRPr lang="es-ES"/>
        </a:p>
      </dgm:t>
    </dgm:pt>
    <dgm:pt modelId="{FF8EBA62-3332-4FB9-B9B4-684A5D011C88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Oferta y demanda</a:t>
          </a:r>
        </a:p>
      </dgm:t>
    </dgm:pt>
    <dgm:pt modelId="{05C9E3BA-D5E9-4980-AAC9-AD93B5C51350}" type="parTrans" cxnId="{1F04E65F-E1B0-483B-BAE3-DDC62DC84FA0}">
      <dgm:prSet/>
      <dgm:spPr/>
      <dgm:t>
        <a:bodyPr/>
        <a:lstStyle/>
        <a:p>
          <a:endParaRPr lang="es-ES"/>
        </a:p>
      </dgm:t>
    </dgm:pt>
    <dgm:pt modelId="{B8761A44-1EF5-40F1-A3D9-97003C92CA5A}" type="sibTrans" cxnId="{1F04E65F-E1B0-483B-BAE3-DDC62DC84FA0}">
      <dgm:prSet/>
      <dgm:spPr/>
      <dgm:t>
        <a:bodyPr/>
        <a:lstStyle/>
        <a:p>
          <a:endParaRPr lang="es-ES"/>
        </a:p>
      </dgm:t>
    </dgm:pt>
    <dgm:pt modelId="{270F6449-BBD1-4366-8409-FEE4B61E24E0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Competencia</a:t>
          </a:r>
        </a:p>
      </dgm:t>
    </dgm:pt>
    <dgm:pt modelId="{72A55352-AD60-4BB3-B103-60088093CE69}" type="parTrans" cxnId="{22EEDFC7-24C2-482E-B817-16503BA60F7E}">
      <dgm:prSet/>
      <dgm:spPr/>
      <dgm:t>
        <a:bodyPr/>
        <a:lstStyle/>
        <a:p>
          <a:endParaRPr lang="es-ES"/>
        </a:p>
      </dgm:t>
    </dgm:pt>
    <dgm:pt modelId="{09629BA4-EE22-44C5-B28C-FD380F3F5A7C}" type="sibTrans" cxnId="{22EEDFC7-24C2-482E-B817-16503BA60F7E}">
      <dgm:prSet/>
      <dgm:spPr/>
      <dgm:t>
        <a:bodyPr/>
        <a:lstStyle/>
        <a:p>
          <a:endParaRPr lang="es-ES"/>
        </a:p>
      </dgm:t>
    </dgm:pt>
    <dgm:pt modelId="{63CBA8B2-BCC0-44F0-B0FB-CB56CF30B77F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Diseño conceptual del producto</a:t>
          </a:r>
        </a:p>
      </dgm:t>
    </dgm:pt>
    <dgm:pt modelId="{82AE7FAC-7397-4F8E-9379-97D4B739031F}" type="parTrans" cxnId="{E9FBEF81-51E1-4A5B-9323-A9E5B5665DF4}">
      <dgm:prSet/>
      <dgm:spPr/>
      <dgm:t>
        <a:bodyPr/>
        <a:lstStyle/>
        <a:p>
          <a:endParaRPr lang="es-ES"/>
        </a:p>
      </dgm:t>
    </dgm:pt>
    <dgm:pt modelId="{4D7C3C51-8800-431E-883D-2369B2267D90}" type="sibTrans" cxnId="{E9FBEF81-51E1-4A5B-9323-A9E5B5665DF4}">
      <dgm:prSet/>
      <dgm:spPr/>
      <dgm:t>
        <a:bodyPr/>
        <a:lstStyle/>
        <a:p>
          <a:endParaRPr lang="es-ES"/>
        </a:p>
      </dgm:t>
    </dgm:pt>
    <dgm:pt modelId="{8673E6D7-1668-4CED-A053-1861B9AE8867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Estimación económica</a:t>
          </a:r>
        </a:p>
      </dgm:t>
    </dgm:pt>
    <dgm:pt modelId="{922EFE2C-88C8-4B7C-BD95-AF749F5D41A2}" type="parTrans" cxnId="{A59AF189-14E8-46C3-9CD0-CB603A80317E}">
      <dgm:prSet/>
      <dgm:spPr/>
      <dgm:t>
        <a:bodyPr/>
        <a:lstStyle/>
        <a:p>
          <a:endParaRPr lang="es-ES"/>
        </a:p>
      </dgm:t>
    </dgm:pt>
    <dgm:pt modelId="{3336CC7D-BDD4-4293-99D4-6EB2295C7F68}" type="sibTrans" cxnId="{A59AF189-14E8-46C3-9CD0-CB603A80317E}">
      <dgm:prSet/>
      <dgm:spPr/>
      <dgm:t>
        <a:bodyPr/>
        <a:lstStyle/>
        <a:p>
          <a:endParaRPr lang="es-ES"/>
        </a:p>
      </dgm:t>
    </dgm:pt>
    <dgm:pt modelId="{86143722-E349-41A5-9142-2211D419ED6B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Estimación financiera</a:t>
          </a:r>
        </a:p>
      </dgm:t>
    </dgm:pt>
    <dgm:pt modelId="{044DC46D-98E1-4918-AD75-A58A821AE531}" type="parTrans" cxnId="{0D900D01-2862-4C72-9426-15D745B32DB5}">
      <dgm:prSet/>
      <dgm:spPr/>
      <dgm:t>
        <a:bodyPr/>
        <a:lstStyle/>
        <a:p>
          <a:endParaRPr lang="es-ES"/>
        </a:p>
      </dgm:t>
    </dgm:pt>
    <dgm:pt modelId="{5EDF2898-33EE-4050-9AED-04D74E7F7530}" type="sibTrans" cxnId="{0D900D01-2862-4C72-9426-15D745B32DB5}">
      <dgm:prSet/>
      <dgm:spPr/>
      <dgm:t>
        <a:bodyPr/>
        <a:lstStyle/>
        <a:p>
          <a:endParaRPr lang="es-ES"/>
        </a:p>
      </dgm:t>
    </dgm:pt>
    <dgm:pt modelId="{E3395EAD-17B0-4EAA-871B-37669FCA20E0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Estimación social</a:t>
          </a:r>
        </a:p>
      </dgm:t>
    </dgm:pt>
    <dgm:pt modelId="{946DE43D-555F-4E9C-B000-148CA8A88F8C}" type="parTrans" cxnId="{74A11A63-F71D-49D1-96FC-C527975C4492}">
      <dgm:prSet/>
      <dgm:spPr/>
      <dgm:t>
        <a:bodyPr/>
        <a:lstStyle/>
        <a:p>
          <a:endParaRPr lang="es-ES"/>
        </a:p>
      </dgm:t>
    </dgm:pt>
    <dgm:pt modelId="{6A399A72-2044-4F2E-829B-93CB7B4784C6}" type="sibTrans" cxnId="{74A11A63-F71D-49D1-96FC-C527975C4492}">
      <dgm:prSet/>
      <dgm:spPr/>
      <dgm:t>
        <a:bodyPr/>
        <a:lstStyle/>
        <a:p>
          <a:endParaRPr lang="es-ES"/>
        </a:p>
      </dgm:t>
    </dgm:pt>
    <dgm:pt modelId="{3CFDDE2E-DCCD-414B-AAB2-8C251AB706EA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Estimación ambiental</a:t>
          </a:r>
        </a:p>
      </dgm:t>
    </dgm:pt>
    <dgm:pt modelId="{910DC017-9435-4E7B-9685-A91A6F459D5F}" type="parTrans" cxnId="{A897DC4F-C44A-410D-B167-7DE6E2AED8AA}">
      <dgm:prSet/>
      <dgm:spPr/>
      <dgm:t>
        <a:bodyPr/>
        <a:lstStyle/>
        <a:p>
          <a:endParaRPr lang="es-ES"/>
        </a:p>
      </dgm:t>
    </dgm:pt>
    <dgm:pt modelId="{F0414911-15CF-4497-A9F6-FB3F79DD5AB0}" type="sibTrans" cxnId="{A897DC4F-C44A-410D-B167-7DE6E2AED8AA}">
      <dgm:prSet/>
      <dgm:spPr/>
      <dgm:t>
        <a:bodyPr/>
        <a:lstStyle/>
        <a:p>
          <a:endParaRPr lang="es-ES"/>
        </a:p>
      </dgm:t>
    </dgm:pt>
    <dgm:pt modelId="{DEE8F0F1-02A1-4110-9B51-B78B7DA33D66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Definición de alcance</a:t>
          </a:r>
        </a:p>
      </dgm:t>
    </dgm:pt>
    <dgm:pt modelId="{2338A249-0647-4C2E-BF1D-4A1D3B13434C}" type="parTrans" cxnId="{050F6356-7072-4716-8354-C3A779BD5689}">
      <dgm:prSet/>
      <dgm:spPr/>
      <dgm:t>
        <a:bodyPr/>
        <a:lstStyle/>
        <a:p>
          <a:endParaRPr lang="es-ES"/>
        </a:p>
      </dgm:t>
    </dgm:pt>
    <dgm:pt modelId="{BE59F8DA-2065-4AB1-A733-675FE697C008}" type="sibTrans" cxnId="{050F6356-7072-4716-8354-C3A779BD5689}">
      <dgm:prSet/>
      <dgm:spPr/>
      <dgm:t>
        <a:bodyPr/>
        <a:lstStyle/>
        <a:p>
          <a:endParaRPr lang="es-ES"/>
        </a:p>
      </dgm:t>
    </dgm:pt>
    <dgm:pt modelId="{221CA5FD-9E25-487C-9749-1423398FBFB2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Creación de línea base EDT/WBS del proyecto</a:t>
          </a:r>
        </a:p>
      </dgm:t>
    </dgm:pt>
    <dgm:pt modelId="{361BBB38-2F25-4447-8F38-6B7D42000ADD}" type="parTrans" cxnId="{D81E8F33-6B3A-45BC-8DA7-85E85AD79CA8}">
      <dgm:prSet/>
      <dgm:spPr/>
      <dgm:t>
        <a:bodyPr/>
        <a:lstStyle/>
        <a:p>
          <a:endParaRPr lang="es-ES"/>
        </a:p>
      </dgm:t>
    </dgm:pt>
    <dgm:pt modelId="{EA5B1F25-0A91-4DDB-B0BE-DFF5E1511162}" type="sibTrans" cxnId="{D81E8F33-6B3A-45BC-8DA7-85E85AD79CA8}">
      <dgm:prSet/>
      <dgm:spPr/>
      <dgm:t>
        <a:bodyPr/>
        <a:lstStyle/>
        <a:p>
          <a:endParaRPr lang="es-ES"/>
        </a:p>
      </dgm:t>
    </dgm:pt>
    <dgm:pt modelId="{C19EC6C9-80E5-484F-BD5B-3DB6D0DDB14D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alcance</a:t>
          </a:r>
        </a:p>
      </dgm:t>
    </dgm:pt>
    <dgm:pt modelId="{CF8EC38D-28A5-4DED-972C-FF102312B001}" type="parTrans" cxnId="{03CB0501-DD7F-48FC-87D1-57E85CD0978E}">
      <dgm:prSet/>
      <dgm:spPr/>
      <dgm:t>
        <a:bodyPr/>
        <a:lstStyle/>
        <a:p>
          <a:endParaRPr lang="es-ES"/>
        </a:p>
      </dgm:t>
    </dgm:pt>
    <dgm:pt modelId="{51CDF06B-6149-4989-A683-F78E6F23530C}" type="sibTrans" cxnId="{03CB0501-DD7F-48FC-87D1-57E85CD0978E}">
      <dgm:prSet/>
      <dgm:spPr/>
      <dgm:t>
        <a:bodyPr/>
        <a:lstStyle/>
        <a:p>
          <a:endParaRPr lang="es-ES"/>
        </a:p>
      </dgm:t>
    </dgm:pt>
    <dgm:pt modelId="{E841EDBD-F968-4E26-BF8D-2CA705D27502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Actividades del cronograma</a:t>
          </a:r>
        </a:p>
      </dgm:t>
    </dgm:pt>
    <dgm:pt modelId="{ADDCC8AE-A258-469F-81E1-D62652D11C0A}" type="parTrans" cxnId="{B83F91BE-095B-441E-8CD8-61AAC686CA71}">
      <dgm:prSet/>
      <dgm:spPr/>
      <dgm:t>
        <a:bodyPr/>
        <a:lstStyle/>
        <a:p>
          <a:endParaRPr lang="es-ES"/>
        </a:p>
      </dgm:t>
    </dgm:pt>
    <dgm:pt modelId="{3E814B24-3B69-4139-AB45-A9042F35DDC7}" type="sibTrans" cxnId="{B83F91BE-095B-441E-8CD8-61AAC686CA71}">
      <dgm:prSet/>
      <dgm:spPr/>
      <dgm:t>
        <a:bodyPr/>
        <a:lstStyle/>
        <a:p>
          <a:endParaRPr lang="es-ES"/>
        </a:p>
      </dgm:t>
    </dgm:pt>
    <dgm:pt modelId="{0D93CCA0-7129-4123-8706-307111D9EFE0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Desarrollo del cronograma</a:t>
          </a:r>
        </a:p>
      </dgm:t>
    </dgm:pt>
    <dgm:pt modelId="{0041E6F4-82C9-4ED0-8C09-714127FC183D}" type="parTrans" cxnId="{AA1DB84F-2F49-4129-B930-9EAF36569DF6}">
      <dgm:prSet/>
      <dgm:spPr/>
      <dgm:t>
        <a:bodyPr/>
        <a:lstStyle/>
        <a:p>
          <a:endParaRPr lang="es-ES"/>
        </a:p>
      </dgm:t>
    </dgm:pt>
    <dgm:pt modelId="{EF04EA88-03A8-4F25-8E6D-CF53393A1F94}" type="sibTrans" cxnId="{AA1DB84F-2F49-4129-B930-9EAF36569DF6}">
      <dgm:prSet/>
      <dgm:spPr/>
      <dgm:t>
        <a:bodyPr/>
        <a:lstStyle/>
        <a:p>
          <a:endParaRPr lang="es-ES"/>
        </a:p>
      </dgm:t>
    </dgm:pt>
    <dgm:pt modelId="{A9AF77D9-A119-46B3-89F8-179F86A8DD32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del cronograma</a:t>
          </a:r>
        </a:p>
      </dgm:t>
    </dgm:pt>
    <dgm:pt modelId="{7277AA89-7E04-4851-A010-77B4A7AE39E4}" type="parTrans" cxnId="{B73F7DF0-CF0F-49BB-BAEE-E7E235F2A7B3}">
      <dgm:prSet/>
      <dgm:spPr/>
      <dgm:t>
        <a:bodyPr/>
        <a:lstStyle/>
        <a:p>
          <a:endParaRPr lang="es-ES"/>
        </a:p>
      </dgm:t>
    </dgm:pt>
    <dgm:pt modelId="{1703BC69-0FC0-4BBF-B6E0-CEC056C7D10F}" type="sibTrans" cxnId="{B73F7DF0-CF0F-49BB-BAEE-E7E235F2A7B3}">
      <dgm:prSet/>
      <dgm:spPr/>
      <dgm:t>
        <a:bodyPr/>
        <a:lstStyle/>
        <a:p>
          <a:endParaRPr lang="es-ES"/>
        </a:p>
      </dgm:t>
    </dgm:pt>
    <dgm:pt modelId="{C86CD099-DDB2-4423-84B4-ED45262DDE45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Estimación de costos</a:t>
          </a:r>
        </a:p>
      </dgm:t>
    </dgm:pt>
    <dgm:pt modelId="{BD8F2010-914D-4840-9653-F0DD92E745F0}" type="parTrans" cxnId="{56FEDBF1-7E1C-46CC-96C2-7DC18BC009FA}">
      <dgm:prSet/>
      <dgm:spPr/>
      <dgm:t>
        <a:bodyPr/>
        <a:lstStyle/>
        <a:p>
          <a:endParaRPr lang="es-ES"/>
        </a:p>
      </dgm:t>
    </dgm:pt>
    <dgm:pt modelId="{92936B47-841B-4C4D-8FDA-BBC5093319C9}" type="sibTrans" cxnId="{56FEDBF1-7E1C-46CC-96C2-7DC18BC009FA}">
      <dgm:prSet/>
      <dgm:spPr/>
      <dgm:t>
        <a:bodyPr/>
        <a:lstStyle/>
        <a:p>
          <a:endParaRPr lang="es-ES"/>
        </a:p>
      </dgm:t>
    </dgm:pt>
    <dgm:pt modelId="{9879BFBD-8D1C-4242-86F5-5066F6F564AE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costos</a:t>
          </a:r>
        </a:p>
      </dgm:t>
    </dgm:pt>
    <dgm:pt modelId="{2CCA64C9-DA01-431B-86C2-E93CAE52AAED}" type="parTrans" cxnId="{B9CF1DB1-8355-448D-AB46-1E4315602B8C}">
      <dgm:prSet/>
      <dgm:spPr/>
      <dgm:t>
        <a:bodyPr/>
        <a:lstStyle/>
        <a:p>
          <a:endParaRPr lang="es-ES"/>
        </a:p>
      </dgm:t>
    </dgm:pt>
    <dgm:pt modelId="{CAF4300C-1F9B-4F06-BCB9-4BF748407F03}" type="sibTrans" cxnId="{B9CF1DB1-8355-448D-AB46-1E4315602B8C}">
      <dgm:prSet/>
      <dgm:spPr/>
      <dgm:t>
        <a:bodyPr/>
        <a:lstStyle/>
        <a:p>
          <a:endParaRPr lang="es-ES"/>
        </a:p>
      </dgm:t>
    </dgm:pt>
    <dgm:pt modelId="{56B467A1-0ACE-4575-A611-81A55209F312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Control de calidad</a:t>
          </a:r>
        </a:p>
      </dgm:t>
    </dgm:pt>
    <dgm:pt modelId="{96BC433D-8578-41C0-93B0-90F598793D3E}" type="parTrans" cxnId="{4D21A5E4-D2C8-4DB1-95A1-8AEEE936399A}">
      <dgm:prSet/>
      <dgm:spPr/>
      <dgm:t>
        <a:bodyPr/>
        <a:lstStyle/>
        <a:p>
          <a:endParaRPr lang="es-ES"/>
        </a:p>
      </dgm:t>
    </dgm:pt>
    <dgm:pt modelId="{AC940379-2B91-4FD9-93F0-E556AAA5E6A4}" type="sibTrans" cxnId="{4D21A5E4-D2C8-4DB1-95A1-8AEEE936399A}">
      <dgm:prSet/>
      <dgm:spPr/>
      <dgm:t>
        <a:bodyPr/>
        <a:lstStyle/>
        <a:p>
          <a:endParaRPr lang="es-ES"/>
        </a:p>
      </dgm:t>
    </dgm:pt>
    <dgm:pt modelId="{B4BF77A7-AB34-417C-8CC1-81E5A5509170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calidad</a:t>
          </a:r>
        </a:p>
      </dgm:t>
    </dgm:pt>
    <dgm:pt modelId="{173FAED5-4486-47AA-8CB8-26ECEACB71EE}" type="parTrans" cxnId="{8B357F7C-96EB-4CB7-9C98-4C307257CF40}">
      <dgm:prSet/>
      <dgm:spPr/>
      <dgm:t>
        <a:bodyPr/>
        <a:lstStyle/>
        <a:p>
          <a:endParaRPr lang="es-ES"/>
        </a:p>
      </dgm:t>
    </dgm:pt>
    <dgm:pt modelId="{ADDC57E6-2A7A-4F88-BE56-3C2B8093950A}" type="sibTrans" cxnId="{8B357F7C-96EB-4CB7-9C98-4C307257CF40}">
      <dgm:prSet/>
      <dgm:spPr/>
      <dgm:t>
        <a:bodyPr/>
        <a:lstStyle/>
        <a:p>
          <a:endParaRPr lang="es-ES"/>
        </a:p>
      </dgm:t>
    </dgm:pt>
    <dgm:pt modelId="{EE58E857-A77F-4C01-B304-E83362351826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Recursos de actividades</a:t>
          </a:r>
        </a:p>
      </dgm:t>
    </dgm:pt>
    <dgm:pt modelId="{F73462FB-073A-45C6-90DC-919678F8273A}" type="parTrans" cxnId="{93236130-49F6-423C-86AB-03D745BE7366}">
      <dgm:prSet/>
      <dgm:spPr/>
      <dgm:t>
        <a:bodyPr/>
        <a:lstStyle/>
        <a:p>
          <a:endParaRPr lang="es-ES"/>
        </a:p>
      </dgm:t>
    </dgm:pt>
    <dgm:pt modelId="{9CA97D16-903B-40ED-A027-350F05427182}" type="sibTrans" cxnId="{93236130-49F6-423C-86AB-03D745BE7366}">
      <dgm:prSet/>
      <dgm:spPr/>
      <dgm:t>
        <a:bodyPr/>
        <a:lstStyle/>
        <a:p>
          <a:endParaRPr lang="es-ES"/>
        </a:p>
      </dgm:t>
    </dgm:pt>
    <dgm:pt modelId="{E0329029-45D6-4A9A-B9CA-9786761FE59F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recursos</a:t>
          </a:r>
        </a:p>
      </dgm:t>
    </dgm:pt>
    <dgm:pt modelId="{E0C4B984-1E5F-4D8B-8D05-39E73BAE918C}" type="parTrans" cxnId="{A26321B9-9BAA-41CB-91F9-DA30A405FC76}">
      <dgm:prSet/>
      <dgm:spPr/>
      <dgm:t>
        <a:bodyPr/>
        <a:lstStyle/>
        <a:p>
          <a:endParaRPr lang="es-ES"/>
        </a:p>
      </dgm:t>
    </dgm:pt>
    <dgm:pt modelId="{6D515C63-8B9E-4EDD-A197-9E0C9BC4B4D0}" type="sibTrans" cxnId="{A26321B9-9BAA-41CB-91F9-DA30A405FC76}">
      <dgm:prSet/>
      <dgm:spPr/>
      <dgm:t>
        <a:bodyPr/>
        <a:lstStyle/>
        <a:p>
          <a:endParaRPr lang="es-ES"/>
        </a:p>
      </dgm:t>
    </dgm:pt>
    <dgm:pt modelId="{F6884729-16B8-4FC9-A633-870AEFCBFA52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Project Communications</a:t>
          </a:r>
        </a:p>
      </dgm:t>
    </dgm:pt>
    <dgm:pt modelId="{D6518BCC-D7F9-49C1-B43B-3CA010D07FB5}" type="parTrans" cxnId="{0FFBE2E9-328B-48B3-B742-B7CC81A19BFE}">
      <dgm:prSet/>
      <dgm:spPr/>
      <dgm:t>
        <a:bodyPr/>
        <a:lstStyle/>
        <a:p>
          <a:endParaRPr lang="es-ES"/>
        </a:p>
      </dgm:t>
    </dgm:pt>
    <dgm:pt modelId="{1FC8A79D-AE37-4A22-ABAC-EA4BD2DAC726}" type="sibTrans" cxnId="{0FFBE2E9-328B-48B3-B742-B7CC81A19BFE}">
      <dgm:prSet/>
      <dgm:spPr/>
      <dgm:t>
        <a:bodyPr/>
        <a:lstStyle/>
        <a:p>
          <a:endParaRPr lang="es-ES"/>
        </a:p>
      </dgm:t>
    </dgm:pt>
    <dgm:pt modelId="{197F4DCD-BF04-4EC5-BDD6-F10C9FD20013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comunicaciones</a:t>
          </a:r>
        </a:p>
      </dgm:t>
    </dgm:pt>
    <dgm:pt modelId="{D61799C5-867D-4173-9290-C81E29A1644E}" type="parTrans" cxnId="{A270C23F-D971-47D3-BCB3-07054B06A504}">
      <dgm:prSet/>
      <dgm:spPr/>
      <dgm:t>
        <a:bodyPr/>
        <a:lstStyle/>
        <a:p>
          <a:endParaRPr lang="es-ES"/>
        </a:p>
      </dgm:t>
    </dgm:pt>
    <dgm:pt modelId="{8EEAE44F-F625-4329-8EFB-1A3BB9E0168D}" type="sibTrans" cxnId="{A270C23F-D971-47D3-BCB3-07054B06A504}">
      <dgm:prSet/>
      <dgm:spPr/>
      <dgm:t>
        <a:bodyPr/>
        <a:lstStyle/>
        <a:p>
          <a:endParaRPr lang="es-ES"/>
        </a:p>
      </dgm:t>
    </dgm:pt>
    <dgm:pt modelId="{89406698-BC9F-4E51-AD7F-1560B58F566A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Análisis de riesgos</a:t>
          </a:r>
        </a:p>
      </dgm:t>
    </dgm:pt>
    <dgm:pt modelId="{C8D26794-9E18-4964-8D05-C66B81969EC0}" type="parTrans" cxnId="{23B59D6B-7355-45EF-84EA-9E214D2DF9A8}">
      <dgm:prSet/>
      <dgm:spPr/>
      <dgm:t>
        <a:bodyPr/>
        <a:lstStyle/>
        <a:p>
          <a:endParaRPr lang="es-ES"/>
        </a:p>
      </dgm:t>
    </dgm:pt>
    <dgm:pt modelId="{F56978D4-804D-411A-92A7-8F03C365BB05}" type="sibTrans" cxnId="{23B59D6B-7355-45EF-84EA-9E214D2DF9A8}">
      <dgm:prSet/>
      <dgm:spPr/>
      <dgm:t>
        <a:bodyPr/>
        <a:lstStyle/>
        <a:p>
          <a:endParaRPr lang="es-ES"/>
        </a:p>
      </dgm:t>
    </dgm:pt>
    <dgm:pt modelId="{4BCF4A49-1EC6-447D-B510-04CD575D5320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riesgos</a:t>
          </a:r>
        </a:p>
      </dgm:t>
    </dgm:pt>
    <dgm:pt modelId="{5034B8AC-ECD9-4531-9250-0EFC34E7E854}" type="parTrans" cxnId="{B7896E0C-9D74-4EA4-A161-CC005714847A}">
      <dgm:prSet/>
      <dgm:spPr/>
      <dgm:t>
        <a:bodyPr/>
        <a:lstStyle/>
        <a:p>
          <a:endParaRPr lang="es-ES"/>
        </a:p>
      </dgm:t>
    </dgm:pt>
    <dgm:pt modelId="{4F077C9E-4811-4833-AD82-C64C99EB52A4}" type="sibTrans" cxnId="{B7896E0C-9D74-4EA4-A161-CC005714847A}">
      <dgm:prSet/>
      <dgm:spPr/>
      <dgm:t>
        <a:bodyPr/>
        <a:lstStyle/>
        <a:p>
          <a:endParaRPr lang="es-ES"/>
        </a:p>
      </dgm:t>
    </dgm:pt>
    <dgm:pt modelId="{94ED6FCD-EA08-4657-934E-D78F4A5BB7B1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Estrategia de adquisiciones</a:t>
          </a:r>
        </a:p>
      </dgm:t>
    </dgm:pt>
    <dgm:pt modelId="{491F95F5-0F1D-4B00-8F1C-4DCBAB0F0197}" type="parTrans" cxnId="{E5C2CA0E-E175-4796-92B5-06201515A016}">
      <dgm:prSet/>
      <dgm:spPr/>
      <dgm:t>
        <a:bodyPr/>
        <a:lstStyle/>
        <a:p>
          <a:endParaRPr lang="es-ES"/>
        </a:p>
      </dgm:t>
    </dgm:pt>
    <dgm:pt modelId="{0ED7767E-3543-404D-BD3D-A12624655D2E}" type="sibTrans" cxnId="{E5C2CA0E-E175-4796-92B5-06201515A016}">
      <dgm:prSet/>
      <dgm:spPr/>
      <dgm:t>
        <a:bodyPr/>
        <a:lstStyle/>
        <a:p>
          <a:endParaRPr lang="es-ES"/>
        </a:p>
      </dgm:t>
    </dgm:pt>
    <dgm:pt modelId="{6D42BAA8-5CF6-41D7-B649-05C58CCCF45D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Efectuar las adquisiciones</a:t>
          </a:r>
        </a:p>
      </dgm:t>
    </dgm:pt>
    <dgm:pt modelId="{EB8036A8-061B-4611-AE68-67AF4E95841A}" type="parTrans" cxnId="{9D58FDA0-A4F6-45F5-9F9B-DAAEAEE449CF}">
      <dgm:prSet/>
      <dgm:spPr/>
      <dgm:t>
        <a:bodyPr/>
        <a:lstStyle/>
        <a:p>
          <a:endParaRPr lang="es-ES"/>
        </a:p>
      </dgm:t>
    </dgm:pt>
    <dgm:pt modelId="{0CE00981-2434-4D36-93D6-8EC1E4DFA159}" type="sibTrans" cxnId="{9D58FDA0-A4F6-45F5-9F9B-DAAEAEE449CF}">
      <dgm:prSet/>
      <dgm:spPr/>
      <dgm:t>
        <a:bodyPr/>
        <a:lstStyle/>
        <a:p>
          <a:endParaRPr lang="es-ES"/>
        </a:p>
      </dgm:t>
    </dgm:pt>
    <dgm:pt modelId="{0A9006C5-B3B5-480C-AE85-3739F57D6790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Gestión de adquisiciones</a:t>
          </a:r>
        </a:p>
      </dgm:t>
    </dgm:pt>
    <dgm:pt modelId="{EA39FA7C-9E56-491D-A3AD-675FF4308EB6}" type="parTrans" cxnId="{0ADF8165-AC64-444F-B192-2EFD24938917}">
      <dgm:prSet/>
      <dgm:spPr/>
      <dgm:t>
        <a:bodyPr/>
        <a:lstStyle/>
        <a:p>
          <a:endParaRPr lang="es-ES"/>
        </a:p>
      </dgm:t>
    </dgm:pt>
    <dgm:pt modelId="{0FFCBD39-A257-4625-A69E-C53F611555EE}" type="sibTrans" cxnId="{0ADF8165-AC64-444F-B192-2EFD24938917}">
      <dgm:prSet/>
      <dgm:spPr/>
      <dgm:t>
        <a:bodyPr/>
        <a:lstStyle/>
        <a:p>
          <a:endParaRPr lang="es-ES"/>
        </a:p>
      </dgm:t>
    </dgm:pt>
    <dgm:pt modelId="{6BFEE810-D03D-4AC2-B693-409183E004CF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Estudio de viabilidad</a:t>
          </a:r>
        </a:p>
      </dgm:t>
    </dgm:pt>
    <dgm:pt modelId="{456064A0-71CF-4A58-A1F2-4B10401CFD68}" type="parTrans" cxnId="{FB8897E9-4D26-494F-8743-73E67E0769D6}">
      <dgm:prSet/>
      <dgm:spPr/>
      <dgm:t>
        <a:bodyPr/>
        <a:lstStyle/>
        <a:p>
          <a:endParaRPr lang="es-ES"/>
        </a:p>
      </dgm:t>
    </dgm:pt>
    <dgm:pt modelId="{E6A3E3A0-27F0-4AA8-A81F-92061739F10F}" type="sibTrans" cxnId="{FB8897E9-4D26-494F-8743-73E67E0769D6}">
      <dgm:prSet/>
      <dgm:spPr/>
      <dgm:t>
        <a:bodyPr/>
        <a:lstStyle/>
        <a:p>
          <a:endParaRPr lang="es-ES"/>
        </a:p>
      </dgm:t>
    </dgm:pt>
    <dgm:pt modelId="{1ED59994-A081-4426-A4CA-5D4FE2B69561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Análisis del sistema</a:t>
          </a:r>
        </a:p>
      </dgm:t>
    </dgm:pt>
    <dgm:pt modelId="{BB4B7401-4B79-4563-9CA1-683B40B144B8}" type="parTrans" cxnId="{8F7E72E9-0CA8-4DA6-98F5-0F9CCF921669}">
      <dgm:prSet/>
      <dgm:spPr/>
      <dgm:t>
        <a:bodyPr/>
        <a:lstStyle/>
        <a:p>
          <a:endParaRPr lang="es-ES"/>
        </a:p>
      </dgm:t>
    </dgm:pt>
    <dgm:pt modelId="{08BFC3E5-B9EB-4A09-8AF8-062F061D9877}" type="sibTrans" cxnId="{8F7E72E9-0CA8-4DA6-98F5-0F9CCF921669}">
      <dgm:prSet/>
      <dgm:spPr/>
      <dgm:t>
        <a:bodyPr/>
        <a:lstStyle/>
        <a:p>
          <a:endParaRPr lang="es-ES"/>
        </a:p>
      </dgm:t>
    </dgm:pt>
    <dgm:pt modelId="{D496212D-B187-40C3-94DA-3531005CAC56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Programas, módulos y objetos</a:t>
          </a:r>
        </a:p>
      </dgm:t>
    </dgm:pt>
    <dgm:pt modelId="{CC7E2E55-0B94-4EC6-912E-74102186F950}" type="parTrans" cxnId="{47CEC28F-B02F-4245-8A0A-3970A7904F4E}">
      <dgm:prSet/>
      <dgm:spPr/>
      <dgm:t>
        <a:bodyPr/>
        <a:lstStyle/>
        <a:p>
          <a:endParaRPr lang="es-ES"/>
        </a:p>
      </dgm:t>
    </dgm:pt>
    <dgm:pt modelId="{7AEEBB5B-CC54-4FDB-840C-07B8B0AAA9E4}" type="sibTrans" cxnId="{47CEC28F-B02F-4245-8A0A-3970A7904F4E}">
      <dgm:prSet/>
      <dgm:spPr/>
      <dgm:t>
        <a:bodyPr/>
        <a:lstStyle/>
        <a:p>
          <a:endParaRPr lang="es-ES"/>
        </a:p>
      </dgm:t>
    </dgm:pt>
    <dgm:pt modelId="{14846ABA-17E8-4D8B-BDE8-CB94C32BE6B1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Ficheros y bases de datos</a:t>
          </a:r>
        </a:p>
      </dgm:t>
    </dgm:pt>
    <dgm:pt modelId="{D59F4872-B990-4EF4-A654-2C8864E027C0}" type="parTrans" cxnId="{289CF4B4-706B-4B12-AE17-BCEA274A5493}">
      <dgm:prSet/>
      <dgm:spPr/>
      <dgm:t>
        <a:bodyPr/>
        <a:lstStyle/>
        <a:p>
          <a:endParaRPr lang="es-ES"/>
        </a:p>
      </dgm:t>
    </dgm:pt>
    <dgm:pt modelId="{DDDEA59A-A0E9-4A35-9380-35739C2832CD}" type="sibTrans" cxnId="{289CF4B4-706B-4B12-AE17-BCEA274A5493}">
      <dgm:prSet/>
      <dgm:spPr/>
      <dgm:t>
        <a:bodyPr/>
        <a:lstStyle/>
        <a:p>
          <a:endParaRPr lang="es-ES"/>
        </a:p>
      </dgm:t>
    </dgm:pt>
    <dgm:pt modelId="{2B3DB941-7B9D-4A49-AFEF-DCDE3FC8AE48}">
      <dgm:prSet phldr="0"/>
      <dgm:spPr/>
      <dgm:t>
        <a:bodyPr/>
        <a:lstStyle/>
        <a:p>
          <a:r>
            <a:rPr lang="es-ES" dirty="0">
              <a:latin typeface="Times New Roman"/>
              <a:cs typeface="Times New Roman"/>
            </a:rPr>
            <a:t>Procedimientos</a:t>
          </a:r>
        </a:p>
      </dgm:t>
    </dgm:pt>
    <dgm:pt modelId="{F31B99B7-8E64-4393-B12E-E2F9807D661B}" type="parTrans" cxnId="{74CE49D2-8C7D-43AB-BE00-1A5C11EF5054}">
      <dgm:prSet/>
      <dgm:spPr/>
      <dgm:t>
        <a:bodyPr/>
        <a:lstStyle/>
        <a:p>
          <a:endParaRPr lang="es-ES"/>
        </a:p>
      </dgm:t>
    </dgm:pt>
    <dgm:pt modelId="{DC301CCE-A153-43A3-94D8-D7051F0D485B}" type="sibTrans" cxnId="{74CE49D2-8C7D-43AB-BE00-1A5C11EF5054}">
      <dgm:prSet/>
      <dgm:spPr/>
      <dgm:t>
        <a:bodyPr/>
        <a:lstStyle/>
        <a:p>
          <a:endParaRPr lang="es-ES"/>
        </a:p>
      </dgm:t>
    </dgm:pt>
    <dgm:pt modelId="{0F4AA017-8E20-4B38-A3BA-115D2D2FFA39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Carga del sistema y tiempos de respuesta</a:t>
          </a:r>
        </a:p>
      </dgm:t>
    </dgm:pt>
    <dgm:pt modelId="{967227F9-5BA8-4549-B327-3E5F0ED2BE24}" type="parTrans" cxnId="{BF22363C-A037-4242-977D-4349755B3827}">
      <dgm:prSet/>
      <dgm:spPr/>
      <dgm:t>
        <a:bodyPr/>
        <a:lstStyle/>
        <a:p>
          <a:endParaRPr lang="es-ES"/>
        </a:p>
      </dgm:t>
    </dgm:pt>
    <dgm:pt modelId="{DDC2432F-5715-44D0-93A7-D0035E22E7D1}" type="sibTrans" cxnId="{BF22363C-A037-4242-977D-4349755B3827}">
      <dgm:prSet/>
      <dgm:spPr/>
      <dgm:t>
        <a:bodyPr/>
        <a:lstStyle/>
        <a:p>
          <a:endParaRPr lang="es-ES"/>
        </a:p>
      </dgm:t>
    </dgm:pt>
    <dgm:pt modelId="{D3E5665A-050C-4DE7-A251-DC8D65CDAFA9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Interfaces, humanos y máquinas</a:t>
          </a:r>
        </a:p>
      </dgm:t>
    </dgm:pt>
    <dgm:pt modelId="{047BA8C1-6F8E-4E00-AD1B-656B3C0A1403}" type="parTrans" cxnId="{8D4823F3-F84D-4421-A251-90A001414127}">
      <dgm:prSet/>
      <dgm:spPr/>
      <dgm:t>
        <a:bodyPr/>
        <a:lstStyle/>
        <a:p>
          <a:endParaRPr lang="es-ES"/>
        </a:p>
      </dgm:t>
    </dgm:pt>
    <dgm:pt modelId="{136749DE-5CC2-4BAA-9B69-C61BF0913A9B}" type="sibTrans" cxnId="{8D4823F3-F84D-4421-A251-90A001414127}">
      <dgm:prSet/>
      <dgm:spPr/>
      <dgm:t>
        <a:bodyPr/>
        <a:lstStyle/>
        <a:p>
          <a:endParaRPr lang="es-ES"/>
        </a:p>
      </dgm:t>
    </dgm:pt>
    <dgm:pt modelId="{025A2CE3-DB3D-4359-927C-002572947654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Análisis de la solución</a:t>
          </a:r>
        </a:p>
      </dgm:t>
    </dgm:pt>
    <dgm:pt modelId="{4955A6C2-A1DC-4129-8E7D-557D9054C7F3}" type="parTrans" cxnId="{91E362CD-B5A6-4C92-9E6D-CEAFDF1C5F64}">
      <dgm:prSet/>
      <dgm:spPr/>
      <dgm:t>
        <a:bodyPr/>
        <a:lstStyle/>
        <a:p>
          <a:endParaRPr lang="es-ES"/>
        </a:p>
      </dgm:t>
    </dgm:pt>
    <dgm:pt modelId="{A61F9F8A-8A80-46C2-A245-FCDD6143A06D}" type="sibTrans" cxnId="{91E362CD-B5A6-4C92-9E6D-CEAFDF1C5F64}">
      <dgm:prSet/>
      <dgm:spPr/>
      <dgm:t>
        <a:bodyPr/>
        <a:lstStyle/>
        <a:p>
          <a:endParaRPr lang="es-ES"/>
        </a:p>
      </dgm:t>
    </dgm:pt>
    <dgm:pt modelId="{41CDCE71-0A39-4F38-BE9E-0FDDFB88AA0E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Diseño de la solución</a:t>
          </a:r>
        </a:p>
      </dgm:t>
    </dgm:pt>
    <dgm:pt modelId="{FDD5DAB0-B160-4ACE-9E38-781A200331FE}" type="parTrans" cxnId="{7AFF1D5A-2318-4DA2-9F48-05E926D8DA55}">
      <dgm:prSet/>
      <dgm:spPr/>
      <dgm:t>
        <a:bodyPr/>
        <a:lstStyle/>
        <a:p>
          <a:endParaRPr lang="es-ES"/>
        </a:p>
      </dgm:t>
    </dgm:pt>
    <dgm:pt modelId="{BD8BD58A-B6A4-49B2-8BBD-72F3E4239CD3}" type="sibTrans" cxnId="{7AFF1D5A-2318-4DA2-9F48-05E926D8DA55}">
      <dgm:prSet/>
      <dgm:spPr/>
      <dgm:t>
        <a:bodyPr/>
        <a:lstStyle/>
        <a:p>
          <a:endParaRPr lang="es-ES"/>
        </a:p>
      </dgm:t>
    </dgm:pt>
    <dgm:pt modelId="{C1D5E9F4-A6FA-4961-BF64-5A0EC15C4B13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Descripción de controles del sistema propuesto</a:t>
          </a:r>
        </a:p>
      </dgm:t>
    </dgm:pt>
    <dgm:pt modelId="{70AE2E6D-3FAB-4166-8581-969592ADC2D4}" type="parTrans" cxnId="{DC2B2F7A-D315-4DA4-B0D9-381860CCA4DA}">
      <dgm:prSet/>
      <dgm:spPr/>
      <dgm:t>
        <a:bodyPr/>
        <a:lstStyle/>
        <a:p>
          <a:endParaRPr lang="es-ES"/>
        </a:p>
      </dgm:t>
    </dgm:pt>
    <dgm:pt modelId="{BA7A1EC2-EC05-4687-A394-8B3EEF9666D7}" type="sibTrans" cxnId="{DC2B2F7A-D315-4DA4-B0D9-381860CCA4DA}">
      <dgm:prSet/>
      <dgm:spPr/>
      <dgm:t>
        <a:bodyPr/>
        <a:lstStyle/>
        <a:p>
          <a:endParaRPr lang="es-ES"/>
        </a:p>
      </dgm:t>
    </dgm:pt>
    <dgm:pt modelId="{29DC51C0-AD07-4F23-8EAC-1F0BD48E5F60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Estándares de programación y diseño de programas recomendados</a:t>
          </a:r>
        </a:p>
      </dgm:t>
    </dgm:pt>
    <dgm:pt modelId="{6D65B588-6DDF-4914-B57A-5C69EF0D71B6}" type="parTrans" cxnId="{4C89A029-0D8E-413D-A1E0-9260DD4DCCE6}">
      <dgm:prSet/>
      <dgm:spPr/>
      <dgm:t>
        <a:bodyPr/>
        <a:lstStyle/>
        <a:p>
          <a:endParaRPr lang="es-ES"/>
        </a:p>
      </dgm:t>
    </dgm:pt>
    <dgm:pt modelId="{F91CB010-77EA-4779-803B-0A392FE7C06A}" type="sibTrans" cxnId="{4C89A029-0D8E-413D-A1E0-9260DD4DCCE6}">
      <dgm:prSet/>
      <dgm:spPr/>
      <dgm:t>
        <a:bodyPr/>
        <a:lstStyle/>
        <a:p>
          <a:endParaRPr lang="es-ES"/>
        </a:p>
      </dgm:t>
    </dgm:pt>
    <dgm:pt modelId="{53FFD67F-AECC-415F-A263-C48C78923091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Propuesta de un plan de pruebas del sistema</a:t>
          </a:r>
        </a:p>
      </dgm:t>
    </dgm:pt>
    <dgm:pt modelId="{E134F016-4055-452A-A293-79B0AE189D8D}" type="parTrans" cxnId="{895FC55B-BDC7-44E6-9019-F78CBFBD426D}">
      <dgm:prSet/>
      <dgm:spPr/>
      <dgm:t>
        <a:bodyPr/>
        <a:lstStyle/>
        <a:p>
          <a:endParaRPr lang="es-ES"/>
        </a:p>
      </dgm:t>
    </dgm:pt>
    <dgm:pt modelId="{95E74C36-D79B-4C0C-B586-9CC34C94F8D7}" type="sibTrans" cxnId="{895FC55B-BDC7-44E6-9019-F78CBFBD426D}">
      <dgm:prSet/>
      <dgm:spPr/>
      <dgm:t>
        <a:bodyPr/>
        <a:lstStyle/>
        <a:p>
          <a:endParaRPr lang="es-ES"/>
        </a:p>
      </dgm:t>
    </dgm:pt>
    <dgm:pt modelId="{E5B49892-7179-4878-A8BC-C73B469ABF15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Diseño de estructura manual de usuario</a:t>
          </a:r>
        </a:p>
      </dgm:t>
    </dgm:pt>
    <dgm:pt modelId="{EC6D807C-F47B-4EA9-8020-AAD4CC8EA7E7}" type="parTrans" cxnId="{0B97520B-1E96-47AA-B2EA-B45CD04BCE1F}">
      <dgm:prSet/>
      <dgm:spPr/>
      <dgm:t>
        <a:bodyPr/>
        <a:lstStyle/>
        <a:p>
          <a:endParaRPr lang="es-ES"/>
        </a:p>
      </dgm:t>
    </dgm:pt>
    <dgm:pt modelId="{43A08433-93DD-49DB-B87D-9F528A2A3C08}" type="sibTrans" cxnId="{0B97520B-1E96-47AA-B2EA-B45CD04BCE1F}">
      <dgm:prSet/>
      <dgm:spPr/>
      <dgm:t>
        <a:bodyPr/>
        <a:lstStyle/>
        <a:p>
          <a:endParaRPr lang="es-ES"/>
        </a:p>
      </dgm:t>
    </dgm:pt>
    <dgm:pt modelId="{FFB7EC2D-2145-42B9-A5B8-CC4C7D97B6FB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Material de capacitación</a:t>
          </a:r>
        </a:p>
      </dgm:t>
    </dgm:pt>
    <dgm:pt modelId="{29C26AEC-1B84-4A60-A255-AF7514B67577}" type="parTrans" cxnId="{76C30E83-386E-4906-944C-C634C6BBAEFA}">
      <dgm:prSet/>
      <dgm:spPr/>
      <dgm:t>
        <a:bodyPr/>
        <a:lstStyle/>
        <a:p>
          <a:endParaRPr lang="es-ES"/>
        </a:p>
      </dgm:t>
    </dgm:pt>
    <dgm:pt modelId="{463773FE-16F8-464D-99CB-DB16FDB0E80D}" type="sibTrans" cxnId="{76C30E83-386E-4906-944C-C634C6BBAEFA}">
      <dgm:prSet/>
      <dgm:spPr/>
      <dgm:t>
        <a:bodyPr/>
        <a:lstStyle/>
        <a:p>
          <a:endParaRPr lang="es-ES"/>
        </a:p>
      </dgm:t>
    </dgm:pt>
    <dgm:pt modelId="{D7912EED-D6F2-4BB4-9D80-EE6B60D6AE63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Plan de capacitación</a:t>
          </a:r>
        </a:p>
      </dgm:t>
    </dgm:pt>
    <dgm:pt modelId="{976FE409-DF90-48E6-A7BE-8247F2ACE69F}" type="parTrans" cxnId="{624BF4F1-8F1D-471A-A1D3-4228259EBF95}">
      <dgm:prSet/>
      <dgm:spPr/>
      <dgm:t>
        <a:bodyPr/>
        <a:lstStyle/>
        <a:p>
          <a:endParaRPr lang="es-ES"/>
        </a:p>
      </dgm:t>
    </dgm:pt>
    <dgm:pt modelId="{EEE36672-08F9-4659-AF20-F122B3C37AB8}" type="sibTrans" cxnId="{624BF4F1-8F1D-471A-A1D3-4228259EBF95}">
      <dgm:prSet/>
      <dgm:spPr/>
      <dgm:t>
        <a:bodyPr/>
        <a:lstStyle/>
        <a:p>
          <a:endParaRPr lang="es-ES"/>
        </a:p>
      </dgm:t>
    </dgm:pt>
    <dgm:pt modelId="{A82676E2-7411-452A-9721-9DD792575547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Lecciones aprendidas</a:t>
          </a:r>
        </a:p>
      </dgm:t>
    </dgm:pt>
    <dgm:pt modelId="{09E0B99C-308B-41F7-87FE-12418026ECFD}" type="parTrans" cxnId="{26017FDF-7D0E-418A-8426-2CE335442327}">
      <dgm:prSet/>
      <dgm:spPr/>
      <dgm:t>
        <a:bodyPr/>
        <a:lstStyle/>
        <a:p>
          <a:endParaRPr lang="es-ES"/>
        </a:p>
      </dgm:t>
    </dgm:pt>
    <dgm:pt modelId="{C2003639-E106-4065-AB64-E225423A6BDD}" type="sibTrans" cxnId="{26017FDF-7D0E-418A-8426-2CE335442327}">
      <dgm:prSet/>
      <dgm:spPr/>
      <dgm:t>
        <a:bodyPr/>
        <a:lstStyle/>
        <a:p>
          <a:endParaRPr lang="es-ES"/>
        </a:p>
      </dgm:t>
    </dgm:pt>
    <dgm:pt modelId="{B014CC80-384B-4C97-88EE-116B20D13AFE}">
      <dgm:prSet phldr="0"/>
      <dgm:spPr/>
      <dgm:t>
        <a:bodyPr/>
        <a:lstStyle/>
        <a:p>
          <a:pPr rtl="0"/>
          <a:r>
            <a:rPr lang="es-ES" dirty="0">
              <a:latin typeface="Times New Roman"/>
              <a:cs typeface="Times New Roman"/>
            </a:rPr>
            <a:t>Cierre del proyecto</a:t>
          </a:r>
        </a:p>
      </dgm:t>
    </dgm:pt>
    <dgm:pt modelId="{DF7EC7A7-F400-4D98-AD45-5A2101C57CF1}" type="parTrans" cxnId="{B298C111-3CE0-40DB-B404-B721D729EBCD}">
      <dgm:prSet/>
      <dgm:spPr/>
      <dgm:t>
        <a:bodyPr/>
        <a:lstStyle/>
        <a:p>
          <a:endParaRPr lang="es-ES"/>
        </a:p>
      </dgm:t>
    </dgm:pt>
    <dgm:pt modelId="{5E68B486-F686-48B9-B578-F6EBFA445ECB}" type="sibTrans" cxnId="{B298C111-3CE0-40DB-B404-B721D729EBCD}">
      <dgm:prSet/>
      <dgm:spPr/>
      <dgm:t>
        <a:bodyPr/>
        <a:lstStyle/>
        <a:p>
          <a:endParaRPr lang="es-ES"/>
        </a:p>
      </dgm:t>
    </dgm:pt>
    <dgm:pt modelId="{618F2146-BA9B-45C6-9AAC-5C32F5FB973B}" type="pres">
      <dgm:prSet presAssocID="{07DD6E1F-5C78-4C3C-B29F-E34B26428F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AB26A51-1487-4875-BE7A-69BBC97C8FB5}" type="pres">
      <dgm:prSet presAssocID="{461FAFE6-FC31-43A5-AC8B-452C9A2270E7}" presName="hierRoot1" presStyleCnt="0">
        <dgm:presLayoutVars>
          <dgm:hierBranch val="init"/>
        </dgm:presLayoutVars>
      </dgm:prSet>
      <dgm:spPr/>
    </dgm:pt>
    <dgm:pt modelId="{6FF98B7B-F1D1-4B53-901A-C18B13861259}" type="pres">
      <dgm:prSet presAssocID="{461FAFE6-FC31-43A5-AC8B-452C9A2270E7}" presName="rootComposite1" presStyleCnt="0"/>
      <dgm:spPr/>
    </dgm:pt>
    <dgm:pt modelId="{883B8121-1F25-435C-8194-9BE39B2C3522}" type="pres">
      <dgm:prSet presAssocID="{461FAFE6-FC31-43A5-AC8B-452C9A2270E7}" presName="rootText1" presStyleLbl="node0" presStyleIdx="0" presStyleCnt="1" custScaleX="432229" custScaleY="135810">
        <dgm:presLayoutVars>
          <dgm:chPref val="3"/>
        </dgm:presLayoutVars>
      </dgm:prSet>
      <dgm:spPr/>
    </dgm:pt>
    <dgm:pt modelId="{ECFE7358-4E50-42DB-8D1D-102A5DDF35EF}" type="pres">
      <dgm:prSet presAssocID="{461FAFE6-FC31-43A5-AC8B-452C9A2270E7}" presName="rootConnector1" presStyleLbl="node1" presStyleIdx="0" presStyleCnt="0"/>
      <dgm:spPr/>
    </dgm:pt>
    <dgm:pt modelId="{627AF7FA-9E96-4E66-A546-3188598A7AE2}" type="pres">
      <dgm:prSet presAssocID="{461FAFE6-FC31-43A5-AC8B-452C9A2270E7}" presName="hierChild2" presStyleCnt="0"/>
      <dgm:spPr/>
    </dgm:pt>
    <dgm:pt modelId="{B5EC75FC-4690-445B-A243-4AD72F67AACF}" type="pres">
      <dgm:prSet presAssocID="{2E0C2E5E-9C9C-433F-9259-F5E84741F8B1}" presName="Name37" presStyleLbl="parChTrans1D2" presStyleIdx="0" presStyleCnt="7"/>
      <dgm:spPr/>
    </dgm:pt>
    <dgm:pt modelId="{7D4B435C-59FE-4A4A-A1F5-64701DED39F5}" type="pres">
      <dgm:prSet presAssocID="{8E762797-3D6A-4DFF-8613-B055C351D3EE}" presName="hierRoot2" presStyleCnt="0">
        <dgm:presLayoutVars>
          <dgm:hierBranch val="init"/>
        </dgm:presLayoutVars>
      </dgm:prSet>
      <dgm:spPr/>
    </dgm:pt>
    <dgm:pt modelId="{1EBE3D3A-5351-4B2F-B65A-5A88C2F89916}" type="pres">
      <dgm:prSet presAssocID="{8E762797-3D6A-4DFF-8613-B055C351D3EE}" presName="rootComposite" presStyleCnt="0"/>
      <dgm:spPr/>
    </dgm:pt>
    <dgm:pt modelId="{5FACC660-2ED9-489D-AFEB-34AD0AFA7ABF}" type="pres">
      <dgm:prSet presAssocID="{8E762797-3D6A-4DFF-8613-B055C351D3EE}" presName="rootText" presStyleLbl="node2" presStyleIdx="0" presStyleCnt="7">
        <dgm:presLayoutVars>
          <dgm:chPref val="3"/>
        </dgm:presLayoutVars>
      </dgm:prSet>
      <dgm:spPr/>
    </dgm:pt>
    <dgm:pt modelId="{43C42BAD-AF62-4A66-8A77-104690ED1964}" type="pres">
      <dgm:prSet presAssocID="{8E762797-3D6A-4DFF-8613-B055C351D3EE}" presName="rootConnector" presStyleLbl="node2" presStyleIdx="0" presStyleCnt="7"/>
      <dgm:spPr/>
    </dgm:pt>
    <dgm:pt modelId="{27D59E64-B543-48DC-A54D-FFD801AADF8C}" type="pres">
      <dgm:prSet presAssocID="{8E762797-3D6A-4DFF-8613-B055C351D3EE}" presName="hierChild4" presStyleCnt="0"/>
      <dgm:spPr/>
    </dgm:pt>
    <dgm:pt modelId="{C3AB04AF-FC53-4E5E-B83D-1DCB5CE74A9A}" type="pres">
      <dgm:prSet presAssocID="{EC4A118B-D163-4076-A8BC-8C2F1E997071}" presName="Name37" presStyleLbl="parChTrans1D3" presStyleIdx="0" presStyleCnt="22"/>
      <dgm:spPr/>
    </dgm:pt>
    <dgm:pt modelId="{9BF07308-93D7-4FE2-8DB6-D54303107857}" type="pres">
      <dgm:prSet presAssocID="{38B1F61A-F20A-4017-82E6-CF9DD02B5D61}" presName="hierRoot2" presStyleCnt="0">
        <dgm:presLayoutVars>
          <dgm:hierBranch val="init"/>
        </dgm:presLayoutVars>
      </dgm:prSet>
      <dgm:spPr/>
    </dgm:pt>
    <dgm:pt modelId="{70529D69-3D3C-40C9-B648-022E1D611930}" type="pres">
      <dgm:prSet presAssocID="{38B1F61A-F20A-4017-82E6-CF9DD02B5D61}" presName="rootComposite" presStyleCnt="0"/>
      <dgm:spPr/>
    </dgm:pt>
    <dgm:pt modelId="{088DDF22-EDBC-4771-A5DA-A0DFA69EEDB0}" type="pres">
      <dgm:prSet presAssocID="{38B1F61A-F20A-4017-82E6-CF9DD02B5D61}" presName="rootText" presStyleLbl="node3" presStyleIdx="0" presStyleCnt="22">
        <dgm:presLayoutVars>
          <dgm:chPref val="3"/>
        </dgm:presLayoutVars>
      </dgm:prSet>
      <dgm:spPr/>
    </dgm:pt>
    <dgm:pt modelId="{CE760104-332A-4143-83CF-4C3B2DD1502C}" type="pres">
      <dgm:prSet presAssocID="{38B1F61A-F20A-4017-82E6-CF9DD02B5D61}" presName="rootConnector" presStyleLbl="node3" presStyleIdx="0" presStyleCnt="22"/>
      <dgm:spPr/>
    </dgm:pt>
    <dgm:pt modelId="{A0B977E3-319D-4B62-938D-BC9700406A91}" type="pres">
      <dgm:prSet presAssocID="{38B1F61A-F20A-4017-82E6-CF9DD02B5D61}" presName="hierChild4" presStyleCnt="0"/>
      <dgm:spPr/>
    </dgm:pt>
    <dgm:pt modelId="{4F8C99A2-A9EA-40CD-9BBE-78870A3259B3}" type="pres">
      <dgm:prSet presAssocID="{AF50384C-0C4A-4C69-AF93-14A537DB499E}" presName="Name37" presStyleLbl="parChTrans1D4" presStyleIdx="0" presStyleCnt="47"/>
      <dgm:spPr/>
    </dgm:pt>
    <dgm:pt modelId="{94E25460-EE0D-45B9-B035-EDA096E0562E}" type="pres">
      <dgm:prSet presAssocID="{4B2D1A64-FC27-43B2-923A-CA1EECC791B5}" presName="hierRoot2" presStyleCnt="0">
        <dgm:presLayoutVars>
          <dgm:hierBranch val="init"/>
        </dgm:presLayoutVars>
      </dgm:prSet>
      <dgm:spPr/>
    </dgm:pt>
    <dgm:pt modelId="{E3885962-AF2D-4965-92E8-3CAA8C7E44DE}" type="pres">
      <dgm:prSet presAssocID="{4B2D1A64-FC27-43B2-923A-CA1EECC791B5}" presName="rootComposite" presStyleCnt="0"/>
      <dgm:spPr/>
    </dgm:pt>
    <dgm:pt modelId="{1C13202C-CC64-473A-B26B-0FB0A14F83CE}" type="pres">
      <dgm:prSet presAssocID="{4B2D1A64-FC27-43B2-923A-CA1EECC791B5}" presName="rootText" presStyleLbl="node4" presStyleIdx="0" presStyleCnt="47">
        <dgm:presLayoutVars>
          <dgm:chPref val="3"/>
        </dgm:presLayoutVars>
      </dgm:prSet>
      <dgm:spPr/>
    </dgm:pt>
    <dgm:pt modelId="{9A9EFBCC-923D-45D4-8CAC-74E0283D83EE}" type="pres">
      <dgm:prSet presAssocID="{4B2D1A64-FC27-43B2-923A-CA1EECC791B5}" presName="rootConnector" presStyleLbl="node4" presStyleIdx="0" presStyleCnt="47"/>
      <dgm:spPr/>
    </dgm:pt>
    <dgm:pt modelId="{9323205D-9BC4-475B-B508-45AECA50F00F}" type="pres">
      <dgm:prSet presAssocID="{4B2D1A64-FC27-43B2-923A-CA1EECC791B5}" presName="hierChild4" presStyleCnt="0"/>
      <dgm:spPr/>
    </dgm:pt>
    <dgm:pt modelId="{7C3C3E89-6B0D-4281-BF64-FE04384A0046}" type="pres">
      <dgm:prSet presAssocID="{4B2D1A64-FC27-43B2-923A-CA1EECC791B5}" presName="hierChild5" presStyleCnt="0"/>
      <dgm:spPr/>
    </dgm:pt>
    <dgm:pt modelId="{3CF85C4B-0B82-4937-AA5B-27C37C8321AF}" type="pres">
      <dgm:prSet presAssocID="{25C3CA73-C05A-4663-9D74-1F330F6927B3}" presName="Name37" presStyleLbl="parChTrans1D4" presStyleIdx="1" presStyleCnt="47"/>
      <dgm:spPr/>
    </dgm:pt>
    <dgm:pt modelId="{094860C0-799B-41EC-AFCD-D0B34AF8E4BE}" type="pres">
      <dgm:prSet presAssocID="{CB01A000-E16B-4AEA-A5DB-6E55D3F10BB7}" presName="hierRoot2" presStyleCnt="0">
        <dgm:presLayoutVars>
          <dgm:hierBranch val="init"/>
        </dgm:presLayoutVars>
      </dgm:prSet>
      <dgm:spPr/>
    </dgm:pt>
    <dgm:pt modelId="{2A005813-E47D-4A57-8BEB-F6CA7711F96B}" type="pres">
      <dgm:prSet presAssocID="{CB01A000-E16B-4AEA-A5DB-6E55D3F10BB7}" presName="rootComposite" presStyleCnt="0"/>
      <dgm:spPr/>
    </dgm:pt>
    <dgm:pt modelId="{612FDA73-A53F-4E3D-B968-EC187668D315}" type="pres">
      <dgm:prSet presAssocID="{CB01A000-E16B-4AEA-A5DB-6E55D3F10BB7}" presName="rootText" presStyleLbl="node4" presStyleIdx="1" presStyleCnt="47">
        <dgm:presLayoutVars>
          <dgm:chPref val="3"/>
        </dgm:presLayoutVars>
      </dgm:prSet>
      <dgm:spPr/>
    </dgm:pt>
    <dgm:pt modelId="{CF062D2F-A333-4E5D-9401-5A42E219F0F4}" type="pres">
      <dgm:prSet presAssocID="{CB01A000-E16B-4AEA-A5DB-6E55D3F10BB7}" presName="rootConnector" presStyleLbl="node4" presStyleIdx="1" presStyleCnt="47"/>
      <dgm:spPr/>
    </dgm:pt>
    <dgm:pt modelId="{E9D10AC6-04F8-4278-B77F-336E718C21EC}" type="pres">
      <dgm:prSet presAssocID="{CB01A000-E16B-4AEA-A5DB-6E55D3F10BB7}" presName="hierChild4" presStyleCnt="0"/>
      <dgm:spPr/>
    </dgm:pt>
    <dgm:pt modelId="{2F689C7A-9CC5-4F5F-AD58-E4449926ECE4}" type="pres">
      <dgm:prSet presAssocID="{CB01A000-E16B-4AEA-A5DB-6E55D3F10BB7}" presName="hierChild5" presStyleCnt="0"/>
      <dgm:spPr/>
    </dgm:pt>
    <dgm:pt modelId="{0F4494D8-EE11-4724-B6BD-4CA0F1E2E8EE}" type="pres">
      <dgm:prSet presAssocID="{38B1F61A-F20A-4017-82E6-CF9DD02B5D61}" presName="hierChild5" presStyleCnt="0"/>
      <dgm:spPr/>
    </dgm:pt>
    <dgm:pt modelId="{5CD97FB8-C3DB-4DDA-84D0-91DC9469BC93}" type="pres">
      <dgm:prSet presAssocID="{301303AB-C006-47A8-8D8D-34B73E557A89}" presName="Name37" presStyleLbl="parChTrans1D3" presStyleIdx="1" presStyleCnt="22"/>
      <dgm:spPr/>
    </dgm:pt>
    <dgm:pt modelId="{978524E9-2826-4849-A187-C1E51F526FFC}" type="pres">
      <dgm:prSet presAssocID="{E17B935B-3730-4318-A3B1-E041A4F428F7}" presName="hierRoot2" presStyleCnt="0">
        <dgm:presLayoutVars>
          <dgm:hierBranch val="init"/>
        </dgm:presLayoutVars>
      </dgm:prSet>
      <dgm:spPr/>
    </dgm:pt>
    <dgm:pt modelId="{D87D0958-B7E4-4C9E-A10C-F805668CD370}" type="pres">
      <dgm:prSet presAssocID="{E17B935B-3730-4318-A3B1-E041A4F428F7}" presName="rootComposite" presStyleCnt="0"/>
      <dgm:spPr/>
    </dgm:pt>
    <dgm:pt modelId="{8EDE38B4-BC5C-4A9D-BBE6-55DD91568F43}" type="pres">
      <dgm:prSet presAssocID="{E17B935B-3730-4318-A3B1-E041A4F428F7}" presName="rootText" presStyleLbl="node3" presStyleIdx="1" presStyleCnt="22">
        <dgm:presLayoutVars>
          <dgm:chPref val="3"/>
        </dgm:presLayoutVars>
      </dgm:prSet>
      <dgm:spPr/>
    </dgm:pt>
    <dgm:pt modelId="{EEC05B36-E6A1-4361-848A-619D952C5D30}" type="pres">
      <dgm:prSet presAssocID="{E17B935B-3730-4318-A3B1-E041A4F428F7}" presName="rootConnector" presStyleLbl="node3" presStyleIdx="1" presStyleCnt="22"/>
      <dgm:spPr/>
    </dgm:pt>
    <dgm:pt modelId="{195752B5-3D92-4658-BDEA-7D169E55A403}" type="pres">
      <dgm:prSet presAssocID="{E17B935B-3730-4318-A3B1-E041A4F428F7}" presName="hierChild4" presStyleCnt="0"/>
      <dgm:spPr/>
    </dgm:pt>
    <dgm:pt modelId="{0DD1848C-9589-42A4-A709-42BEDED5C4C6}" type="pres">
      <dgm:prSet presAssocID="{FE9763D9-67DC-4E05-9396-0413BCDE0134}" presName="Name37" presStyleLbl="parChTrans1D4" presStyleIdx="2" presStyleCnt="47"/>
      <dgm:spPr/>
    </dgm:pt>
    <dgm:pt modelId="{792F691E-DB5E-46EC-B0BE-362E7A3842B8}" type="pres">
      <dgm:prSet presAssocID="{DFCAB051-359C-4890-8C8A-7FDBB10E601D}" presName="hierRoot2" presStyleCnt="0">
        <dgm:presLayoutVars>
          <dgm:hierBranch val="init"/>
        </dgm:presLayoutVars>
      </dgm:prSet>
      <dgm:spPr/>
    </dgm:pt>
    <dgm:pt modelId="{610308A4-8517-4788-AA6B-35C2237423A7}" type="pres">
      <dgm:prSet presAssocID="{DFCAB051-359C-4890-8C8A-7FDBB10E601D}" presName="rootComposite" presStyleCnt="0"/>
      <dgm:spPr/>
    </dgm:pt>
    <dgm:pt modelId="{F7F4D39C-E00A-4430-BB2F-281273209829}" type="pres">
      <dgm:prSet presAssocID="{DFCAB051-359C-4890-8C8A-7FDBB10E601D}" presName="rootText" presStyleLbl="node4" presStyleIdx="2" presStyleCnt="47">
        <dgm:presLayoutVars>
          <dgm:chPref val="3"/>
        </dgm:presLayoutVars>
      </dgm:prSet>
      <dgm:spPr/>
    </dgm:pt>
    <dgm:pt modelId="{E3F477E8-B317-4790-9A4E-94A65A0DD64C}" type="pres">
      <dgm:prSet presAssocID="{DFCAB051-359C-4890-8C8A-7FDBB10E601D}" presName="rootConnector" presStyleLbl="node4" presStyleIdx="2" presStyleCnt="47"/>
      <dgm:spPr/>
    </dgm:pt>
    <dgm:pt modelId="{D2BA6294-E968-4612-97C2-31B2389C0CB2}" type="pres">
      <dgm:prSet presAssocID="{DFCAB051-359C-4890-8C8A-7FDBB10E601D}" presName="hierChild4" presStyleCnt="0"/>
      <dgm:spPr/>
    </dgm:pt>
    <dgm:pt modelId="{1022B1D5-6746-46E1-8571-F379AD7F3332}" type="pres">
      <dgm:prSet presAssocID="{DFCAB051-359C-4890-8C8A-7FDBB10E601D}" presName="hierChild5" presStyleCnt="0"/>
      <dgm:spPr/>
    </dgm:pt>
    <dgm:pt modelId="{6B336CFB-523F-4086-9312-1894F8CEDC29}" type="pres">
      <dgm:prSet presAssocID="{E2189EDD-10C6-48CC-8A46-A90578A62E36}" presName="Name37" presStyleLbl="parChTrans1D4" presStyleIdx="3" presStyleCnt="47"/>
      <dgm:spPr/>
    </dgm:pt>
    <dgm:pt modelId="{99B228AF-6EDF-4F61-901B-C4E2CFA3A813}" type="pres">
      <dgm:prSet presAssocID="{0DA18462-58BB-4312-8D07-D1FBDD1D5A1D}" presName="hierRoot2" presStyleCnt="0">
        <dgm:presLayoutVars>
          <dgm:hierBranch val="init"/>
        </dgm:presLayoutVars>
      </dgm:prSet>
      <dgm:spPr/>
    </dgm:pt>
    <dgm:pt modelId="{16452C58-352D-4549-93C4-312C490FB833}" type="pres">
      <dgm:prSet presAssocID="{0DA18462-58BB-4312-8D07-D1FBDD1D5A1D}" presName="rootComposite" presStyleCnt="0"/>
      <dgm:spPr/>
    </dgm:pt>
    <dgm:pt modelId="{F4130A83-675C-4989-8170-36873D2554EC}" type="pres">
      <dgm:prSet presAssocID="{0DA18462-58BB-4312-8D07-D1FBDD1D5A1D}" presName="rootText" presStyleLbl="node4" presStyleIdx="3" presStyleCnt="47">
        <dgm:presLayoutVars>
          <dgm:chPref val="3"/>
        </dgm:presLayoutVars>
      </dgm:prSet>
      <dgm:spPr/>
    </dgm:pt>
    <dgm:pt modelId="{FC3B16B6-012E-4AF9-A41A-435FE9248530}" type="pres">
      <dgm:prSet presAssocID="{0DA18462-58BB-4312-8D07-D1FBDD1D5A1D}" presName="rootConnector" presStyleLbl="node4" presStyleIdx="3" presStyleCnt="47"/>
      <dgm:spPr/>
    </dgm:pt>
    <dgm:pt modelId="{1ABE12A1-C9D9-4015-9D5C-B56DAAD54DA7}" type="pres">
      <dgm:prSet presAssocID="{0DA18462-58BB-4312-8D07-D1FBDD1D5A1D}" presName="hierChild4" presStyleCnt="0"/>
      <dgm:spPr/>
    </dgm:pt>
    <dgm:pt modelId="{6E07F63B-E50D-48A4-B2C0-514143D64953}" type="pres">
      <dgm:prSet presAssocID="{0DA18462-58BB-4312-8D07-D1FBDD1D5A1D}" presName="hierChild5" presStyleCnt="0"/>
      <dgm:spPr/>
    </dgm:pt>
    <dgm:pt modelId="{82C6B031-2CDA-467C-864D-6099D66134B8}" type="pres">
      <dgm:prSet presAssocID="{E17B935B-3730-4318-A3B1-E041A4F428F7}" presName="hierChild5" presStyleCnt="0"/>
      <dgm:spPr/>
    </dgm:pt>
    <dgm:pt modelId="{8B3C4C7A-D4A5-4C1D-9558-40018E426190}" type="pres">
      <dgm:prSet presAssocID="{8E762797-3D6A-4DFF-8613-B055C351D3EE}" presName="hierChild5" presStyleCnt="0"/>
      <dgm:spPr/>
    </dgm:pt>
    <dgm:pt modelId="{4DED3532-D3FE-442A-BF91-C21AE548A17F}" type="pres">
      <dgm:prSet presAssocID="{B6461733-609B-4F22-90F4-C9C1699BB386}" presName="Name37" presStyleLbl="parChTrans1D2" presStyleIdx="1" presStyleCnt="7"/>
      <dgm:spPr/>
    </dgm:pt>
    <dgm:pt modelId="{2BB4E613-41AB-42D8-A98F-0B12C6928A1B}" type="pres">
      <dgm:prSet presAssocID="{F37874A9-04B3-4ACC-9996-157FC0D02D43}" presName="hierRoot2" presStyleCnt="0">
        <dgm:presLayoutVars>
          <dgm:hierBranch val="init"/>
        </dgm:presLayoutVars>
      </dgm:prSet>
      <dgm:spPr/>
    </dgm:pt>
    <dgm:pt modelId="{7D070F54-B909-4B7B-BD88-8DE617C154A1}" type="pres">
      <dgm:prSet presAssocID="{F37874A9-04B3-4ACC-9996-157FC0D02D43}" presName="rootComposite" presStyleCnt="0"/>
      <dgm:spPr/>
    </dgm:pt>
    <dgm:pt modelId="{23C52F36-731E-4B60-AEB5-4EDCB81C39CE}" type="pres">
      <dgm:prSet presAssocID="{F37874A9-04B3-4ACC-9996-157FC0D02D43}" presName="rootText" presStyleLbl="node2" presStyleIdx="1" presStyleCnt="7">
        <dgm:presLayoutVars>
          <dgm:chPref val="3"/>
        </dgm:presLayoutVars>
      </dgm:prSet>
      <dgm:spPr/>
    </dgm:pt>
    <dgm:pt modelId="{D39A39DC-E789-4F24-9651-DB8B7B2BA310}" type="pres">
      <dgm:prSet presAssocID="{F37874A9-04B3-4ACC-9996-157FC0D02D43}" presName="rootConnector" presStyleLbl="node2" presStyleIdx="1" presStyleCnt="7"/>
      <dgm:spPr/>
    </dgm:pt>
    <dgm:pt modelId="{26416A68-4860-497C-8E4E-0EDC54200925}" type="pres">
      <dgm:prSet presAssocID="{F37874A9-04B3-4ACC-9996-157FC0D02D43}" presName="hierChild4" presStyleCnt="0"/>
      <dgm:spPr/>
    </dgm:pt>
    <dgm:pt modelId="{12416F41-076E-4B8B-A75F-B82EAE516949}" type="pres">
      <dgm:prSet presAssocID="{AFEB3099-0944-48A1-ACCF-88CF8ED78115}" presName="Name37" presStyleLbl="parChTrans1D3" presStyleIdx="2" presStyleCnt="22"/>
      <dgm:spPr/>
    </dgm:pt>
    <dgm:pt modelId="{D7339E46-D30A-43B1-8830-3C9AD104AC25}" type="pres">
      <dgm:prSet presAssocID="{2C720194-BDAE-459C-8D2C-D31EABA294B7}" presName="hierRoot2" presStyleCnt="0">
        <dgm:presLayoutVars>
          <dgm:hierBranch val="init"/>
        </dgm:presLayoutVars>
      </dgm:prSet>
      <dgm:spPr/>
    </dgm:pt>
    <dgm:pt modelId="{3114EA7E-372D-47EB-942C-80F03203E924}" type="pres">
      <dgm:prSet presAssocID="{2C720194-BDAE-459C-8D2C-D31EABA294B7}" presName="rootComposite" presStyleCnt="0"/>
      <dgm:spPr/>
    </dgm:pt>
    <dgm:pt modelId="{9F05D5D7-559E-4FD7-B997-94D5B27F3F1C}" type="pres">
      <dgm:prSet presAssocID="{2C720194-BDAE-459C-8D2C-D31EABA294B7}" presName="rootText" presStyleLbl="node3" presStyleIdx="2" presStyleCnt="22">
        <dgm:presLayoutVars>
          <dgm:chPref val="3"/>
        </dgm:presLayoutVars>
      </dgm:prSet>
      <dgm:spPr/>
    </dgm:pt>
    <dgm:pt modelId="{E85A5DE9-4814-43A7-8D71-F598109D2C1F}" type="pres">
      <dgm:prSet presAssocID="{2C720194-BDAE-459C-8D2C-D31EABA294B7}" presName="rootConnector" presStyleLbl="node3" presStyleIdx="2" presStyleCnt="22"/>
      <dgm:spPr/>
    </dgm:pt>
    <dgm:pt modelId="{0ACB328B-2529-40DD-9F9E-86CA9B222488}" type="pres">
      <dgm:prSet presAssocID="{2C720194-BDAE-459C-8D2C-D31EABA294B7}" presName="hierChild4" presStyleCnt="0"/>
      <dgm:spPr/>
    </dgm:pt>
    <dgm:pt modelId="{E89588BA-ABAA-4ED4-86FD-09C589FC055F}" type="pres">
      <dgm:prSet presAssocID="{05C9E3BA-D5E9-4980-AAC9-AD93B5C51350}" presName="Name37" presStyleLbl="parChTrans1D4" presStyleIdx="4" presStyleCnt="47"/>
      <dgm:spPr/>
    </dgm:pt>
    <dgm:pt modelId="{F99456E6-B583-4EC6-B313-99E9B70756ED}" type="pres">
      <dgm:prSet presAssocID="{FF8EBA62-3332-4FB9-B9B4-684A5D011C88}" presName="hierRoot2" presStyleCnt="0">
        <dgm:presLayoutVars>
          <dgm:hierBranch val="init"/>
        </dgm:presLayoutVars>
      </dgm:prSet>
      <dgm:spPr/>
    </dgm:pt>
    <dgm:pt modelId="{EF028A07-8333-423F-885B-527D5FA7E4CA}" type="pres">
      <dgm:prSet presAssocID="{FF8EBA62-3332-4FB9-B9B4-684A5D011C88}" presName="rootComposite" presStyleCnt="0"/>
      <dgm:spPr/>
    </dgm:pt>
    <dgm:pt modelId="{A6E2CBFB-BA6D-4089-B889-884AC4EB4D61}" type="pres">
      <dgm:prSet presAssocID="{FF8EBA62-3332-4FB9-B9B4-684A5D011C88}" presName="rootText" presStyleLbl="node4" presStyleIdx="4" presStyleCnt="47">
        <dgm:presLayoutVars>
          <dgm:chPref val="3"/>
        </dgm:presLayoutVars>
      </dgm:prSet>
      <dgm:spPr/>
    </dgm:pt>
    <dgm:pt modelId="{5D762D10-7512-414B-885A-144192157466}" type="pres">
      <dgm:prSet presAssocID="{FF8EBA62-3332-4FB9-B9B4-684A5D011C88}" presName="rootConnector" presStyleLbl="node4" presStyleIdx="4" presStyleCnt="47"/>
      <dgm:spPr/>
    </dgm:pt>
    <dgm:pt modelId="{6B169BBC-56E0-4140-BBF2-43E97D666DFF}" type="pres">
      <dgm:prSet presAssocID="{FF8EBA62-3332-4FB9-B9B4-684A5D011C88}" presName="hierChild4" presStyleCnt="0"/>
      <dgm:spPr/>
    </dgm:pt>
    <dgm:pt modelId="{3085FF7D-85D4-428A-A581-AFC6A4AE8D4F}" type="pres">
      <dgm:prSet presAssocID="{FF8EBA62-3332-4FB9-B9B4-684A5D011C88}" presName="hierChild5" presStyleCnt="0"/>
      <dgm:spPr/>
    </dgm:pt>
    <dgm:pt modelId="{C436CAA7-D456-4825-8689-028369E3595F}" type="pres">
      <dgm:prSet presAssocID="{72A55352-AD60-4BB3-B103-60088093CE69}" presName="Name37" presStyleLbl="parChTrans1D4" presStyleIdx="5" presStyleCnt="47"/>
      <dgm:spPr/>
    </dgm:pt>
    <dgm:pt modelId="{5A376AFA-1A04-4183-B08B-9150CBFEBB65}" type="pres">
      <dgm:prSet presAssocID="{270F6449-BBD1-4366-8409-FEE4B61E24E0}" presName="hierRoot2" presStyleCnt="0">
        <dgm:presLayoutVars>
          <dgm:hierBranch val="init"/>
        </dgm:presLayoutVars>
      </dgm:prSet>
      <dgm:spPr/>
    </dgm:pt>
    <dgm:pt modelId="{38E035D2-F226-48DB-8C2B-5061FEA6628B}" type="pres">
      <dgm:prSet presAssocID="{270F6449-BBD1-4366-8409-FEE4B61E24E0}" presName="rootComposite" presStyleCnt="0"/>
      <dgm:spPr/>
    </dgm:pt>
    <dgm:pt modelId="{EF5B4DF2-14F9-4785-8D3F-0DD6425B515D}" type="pres">
      <dgm:prSet presAssocID="{270F6449-BBD1-4366-8409-FEE4B61E24E0}" presName="rootText" presStyleLbl="node4" presStyleIdx="5" presStyleCnt="47">
        <dgm:presLayoutVars>
          <dgm:chPref val="3"/>
        </dgm:presLayoutVars>
      </dgm:prSet>
      <dgm:spPr/>
    </dgm:pt>
    <dgm:pt modelId="{792F31AB-4817-4D95-AC4B-7B34269FC30B}" type="pres">
      <dgm:prSet presAssocID="{270F6449-BBD1-4366-8409-FEE4B61E24E0}" presName="rootConnector" presStyleLbl="node4" presStyleIdx="5" presStyleCnt="47"/>
      <dgm:spPr/>
    </dgm:pt>
    <dgm:pt modelId="{C854A885-42B4-4F52-AFF2-9FAD233A3587}" type="pres">
      <dgm:prSet presAssocID="{270F6449-BBD1-4366-8409-FEE4B61E24E0}" presName="hierChild4" presStyleCnt="0"/>
      <dgm:spPr/>
    </dgm:pt>
    <dgm:pt modelId="{30C0FC22-CBFC-4DEE-8FF1-72E7F785AFE4}" type="pres">
      <dgm:prSet presAssocID="{270F6449-BBD1-4366-8409-FEE4B61E24E0}" presName="hierChild5" presStyleCnt="0"/>
      <dgm:spPr/>
    </dgm:pt>
    <dgm:pt modelId="{4149CB3F-7DD9-4461-BBE8-A9A5EBC5A3CD}" type="pres">
      <dgm:prSet presAssocID="{2C720194-BDAE-459C-8D2C-D31EABA294B7}" presName="hierChild5" presStyleCnt="0"/>
      <dgm:spPr/>
    </dgm:pt>
    <dgm:pt modelId="{97E3C28B-0DF1-4697-8348-6DB30895A94B}" type="pres">
      <dgm:prSet presAssocID="{36BADCA1-1FAB-4589-881D-A109084DE8BB}" presName="Name37" presStyleLbl="parChTrans1D3" presStyleIdx="3" presStyleCnt="22"/>
      <dgm:spPr/>
    </dgm:pt>
    <dgm:pt modelId="{F4680E4C-53BE-4DD2-984E-C408E61C626B}" type="pres">
      <dgm:prSet presAssocID="{2C74C250-BFF6-4B33-9355-7656FEF6CF18}" presName="hierRoot2" presStyleCnt="0">
        <dgm:presLayoutVars>
          <dgm:hierBranch val="init"/>
        </dgm:presLayoutVars>
      </dgm:prSet>
      <dgm:spPr/>
    </dgm:pt>
    <dgm:pt modelId="{C0AC05A1-3EB6-4EE3-B70B-F6BDB3E3E3D3}" type="pres">
      <dgm:prSet presAssocID="{2C74C250-BFF6-4B33-9355-7656FEF6CF18}" presName="rootComposite" presStyleCnt="0"/>
      <dgm:spPr/>
    </dgm:pt>
    <dgm:pt modelId="{E8B4D408-B0CD-4DC5-8223-B67EB99F831D}" type="pres">
      <dgm:prSet presAssocID="{2C74C250-BFF6-4B33-9355-7656FEF6CF18}" presName="rootText" presStyleLbl="node3" presStyleIdx="3" presStyleCnt="22">
        <dgm:presLayoutVars>
          <dgm:chPref val="3"/>
        </dgm:presLayoutVars>
      </dgm:prSet>
      <dgm:spPr/>
    </dgm:pt>
    <dgm:pt modelId="{80A5BBD0-4241-4066-8EA1-CF5F580DEAEB}" type="pres">
      <dgm:prSet presAssocID="{2C74C250-BFF6-4B33-9355-7656FEF6CF18}" presName="rootConnector" presStyleLbl="node3" presStyleIdx="3" presStyleCnt="22"/>
      <dgm:spPr/>
    </dgm:pt>
    <dgm:pt modelId="{5470EB44-8576-4082-B191-26DC44C81A1E}" type="pres">
      <dgm:prSet presAssocID="{2C74C250-BFF6-4B33-9355-7656FEF6CF18}" presName="hierChild4" presStyleCnt="0"/>
      <dgm:spPr/>
    </dgm:pt>
    <dgm:pt modelId="{FB7425AF-643B-4E1D-8AEE-87D9EA5AEC93}" type="pres">
      <dgm:prSet presAssocID="{82AE7FAC-7397-4F8E-9379-97D4B739031F}" presName="Name37" presStyleLbl="parChTrans1D4" presStyleIdx="6" presStyleCnt="47"/>
      <dgm:spPr/>
    </dgm:pt>
    <dgm:pt modelId="{FABF6B4D-E23D-4D54-BD7D-EB3AF9BCFFC8}" type="pres">
      <dgm:prSet presAssocID="{63CBA8B2-BCC0-44F0-B0FB-CB56CF30B77F}" presName="hierRoot2" presStyleCnt="0">
        <dgm:presLayoutVars>
          <dgm:hierBranch val="init"/>
        </dgm:presLayoutVars>
      </dgm:prSet>
      <dgm:spPr/>
    </dgm:pt>
    <dgm:pt modelId="{7AFA2195-3F80-4229-A9FA-DBB71D303F85}" type="pres">
      <dgm:prSet presAssocID="{63CBA8B2-BCC0-44F0-B0FB-CB56CF30B77F}" presName="rootComposite" presStyleCnt="0"/>
      <dgm:spPr/>
    </dgm:pt>
    <dgm:pt modelId="{B8F3482E-5032-4ED9-8DDE-20014C635C3E}" type="pres">
      <dgm:prSet presAssocID="{63CBA8B2-BCC0-44F0-B0FB-CB56CF30B77F}" presName="rootText" presStyleLbl="node4" presStyleIdx="6" presStyleCnt="47">
        <dgm:presLayoutVars>
          <dgm:chPref val="3"/>
        </dgm:presLayoutVars>
      </dgm:prSet>
      <dgm:spPr/>
    </dgm:pt>
    <dgm:pt modelId="{3B490D60-5215-4831-9178-B693877F6F3A}" type="pres">
      <dgm:prSet presAssocID="{63CBA8B2-BCC0-44F0-B0FB-CB56CF30B77F}" presName="rootConnector" presStyleLbl="node4" presStyleIdx="6" presStyleCnt="47"/>
      <dgm:spPr/>
    </dgm:pt>
    <dgm:pt modelId="{E6764DFB-FF65-440E-90E0-F77C959AF1CB}" type="pres">
      <dgm:prSet presAssocID="{63CBA8B2-BCC0-44F0-B0FB-CB56CF30B77F}" presName="hierChild4" presStyleCnt="0"/>
      <dgm:spPr/>
    </dgm:pt>
    <dgm:pt modelId="{B5CFB82F-9CC1-4A6A-9427-62F7128E50B1}" type="pres">
      <dgm:prSet presAssocID="{63CBA8B2-BCC0-44F0-B0FB-CB56CF30B77F}" presName="hierChild5" presStyleCnt="0"/>
      <dgm:spPr/>
    </dgm:pt>
    <dgm:pt modelId="{B3A499C9-686F-4411-8296-7F4E2B77D8AA}" type="pres">
      <dgm:prSet presAssocID="{2C74C250-BFF6-4B33-9355-7656FEF6CF18}" presName="hierChild5" presStyleCnt="0"/>
      <dgm:spPr/>
    </dgm:pt>
    <dgm:pt modelId="{2CB34087-4678-4CD5-BAA5-E77F9A6431FF}" type="pres">
      <dgm:prSet presAssocID="{A79E49D8-D085-427E-9D80-CE25BD18968D}" presName="Name37" presStyleLbl="parChTrans1D3" presStyleIdx="4" presStyleCnt="22"/>
      <dgm:spPr/>
    </dgm:pt>
    <dgm:pt modelId="{8ABEE693-D508-4060-A33F-B8750D033F7A}" type="pres">
      <dgm:prSet presAssocID="{276D2AE5-C55D-498B-9454-DE5454C670C8}" presName="hierRoot2" presStyleCnt="0">
        <dgm:presLayoutVars>
          <dgm:hierBranch val="init"/>
        </dgm:presLayoutVars>
      </dgm:prSet>
      <dgm:spPr/>
    </dgm:pt>
    <dgm:pt modelId="{D2D7F862-00A6-4E23-A7B7-CBEF8E0BE9C9}" type="pres">
      <dgm:prSet presAssocID="{276D2AE5-C55D-498B-9454-DE5454C670C8}" presName="rootComposite" presStyleCnt="0"/>
      <dgm:spPr/>
    </dgm:pt>
    <dgm:pt modelId="{3A86CCCF-1CF6-4D02-A006-0B708575B55F}" type="pres">
      <dgm:prSet presAssocID="{276D2AE5-C55D-498B-9454-DE5454C670C8}" presName="rootText" presStyleLbl="node3" presStyleIdx="4" presStyleCnt="22">
        <dgm:presLayoutVars>
          <dgm:chPref val="3"/>
        </dgm:presLayoutVars>
      </dgm:prSet>
      <dgm:spPr/>
    </dgm:pt>
    <dgm:pt modelId="{BA40785D-F8BE-4C33-B352-8FF4CF368C3F}" type="pres">
      <dgm:prSet presAssocID="{276D2AE5-C55D-498B-9454-DE5454C670C8}" presName="rootConnector" presStyleLbl="node3" presStyleIdx="4" presStyleCnt="22"/>
      <dgm:spPr/>
    </dgm:pt>
    <dgm:pt modelId="{1A9ED882-B020-416C-AC6D-79BEC55EDEC3}" type="pres">
      <dgm:prSet presAssocID="{276D2AE5-C55D-498B-9454-DE5454C670C8}" presName="hierChild4" presStyleCnt="0"/>
      <dgm:spPr/>
    </dgm:pt>
    <dgm:pt modelId="{F92CF9C4-6E18-42B1-AFC1-1889F8DD6BE4}" type="pres">
      <dgm:prSet presAssocID="{922EFE2C-88C8-4B7C-BD95-AF749F5D41A2}" presName="Name37" presStyleLbl="parChTrans1D4" presStyleIdx="7" presStyleCnt="47"/>
      <dgm:spPr/>
    </dgm:pt>
    <dgm:pt modelId="{14AF28D6-E88E-4176-ADA2-8D286488B6A4}" type="pres">
      <dgm:prSet presAssocID="{8673E6D7-1668-4CED-A053-1861B9AE8867}" presName="hierRoot2" presStyleCnt="0">
        <dgm:presLayoutVars>
          <dgm:hierBranch val="init"/>
        </dgm:presLayoutVars>
      </dgm:prSet>
      <dgm:spPr/>
    </dgm:pt>
    <dgm:pt modelId="{1833AB82-5196-4E68-A9AE-FCB70069AB71}" type="pres">
      <dgm:prSet presAssocID="{8673E6D7-1668-4CED-A053-1861B9AE8867}" presName="rootComposite" presStyleCnt="0"/>
      <dgm:spPr/>
    </dgm:pt>
    <dgm:pt modelId="{1966C513-00F0-4ADB-BBA7-4ACC4BDBB901}" type="pres">
      <dgm:prSet presAssocID="{8673E6D7-1668-4CED-A053-1861B9AE8867}" presName="rootText" presStyleLbl="node4" presStyleIdx="7" presStyleCnt="47">
        <dgm:presLayoutVars>
          <dgm:chPref val="3"/>
        </dgm:presLayoutVars>
      </dgm:prSet>
      <dgm:spPr/>
    </dgm:pt>
    <dgm:pt modelId="{E1D3188B-A5D8-45BF-9C6B-97193F27A1DD}" type="pres">
      <dgm:prSet presAssocID="{8673E6D7-1668-4CED-A053-1861B9AE8867}" presName="rootConnector" presStyleLbl="node4" presStyleIdx="7" presStyleCnt="47"/>
      <dgm:spPr/>
    </dgm:pt>
    <dgm:pt modelId="{8F944D15-93C8-4FCD-B2E7-B2C61D52E488}" type="pres">
      <dgm:prSet presAssocID="{8673E6D7-1668-4CED-A053-1861B9AE8867}" presName="hierChild4" presStyleCnt="0"/>
      <dgm:spPr/>
    </dgm:pt>
    <dgm:pt modelId="{05316B18-88C9-49B5-B0A8-F66B09C1786B}" type="pres">
      <dgm:prSet presAssocID="{8673E6D7-1668-4CED-A053-1861B9AE8867}" presName="hierChild5" presStyleCnt="0"/>
      <dgm:spPr/>
    </dgm:pt>
    <dgm:pt modelId="{AFCE6E90-5238-4E61-B3DE-5A5217CCCB24}" type="pres">
      <dgm:prSet presAssocID="{044DC46D-98E1-4918-AD75-A58A821AE531}" presName="Name37" presStyleLbl="parChTrans1D4" presStyleIdx="8" presStyleCnt="47"/>
      <dgm:spPr/>
    </dgm:pt>
    <dgm:pt modelId="{69CDCE4F-3E0D-4D65-90F0-5182A290275C}" type="pres">
      <dgm:prSet presAssocID="{86143722-E349-41A5-9142-2211D419ED6B}" presName="hierRoot2" presStyleCnt="0">
        <dgm:presLayoutVars>
          <dgm:hierBranch val="init"/>
        </dgm:presLayoutVars>
      </dgm:prSet>
      <dgm:spPr/>
    </dgm:pt>
    <dgm:pt modelId="{EC48FA4F-0A97-49C0-AC74-F8897676C58A}" type="pres">
      <dgm:prSet presAssocID="{86143722-E349-41A5-9142-2211D419ED6B}" presName="rootComposite" presStyleCnt="0"/>
      <dgm:spPr/>
    </dgm:pt>
    <dgm:pt modelId="{A385AFE9-74EF-4CCB-8CC5-958E90CF5D24}" type="pres">
      <dgm:prSet presAssocID="{86143722-E349-41A5-9142-2211D419ED6B}" presName="rootText" presStyleLbl="node4" presStyleIdx="8" presStyleCnt="47">
        <dgm:presLayoutVars>
          <dgm:chPref val="3"/>
        </dgm:presLayoutVars>
      </dgm:prSet>
      <dgm:spPr/>
    </dgm:pt>
    <dgm:pt modelId="{D5D21A66-0023-473D-944B-AA42EF48AF9D}" type="pres">
      <dgm:prSet presAssocID="{86143722-E349-41A5-9142-2211D419ED6B}" presName="rootConnector" presStyleLbl="node4" presStyleIdx="8" presStyleCnt="47"/>
      <dgm:spPr/>
    </dgm:pt>
    <dgm:pt modelId="{BF87737D-6653-441D-B7C5-1A697DF1E0FD}" type="pres">
      <dgm:prSet presAssocID="{86143722-E349-41A5-9142-2211D419ED6B}" presName="hierChild4" presStyleCnt="0"/>
      <dgm:spPr/>
    </dgm:pt>
    <dgm:pt modelId="{3D7B169B-BEB2-4086-BE6E-71103C1AAADD}" type="pres">
      <dgm:prSet presAssocID="{86143722-E349-41A5-9142-2211D419ED6B}" presName="hierChild5" presStyleCnt="0"/>
      <dgm:spPr/>
    </dgm:pt>
    <dgm:pt modelId="{660D1475-A167-4666-BCE6-77A6F531A5B0}" type="pres">
      <dgm:prSet presAssocID="{276D2AE5-C55D-498B-9454-DE5454C670C8}" presName="hierChild5" presStyleCnt="0"/>
      <dgm:spPr/>
    </dgm:pt>
    <dgm:pt modelId="{41123B0A-F933-4364-B927-A33BB113426F}" type="pres">
      <dgm:prSet presAssocID="{5324E303-5841-40A7-802E-5E20FE051ED3}" presName="Name37" presStyleLbl="parChTrans1D3" presStyleIdx="5" presStyleCnt="22"/>
      <dgm:spPr/>
    </dgm:pt>
    <dgm:pt modelId="{433BEA79-E968-4EF1-9DB4-6F9DA113FD4D}" type="pres">
      <dgm:prSet presAssocID="{F4FA0063-9DE5-44DC-A837-F0C77309479B}" presName="hierRoot2" presStyleCnt="0">
        <dgm:presLayoutVars>
          <dgm:hierBranch val="init"/>
        </dgm:presLayoutVars>
      </dgm:prSet>
      <dgm:spPr/>
    </dgm:pt>
    <dgm:pt modelId="{A36039FC-8E60-43D0-BCA3-E90A518E5BEC}" type="pres">
      <dgm:prSet presAssocID="{F4FA0063-9DE5-44DC-A837-F0C77309479B}" presName="rootComposite" presStyleCnt="0"/>
      <dgm:spPr/>
    </dgm:pt>
    <dgm:pt modelId="{E72279BE-4649-465E-9D82-CAFE6D5E2D22}" type="pres">
      <dgm:prSet presAssocID="{F4FA0063-9DE5-44DC-A837-F0C77309479B}" presName="rootText" presStyleLbl="node3" presStyleIdx="5" presStyleCnt="22">
        <dgm:presLayoutVars>
          <dgm:chPref val="3"/>
        </dgm:presLayoutVars>
      </dgm:prSet>
      <dgm:spPr/>
    </dgm:pt>
    <dgm:pt modelId="{714FC054-DB9E-424E-87D5-8698EA8A9AF0}" type="pres">
      <dgm:prSet presAssocID="{F4FA0063-9DE5-44DC-A837-F0C77309479B}" presName="rootConnector" presStyleLbl="node3" presStyleIdx="5" presStyleCnt="22"/>
      <dgm:spPr/>
    </dgm:pt>
    <dgm:pt modelId="{8D6AD6C1-CBF9-4EE3-B225-DB73A8885D58}" type="pres">
      <dgm:prSet presAssocID="{F4FA0063-9DE5-44DC-A837-F0C77309479B}" presName="hierChild4" presStyleCnt="0"/>
      <dgm:spPr/>
    </dgm:pt>
    <dgm:pt modelId="{96D2AC91-DF07-4DEC-AA5A-9832AD967952}" type="pres">
      <dgm:prSet presAssocID="{946DE43D-555F-4E9C-B000-148CA8A88F8C}" presName="Name37" presStyleLbl="parChTrans1D4" presStyleIdx="9" presStyleCnt="47"/>
      <dgm:spPr/>
    </dgm:pt>
    <dgm:pt modelId="{FD8A0DB4-B7A7-459E-8637-31A3B7D9C9A7}" type="pres">
      <dgm:prSet presAssocID="{E3395EAD-17B0-4EAA-871B-37669FCA20E0}" presName="hierRoot2" presStyleCnt="0">
        <dgm:presLayoutVars>
          <dgm:hierBranch val="init"/>
        </dgm:presLayoutVars>
      </dgm:prSet>
      <dgm:spPr/>
    </dgm:pt>
    <dgm:pt modelId="{EE0F9325-4954-4515-9295-39C992E7B3FF}" type="pres">
      <dgm:prSet presAssocID="{E3395EAD-17B0-4EAA-871B-37669FCA20E0}" presName="rootComposite" presStyleCnt="0"/>
      <dgm:spPr/>
    </dgm:pt>
    <dgm:pt modelId="{4BFA68A0-E2E3-4428-81EC-54C8F18C3621}" type="pres">
      <dgm:prSet presAssocID="{E3395EAD-17B0-4EAA-871B-37669FCA20E0}" presName="rootText" presStyleLbl="node4" presStyleIdx="9" presStyleCnt="47">
        <dgm:presLayoutVars>
          <dgm:chPref val="3"/>
        </dgm:presLayoutVars>
      </dgm:prSet>
      <dgm:spPr/>
    </dgm:pt>
    <dgm:pt modelId="{12D76934-9522-403B-AB92-1ECDE747508C}" type="pres">
      <dgm:prSet presAssocID="{E3395EAD-17B0-4EAA-871B-37669FCA20E0}" presName="rootConnector" presStyleLbl="node4" presStyleIdx="9" presStyleCnt="47"/>
      <dgm:spPr/>
    </dgm:pt>
    <dgm:pt modelId="{24ADCD21-FD7F-457A-A541-B5E1F64B99C8}" type="pres">
      <dgm:prSet presAssocID="{E3395EAD-17B0-4EAA-871B-37669FCA20E0}" presName="hierChild4" presStyleCnt="0"/>
      <dgm:spPr/>
    </dgm:pt>
    <dgm:pt modelId="{A74E79CF-6543-41AA-A68C-9588485E173A}" type="pres">
      <dgm:prSet presAssocID="{E3395EAD-17B0-4EAA-871B-37669FCA20E0}" presName="hierChild5" presStyleCnt="0"/>
      <dgm:spPr/>
    </dgm:pt>
    <dgm:pt modelId="{86BE87D7-F994-488C-8BAA-7B94D753BAD0}" type="pres">
      <dgm:prSet presAssocID="{910DC017-9435-4E7B-9685-A91A6F459D5F}" presName="Name37" presStyleLbl="parChTrans1D4" presStyleIdx="10" presStyleCnt="47"/>
      <dgm:spPr/>
    </dgm:pt>
    <dgm:pt modelId="{98A187D8-0040-429E-B3CC-F83C01FC217E}" type="pres">
      <dgm:prSet presAssocID="{3CFDDE2E-DCCD-414B-AAB2-8C251AB706EA}" presName="hierRoot2" presStyleCnt="0">
        <dgm:presLayoutVars>
          <dgm:hierBranch val="init"/>
        </dgm:presLayoutVars>
      </dgm:prSet>
      <dgm:spPr/>
    </dgm:pt>
    <dgm:pt modelId="{A17D739C-CEB5-4296-8284-F4E892A6AD11}" type="pres">
      <dgm:prSet presAssocID="{3CFDDE2E-DCCD-414B-AAB2-8C251AB706EA}" presName="rootComposite" presStyleCnt="0"/>
      <dgm:spPr/>
    </dgm:pt>
    <dgm:pt modelId="{758CC22C-A12A-4380-96E1-659E7BAB36B1}" type="pres">
      <dgm:prSet presAssocID="{3CFDDE2E-DCCD-414B-AAB2-8C251AB706EA}" presName="rootText" presStyleLbl="node4" presStyleIdx="10" presStyleCnt="47">
        <dgm:presLayoutVars>
          <dgm:chPref val="3"/>
        </dgm:presLayoutVars>
      </dgm:prSet>
      <dgm:spPr/>
    </dgm:pt>
    <dgm:pt modelId="{CBDFD5AA-A167-4E49-AA8F-6E96D9D0FC4C}" type="pres">
      <dgm:prSet presAssocID="{3CFDDE2E-DCCD-414B-AAB2-8C251AB706EA}" presName="rootConnector" presStyleLbl="node4" presStyleIdx="10" presStyleCnt="47"/>
      <dgm:spPr/>
    </dgm:pt>
    <dgm:pt modelId="{83AFFCB6-217A-4127-8A11-AAB9E624F391}" type="pres">
      <dgm:prSet presAssocID="{3CFDDE2E-DCCD-414B-AAB2-8C251AB706EA}" presName="hierChild4" presStyleCnt="0"/>
      <dgm:spPr/>
    </dgm:pt>
    <dgm:pt modelId="{3F219250-8FA9-42C0-AFA6-ABF4E6D2D93E}" type="pres">
      <dgm:prSet presAssocID="{3CFDDE2E-DCCD-414B-AAB2-8C251AB706EA}" presName="hierChild5" presStyleCnt="0"/>
      <dgm:spPr/>
    </dgm:pt>
    <dgm:pt modelId="{77BF5DBC-C6A8-4C37-88C4-FBD96320FE59}" type="pres">
      <dgm:prSet presAssocID="{F4FA0063-9DE5-44DC-A837-F0C77309479B}" presName="hierChild5" presStyleCnt="0"/>
      <dgm:spPr/>
    </dgm:pt>
    <dgm:pt modelId="{F42F6740-E1B8-452D-A2BC-16238254AEF7}" type="pres">
      <dgm:prSet presAssocID="{F37874A9-04B3-4ACC-9996-157FC0D02D43}" presName="hierChild5" presStyleCnt="0"/>
      <dgm:spPr/>
    </dgm:pt>
    <dgm:pt modelId="{86EC38CA-2FCA-4BDD-98B2-06FF04224354}" type="pres">
      <dgm:prSet presAssocID="{DB3BA03C-9568-4D5A-9695-45A62EE6A310}" presName="Name37" presStyleLbl="parChTrans1D2" presStyleIdx="2" presStyleCnt="7"/>
      <dgm:spPr/>
    </dgm:pt>
    <dgm:pt modelId="{38EE0D48-42A3-4599-BECD-E318DD21DFA7}" type="pres">
      <dgm:prSet presAssocID="{A797C950-5FEF-4254-8596-81D292A2901D}" presName="hierRoot2" presStyleCnt="0">
        <dgm:presLayoutVars>
          <dgm:hierBranch val="init"/>
        </dgm:presLayoutVars>
      </dgm:prSet>
      <dgm:spPr/>
    </dgm:pt>
    <dgm:pt modelId="{84890B7F-4AC7-4F3A-A410-6797DA98C471}" type="pres">
      <dgm:prSet presAssocID="{A797C950-5FEF-4254-8596-81D292A2901D}" presName="rootComposite" presStyleCnt="0"/>
      <dgm:spPr/>
    </dgm:pt>
    <dgm:pt modelId="{E76280BF-593B-41EA-8CB3-45D8C0F5CE8C}" type="pres">
      <dgm:prSet presAssocID="{A797C950-5FEF-4254-8596-81D292A2901D}" presName="rootText" presStyleLbl="node2" presStyleIdx="2" presStyleCnt="7">
        <dgm:presLayoutVars>
          <dgm:chPref val="3"/>
        </dgm:presLayoutVars>
      </dgm:prSet>
      <dgm:spPr/>
    </dgm:pt>
    <dgm:pt modelId="{8FDF7615-0B18-47D4-AB82-A909B87548BD}" type="pres">
      <dgm:prSet presAssocID="{A797C950-5FEF-4254-8596-81D292A2901D}" presName="rootConnector" presStyleLbl="node2" presStyleIdx="2" presStyleCnt="7"/>
      <dgm:spPr/>
    </dgm:pt>
    <dgm:pt modelId="{F5708CE6-EA8E-4DF1-897A-78EC39F7C839}" type="pres">
      <dgm:prSet presAssocID="{A797C950-5FEF-4254-8596-81D292A2901D}" presName="hierChild4" presStyleCnt="0"/>
      <dgm:spPr/>
    </dgm:pt>
    <dgm:pt modelId="{7CCE59FC-E9D9-4721-A2D8-49C3EECB29F0}" type="pres">
      <dgm:prSet presAssocID="{F60AAF87-078F-4131-A790-6113B119AE04}" presName="Name37" presStyleLbl="parChTrans1D3" presStyleIdx="6" presStyleCnt="22"/>
      <dgm:spPr/>
    </dgm:pt>
    <dgm:pt modelId="{C80185AF-93C4-4CB5-8D10-F83265777A4B}" type="pres">
      <dgm:prSet presAssocID="{F66250FC-953A-44AF-B684-EACAD81A6771}" presName="hierRoot2" presStyleCnt="0">
        <dgm:presLayoutVars>
          <dgm:hierBranch val="init"/>
        </dgm:presLayoutVars>
      </dgm:prSet>
      <dgm:spPr/>
    </dgm:pt>
    <dgm:pt modelId="{9909701A-39EE-4A1B-824D-CDA22BDF40B5}" type="pres">
      <dgm:prSet presAssocID="{F66250FC-953A-44AF-B684-EACAD81A6771}" presName="rootComposite" presStyleCnt="0"/>
      <dgm:spPr/>
    </dgm:pt>
    <dgm:pt modelId="{72A1AFE4-4BA5-4B2C-8948-8B37492E7F8B}" type="pres">
      <dgm:prSet presAssocID="{F66250FC-953A-44AF-B684-EACAD81A6771}" presName="rootText" presStyleLbl="node3" presStyleIdx="6" presStyleCnt="22">
        <dgm:presLayoutVars>
          <dgm:chPref val="3"/>
        </dgm:presLayoutVars>
      </dgm:prSet>
      <dgm:spPr/>
    </dgm:pt>
    <dgm:pt modelId="{4B9C8B89-5AEF-4384-BAE4-B20A57309DEC}" type="pres">
      <dgm:prSet presAssocID="{F66250FC-953A-44AF-B684-EACAD81A6771}" presName="rootConnector" presStyleLbl="node3" presStyleIdx="6" presStyleCnt="22"/>
      <dgm:spPr/>
    </dgm:pt>
    <dgm:pt modelId="{C9885747-9C4B-42AD-8216-CB40AC6E55E0}" type="pres">
      <dgm:prSet presAssocID="{F66250FC-953A-44AF-B684-EACAD81A6771}" presName="hierChild4" presStyleCnt="0"/>
      <dgm:spPr/>
    </dgm:pt>
    <dgm:pt modelId="{AA193753-C3B3-42FE-930A-C4371A012910}" type="pres">
      <dgm:prSet presAssocID="{2338A249-0647-4C2E-BF1D-4A1D3B13434C}" presName="Name37" presStyleLbl="parChTrans1D4" presStyleIdx="11" presStyleCnt="47"/>
      <dgm:spPr/>
    </dgm:pt>
    <dgm:pt modelId="{64E9AE3E-B63A-4A0C-BEC0-BB2EEC1187C1}" type="pres">
      <dgm:prSet presAssocID="{DEE8F0F1-02A1-4110-9B51-B78B7DA33D66}" presName="hierRoot2" presStyleCnt="0">
        <dgm:presLayoutVars>
          <dgm:hierBranch val="init"/>
        </dgm:presLayoutVars>
      </dgm:prSet>
      <dgm:spPr/>
    </dgm:pt>
    <dgm:pt modelId="{214DC5D0-B907-4E66-9560-E64CE896FE28}" type="pres">
      <dgm:prSet presAssocID="{DEE8F0F1-02A1-4110-9B51-B78B7DA33D66}" presName="rootComposite" presStyleCnt="0"/>
      <dgm:spPr/>
    </dgm:pt>
    <dgm:pt modelId="{5D338BD9-8D6F-46F2-BB5C-E5F9647E9165}" type="pres">
      <dgm:prSet presAssocID="{DEE8F0F1-02A1-4110-9B51-B78B7DA33D66}" presName="rootText" presStyleLbl="node4" presStyleIdx="11" presStyleCnt="47">
        <dgm:presLayoutVars>
          <dgm:chPref val="3"/>
        </dgm:presLayoutVars>
      </dgm:prSet>
      <dgm:spPr/>
    </dgm:pt>
    <dgm:pt modelId="{73D3EBF8-5B43-4755-9661-C9F460D70CC5}" type="pres">
      <dgm:prSet presAssocID="{DEE8F0F1-02A1-4110-9B51-B78B7DA33D66}" presName="rootConnector" presStyleLbl="node4" presStyleIdx="11" presStyleCnt="47"/>
      <dgm:spPr/>
    </dgm:pt>
    <dgm:pt modelId="{1F5BAE1C-BFA4-48FB-BF05-ED0EFAE8514E}" type="pres">
      <dgm:prSet presAssocID="{DEE8F0F1-02A1-4110-9B51-B78B7DA33D66}" presName="hierChild4" presStyleCnt="0"/>
      <dgm:spPr/>
    </dgm:pt>
    <dgm:pt modelId="{86398B2A-BE90-4D21-A9A6-AF63D110A28A}" type="pres">
      <dgm:prSet presAssocID="{DEE8F0F1-02A1-4110-9B51-B78B7DA33D66}" presName="hierChild5" presStyleCnt="0"/>
      <dgm:spPr/>
    </dgm:pt>
    <dgm:pt modelId="{952B0E60-4166-47A0-8868-4361346D503E}" type="pres">
      <dgm:prSet presAssocID="{361BBB38-2F25-4447-8F38-6B7D42000ADD}" presName="Name37" presStyleLbl="parChTrans1D4" presStyleIdx="12" presStyleCnt="47"/>
      <dgm:spPr/>
    </dgm:pt>
    <dgm:pt modelId="{262FCEF2-83B0-46C5-A0D6-BEEB9C26077A}" type="pres">
      <dgm:prSet presAssocID="{221CA5FD-9E25-487C-9749-1423398FBFB2}" presName="hierRoot2" presStyleCnt="0">
        <dgm:presLayoutVars>
          <dgm:hierBranch val="init"/>
        </dgm:presLayoutVars>
      </dgm:prSet>
      <dgm:spPr/>
    </dgm:pt>
    <dgm:pt modelId="{E8EA6749-5408-4BCD-AE66-745531ECBE9E}" type="pres">
      <dgm:prSet presAssocID="{221CA5FD-9E25-487C-9749-1423398FBFB2}" presName="rootComposite" presStyleCnt="0"/>
      <dgm:spPr/>
    </dgm:pt>
    <dgm:pt modelId="{046A5B3C-085F-4EDA-8900-C0BB857F8B3F}" type="pres">
      <dgm:prSet presAssocID="{221CA5FD-9E25-487C-9749-1423398FBFB2}" presName="rootText" presStyleLbl="node4" presStyleIdx="12" presStyleCnt="47">
        <dgm:presLayoutVars>
          <dgm:chPref val="3"/>
        </dgm:presLayoutVars>
      </dgm:prSet>
      <dgm:spPr/>
    </dgm:pt>
    <dgm:pt modelId="{BD1409CF-68F3-44AB-8BE3-2F6EDCF20E41}" type="pres">
      <dgm:prSet presAssocID="{221CA5FD-9E25-487C-9749-1423398FBFB2}" presName="rootConnector" presStyleLbl="node4" presStyleIdx="12" presStyleCnt="47"/>
      <dgm:spPr/>
    </dgm:pt>
    <dgm:pt modelId="{FFD273B2-B4CB-42ED-90B7-242992D26B6D}" type="pres">
      <dgm:prSet presAssocID="{221CA5FD-9E25-487C-9749-1423398FBFB2}" presName="hierChild4" presStyleCnt="0"/>
      <dgm:spPr/>
    </dgm:pt>
    <dgm:pt modelId="{DB092D61-18C7-4CB7-8FD4-DBAC9353A5A1}" type="pres">
      <dgm:prSet presAssocID="{221CA5FD-9E25-487C-9749-1423398FBFB2}" presName="hierChild5" presStyleCnt="0"/>
      <dgm:spPr/>
    </dgm:pt>
    <dgm:pt modelId="{4EA977C6-1519-4CF3-BD53-54ED3CBFFF37}" type="pres">
      <dgm:prSet presAssocID="{CF8EC38D-28A5-4DED-972C-FF102312B001}" presName="Name37" presStyleLbl="parChTrans1D4" presStyleIdx="13" presStyleCnt="47"/>
      <dgm:spPr/>
    </dgm:pt>
    <dgm:pt modelId="{CAE64A84-B58C-4CBF-A388-8F8FD42C43E2}" type="pres">
      <dgm:prSet presAssocID="{C19EC6C9-80E5-484F-BD5B-3DB6D0DDB14D}" presName="hierRoot2" presStyleCnt="0">
        <dgm:presLayoutVars>
          <dgm:hierBranch val="init"/>
        </dgm:presLayoutVars>
      </dgm:prSet>
      <dgm:spPr/>
    </dgm:pt>
    <dgm:pt modelId="{A7321950-44AA-4B58-859B-0A1F5175CC72}" type="pres">
      <dgm:prSet presAssocID="{C19EC6C9-80E5-484F-BD5B-3DB6D0DDB14D}" presName="rootComposite" presStyleCnt="0"/>
      <dgm:spPr/>
    </dgm:pt>
    <dgm:pt modelId="{8F8FEDF2-7E22-4B1A-BDAD-A13ACBCF7AEC}" type="pres">
      <dgm:prSet presAssocID="{C19EC6C9-80E5-484F-BD5B-3DB6D0DDB14D}" presName="rootText" presStyleLbl="node4" presStyleIdx="13" presStyleCnt="47">
        <dgm:presLayoutVars>
          <dgm:chPref val="3"/>
        </dgm:presLayoutVars>
      </dgm:prSet>
      <dgm:spPr/>
    </dgm:pt>
    <dgm:pt modelId="{8C756125-32F4-4885-9333-65978BF9C377}" type="pres">
      <dgm:prSet presAssocID="{C19EC6C9-80E5-484F-BD5B-3DB6D0DDB14D}" presName="rootConnector" presStyleLbl="node4" presStyleIdx="13" presStyleCnt="47"/>
      <dgm:spPr/>
    </dgm:pt>
    <dgm:pt modelId="{CD6AA915-44C9-4E38-AEAF-8F4D3EE56C24}" type="pres">
      <dgm:prSet presAssocID="{C19EC6C9-80E5-484F-BD5B-3DB6D0DDB14D}" presName="hierChild4" presStyleCnt="0"/>
      <dgm:spPr/>
    </dgm:pt>
    <dgm:pt modelId="{4FCD2A4A-CF56-41A2-9018-E76A7025D184}" type="pres">
      <dgm:prSet presAssocID="{C19EC6C9-80E5-484F-BD5B-3DB6D0DDB14D}" presName="hierChild5" presStyleCnt="0"/>
      <dgm:spPr/>
    </dgm:pt>
    <dgm:pt modelId="{6EB3FA8F-742E-4D5D-9319-54A33C75F939}" type="pres">
      <dgm:prSet presAssocID="{F66250FC-953A-44AF-B684-EACAD81A6771}" presName="hierChild5" presStyleCnt="0"/>
      <dgm:spPr/>
    </dgm:pt>
    <dgm:pt modelId="{07EC484D-2BB4-4F6F-8BE9-541ABDFD519A}" type="pres">
      <dgm:prSet presAssocID="{E02B18D4-BF82-4BA5-8771-6924DA7590AB}" presName="Name37" presStyleLbl="parChTrans1D3" presStyleIdx="7" presStyleCnt="22"/>
      <dgm:spPr/>
    </dgm:pt>
    <dgm:pt modelId="{C42FB68D-12F2-4473-AFF8-D3531786AFF7}" type="pres">
      <dgm:prSet presAssocID="{5038CA58-8699-4173-A79E-C27BACDD3A20}" presName="hierRoot2" presStyleCnt="0">
        <dgm:presLayoutVars>
          <dgm:hierBranch val="init"/>
        </dgm:presLayoutVars>
      </dgm:prSet>
      <dgm:spPr/>
    </dgm:pt>
    <dgm:pt modelId="{557C669B-C13B-4FFC-A0BF-2AF02B0487C0}" type="pres">
      <dgm:prSet presAssocID="{5038CA58-8699-4173-A79E-C27BACDD3A20}" presName="rootComposite" presStyleCnt="0"/>
      <dgm:spPr/>
    </dgm:pt>
    <dgm:pt modelId="{9D9B9B97-B327-4BC8-8842-547F04907D26}" type="pres">
      <dgm:prSet presAssocID="{5038CA58-8699-4173-A79E-C27BACDD3A20}" presName="rootText" presStyleLbl="node3" presStyleIdx="7" presStyleCnt="22">
        <dgm:presLayoutVars>
          <dgm:chPref val="3"/>
        </dgm:presLayoutVars>
      </dgm:prSet>
      <dgm:spPr/>
    </dgm:pt>
    <dgm:pt modelId="{A5C5761D-4DD1-4E2B-82AB-B3B8C5BCB671}" type="pres">
      <dgm:prSet presAssocID="{5038CA58-8699-4173-A79E-C27BACDD3A20}" presName="rootConnector" presStyleLbl="node3" presStyleIdx="7" presStyleCnt="22"/>
      <dgm:spPr/>
    </dgm:pt>
    <dgm:pt modelId="{2BC6DEDF-997A-48DD-871D-BE27DDDD7516}" type="pres">
      <dgm:prSet presAssocID="{5038CA58-8699-4173-A79E-C27BACDD3A20}" presName="hierChild4" presStyleCnt="0"/>
      <dgm:spPr/>
    </dgm:pt>
    <dgm:pt modelId="{11F8A16B-A0CE-48D6-BF68-0AD438F41B24}" type="pres">
      <dgm:prSet presAssocID="{ADDCC8AE-A258-469F-81E1-D62652D11C0A}" presName="Name37" presStyleLbl="parChTrans1D4" presStyleIdx="14" presStyleCnt="47"/>
      <dgm:spPr/>
    </dgm:pt>
    <dgm:pt modelId="{15F3AF66-9D98-41D8-9380-BCE2EC6F63C5}" type="pres">
      <dgm:prSet presAssocID="{E841EDBD-F968-4E26-BF8D-2CA705D27502}" presName="hierRoot2" presStyleCnt="0">
        <dgm:presLayoutVars>
          <dgm:hierBranch val="init"/>
        </dgm:presLayoutVars>
      </dgm:prSet>
      <dgm:spPr/>
    </dgm:pt>
    <dgm:pt modelId="{A2EF5B83-CDFA-432D-AC19-647BE4D00701}" type="pres">
      <dgm:prSet presAssocID="{E841EDBD-F968-4E26-BF8D-2CA705D27502}" presName="rootComposite" presStyleCnt="0"/>
      <dgm:spPr/>
    </dgm:pt>
    <dgm:pt modelId="{BA2B8C02-6386-4E31-BEF9-4FDB2C7DFB96}" type="pres">
      <dgm:prSet presAssocID="{E841EDBD-F968-4E26-BF8D-2CA705D27502}" presName="rootText" presStyleLbl="node4" presStyleIdx="14" presStyleCnt="47">
        <dgm:presLayoutVars>
          <dgm:chPref val="3"/>
        </dgm:presLayoutVars>
      </dgm:prSet>
      <dgm:spPr/>
    </dgm:pt>
    <dgm:pt modelId="{8477D0F0-0C3A-4808-AC89-8336DA52DB77}" type="pres">
      <dgm:prSet presAssocID="{E841EDBD-F968-4E26-BF8D-2CA705D27502}" presName="rootConnector" presStyleLbl="node4" presStyleIdx="14" presStyleCnt="47"/>
      <dgm:spPr/>
    </dgm:pt>
    <dgm:pt modelId="{0F6957FA-12FC-4520-87F9-A881A877167B}" type="pres">
      <dgm:prSet presAssocID="{E841EDBD-F968-4E26-BF8D-2CA705D27502}" presName="hierChild4" presStyleCnt="0"/>
      <dgm:spPr/>
    </dgm:pt>
    <dgm:pt modelId="{3B423F03-7195-4CBC-8558-2F4ECD2D3E68}" type="pres">
      <dgm:prSet presAssocID="{E841EDBD-F968-4E26-BF8D-2CA705D27502}" presName="hierChild5" presStyleCnt="0"/>
      <dgm:spPr/>
    </dgm:pt>
    <dgm:pt modelId="{1055C5AC-C2CE-44F8-B81F-B36664C394E1}" type="pres">
      <dgm:prSet presAssocID="{0041E6F4-82C9-4ED0-8C09-714127FC183D}" presName="Name37" presStyleLbl="parChTrans1D4" presStyleIdx="15" presStyleCnt="47"/>
      <dgm:spPr/>
    </dgm:pt>
    <dgm:pt modelId="{BB067509-10AB-4D72-A239-CEAF3B570F79}" type="pres">
      <dgm:prSet presAssocID="{0D93CCA0-7129-4123-8706-307111D9EFE0}" presName="hierRoot2" presStyleCnt="0">
        <dgm:presLayoutVars>
          <dgm:hierBranch val="init"/>
        </dgm:presLayoutVars>
      </dgm:prSet>
      <dgm:spPr/>
    </dgm:pt>
    <dgm:pt modelId="{BAE8E8EF-86CE-45B5-81D9-EC4468C506BC}" type="pres">
      <dgm:prSet presAssocID="{0D93CCA0-7129-4123-8706-307111D9EFE0}" presName="rootComposite" presStyleCnt="0"/>
      <dgm:spPr/>
    </dgm:pt>
    <dgm:pt modelId="{733B327B-C546-455E-886A-6F210FAACA67}" type="pres">
      <dgm:prSet presAssocID="{0D93CCA0-7129-4123-8706-307111D9EFE0}" presName="rootText" presStyleLbl="node4" presStyleIdx="15" presStyleCnt="47">
        <dgm:presLayoutVars>
          <dgm:chPref val="3"/>
        </dgm:presLayoutVars>
      </dgm:prSet>
      <dgm:spPr/>
    </dgm:pt>
    <dgm:pt modelId="{D4753D9C-A3D9-49C6-8243-9319BE6B0D16}" type="pres">
      <dgm:prSet presAssocID="{0D93CCA0-7129-4123-8706-307111D9EFE0}" presName="rootConnector" presStyleLbl="node4" presStyleIdx="15" presStyleCnt="47"/>
      <dgm:spPr/>
    </dgm:pt>
    <dgm:pt modelId="{BDFDCD4D-4490-4C15-90AE-A02DA82ECC65}" type="pres">
      <dgm:prSet presAssocID="{0D93CCA0-7129-4123-8706-307111D9EFE0}" presName="hierChild4" presStyleCnt="0"/>
      <dgm:spPr/>
    </dgm:pt>
    <dgm:pt modelId="{32937FCF-C169-4AA8-9530-25ED524F1F53}" type="pres">
      <dgm:prSet presAssocID="{0D93CCA0-7129-4123-8706-307111D9EFE0}" presName="hierChild5" presStyleCnt="0"/>
      <dgm:spPr/>
    </dgm:pt>
    <dgm:pt modelId="{A96EFE03-8472-4D4D-93B9-9D92287A725F}" type="pres">
      <dgm:prSet presAssocID="{7277AA89-7E04-4851-A010-77B4A7AE39E4}" presName="Name37" presStyleLbl="parChTrans1D4" presStyleIdx="16" presStyleCnt="47"/>
      <dgm:spPr/>
    </dgm:pt>
    <dgm:pt modelId="{0FA5620B-6C49-425B-AA2B-819011754972}" type="pres">
      <dgm:prSet presAssocID="{A9AF77D9-A119-46B3-89F8-179F86A8DD32}" presName="hierRoot2" presStyleCnt="0">
        <dgm:presLayoutVars>
          <dgm:hierBranch val="init"/>
        </dgm:presLayoutVars>
      </dgm:prSet>
      <dgm:spPr/>
    </dgm:pt>
    <dgm:pt modelId="{BBA2EC0E-8D76-4D7C-AFD3-605BCF9A64A6}" type="pres">
      <dgm:prSet presAssocID="{A9AF77D9-A119-46B3-89F8-179F86A8DD32}" presName="rootComposite" presStyleCnt="0"/>
      <dgm:spPr/>
    </dgm:pt>
    <dgm:pt modelId="{F8B12476-B287-484E-9892-A5C2E9A8AA87}" type="pres">
      <dgm:prSet presAssocID="{A9AF77D9-A119-46B3-89F8-179F86A8DD32}" presName="rootText" presStyleLbl="node4" presStyleIdx="16" presStyleCnt="47">
        <dgm:presLayoutVars>
          <dgm:chPref val="3"/>
        </dgm:presLayoutVars>
      </dgm:prSet>
      <dgm:spPr/>
    </dgm:pt>
    <dgm:pt modelId="{2B7084FB-E203-447F-8277-9B1314B9676B}" type="pres">
      <dgm:prSet presAssocID="{A9AF77D9-A119-46B3-89F8-179F86A8DD32}" presName="rootConnector" presStyleLbl="node4" presStyleIdx="16" presStyleCnt="47"/>
      <dgm:spPr/>
    </dgm:pt>
    <dgm:pt modelId="{3C6A8E22-AF84-49A8-BCF2-EC486378F34B}" type="pres">
      <dgm:prSet presAssocID="{A9AF77D9-A119-46B3-89F8-179F86A8DD32}" presName="hierChild4" presStyleCnt="0"/>
      <dgm:spPr/>
    </dgm:pt>
    <dgm:pt modelId="{3E776A53-FB6C-4C65-8C65-4209FB5E1D84}" type="pres">
      <dgm:prSet presAssocID="{A9AF77D9-A119-46B3-89F8-179F86A8DD32}" presName="hierChild5" presStyleCnt="0"/>
      <dgm:spPr/>
    </dgm:pt>
    <dgm:pt modelId="{7FEAA3CF-970C-4D98-A067-3899D87E6814}" type="pres">
      <dgm:prSet presAssocID="{5038CA58-8699-4173-A79E-C27BACDD3A20}" presName="hierChild5" presStyleCnt="0"/>
      <dgm:spPr/>
    </dgm:pt>
    <dgm:pt modelId="{CDBE86C7-C518-420E-ABCA-271856E94E8D}" type="pres">
      <dgm:prSet presAssocID="{FCFF6CFE-B4FA-4117-BEED-F4BC4FC5F568}" presName="Name37" presStyleLbl="parChTrans1D3" presStyleIdx="8" presStyleCnt="22"/>
      <dgm:spPr/>
    </dgm:pt>
    <dgm:pt modelId="{9588B01A-6524-431C-B7A6-EF8B403F0578}" type="pres">
      <dgm:prSet presAssocID="{F119BAAF-C775-4FDF-9568-ABAE89B6027B}" presName="hierRoot2" presStyleCnt="0">
        <dgm:presLayoutVars>
          <dgm:hierBranch val="init"/>
        </dgm:presLayoutVars>
      </dgm:prSet>
      <dgm:spPr/>
    </dgm:pt>
    <dgm:pt modelId="{99417E94-8082-434A-B05C-46C6AEC4250E}" type="pres">
      <dgm:prSet presAssocID="{F119BAAF-C775-4FDF-9568-ABAE89B6027B}" presName="rootComposite" presStyleCnt="0"/>
      <dgm:spPr/>
    </dgm:pt>
    <dgm:pt modelId="{B364A2E5-9FC4-4EDD-BF7F-B37A50735A6C}" type="pres">
      <dgm:prSet presAssocID="{F119BAAF-C775-4FDF-9568-ABAE89B6027B}" presName="rootText" presStyleLbl="node3" presStyleIdx="8" presStyleCnt="22">
        <dgm:presLayoutVars>
          <dgm:chPref val="3"/>
        </dgm:presLayoutVars>
      </dgm:prSet>
      <dgm:spPr/>
    </dgm:pt>
    <dgm:pt modelId="{98C14562-9D57-42BF-8D1D-4E8B8810F0CD}" type="pres">
      <dgm:prSet presAssocID="{F119BAAF-C775-4FDF-9568-ABAE89B6027B}" presName="rootConnector" presStyleLbl="node3" presStyleIdx="8" presStyleCnt="22"/>
      <dgm:spPr/>
    </dgm:pt>
    <dgm:pt modelId="{D993265B-B1BF-4B03-9507-82872348BF85}" type="pres">
      <dgm:prSet presAssocID="{F119BAAF-C775-4FDF-9568-ABAE89B6027B}" presName="hierChild4" presStyleCnt="0"/>
      <dgm:spPr/>
    </dgm:pt>
    <dgm:pt modelId="{A3FB04F2-6608-4AFB-A86B-FACF53750C41}" type="pres">
      <dgm:prSet presAssocID="{BD8F2010-914D-4840-9653-F0DD92E745F0}" presName="Name37" presStyleLbl="parChTrans1D4" presStyleIdx="17" presStyleCnt="47"/>
      <dgm:spPr/>
    </dgm:pt>
    <dgm:pt modelId="{AE377976-514C-48DC-B973-473580424D5D}" type="pres">
      <dgm:prSet presAssocID="{C86CD099-DDB2-4423-84B4-ED45262DDE45}" presName="hierRoot2" presStyleCnt="0">
        <dgm:presLayoutVars>
          <dgm:hierBranch val="init"/>
        </dgm:presLayoutVars>
      </dgm:prSet>
      <dgm:spPr/>
    </dgm:pt>
    <dgm:pt modelId="{9FF50AC7-0569-470B-8754-2AFFF3950296}" type="pres">
      <dgm:prSet presAssocID="{C86CD099-DDB2-4423-84B4-ED45262DDE45}" presName="rootComposite" presStyleCnt="0"/>
      <dgm:spPr/>
    </dgm:pt>
    <dgm:pt modelId="{E0C9CE46-4565-47E4-AC1B-20BC15E8F2FA}" type="pres">
      <dgm:prSet presAssocID="{C86CD099-DDB2-4423-84B4-ED45262DDE45}" presName="rootText" presStyleLbl="node4" presStyleIdx="17" presStyleCnt="47">
        <dgm:presLayoutVars>
          <dgm:chPref val="3"/>
        </dgm:presLayoutVars>
      </dgm:prSet>
      <dgm:spPr/>
    </dgm:pt>
    <dgm:pt modelId="{F8F60B91-1223-4ED4-9C6A-53701A1FC808}" type="pres">
      <dgm:prSet presAssocID="{C86CD099-DDB2-4423-84B4-ED45262DDE45}" presName="rootConnector" presStyleLbl="node4" presStyleIdx="17" presStyleCnt="47"/>
      <dgm:spPr/>
    </dgm:pt>
    <dgm:pt modelId="{A2B25296-7772-41F8-B1F5-B11CA5323D20}" type="pres">
      <dgm:prSet presAssocID="{C86CD099-DDB2-4423-84B4-ED45262DDE45}" presName="hierChild4" presStyleCnt="0"/>
      <dgm:spPr/>
    </dgm:pt>
    <dgm:pt modelId="{E58D4590-A3C1-47D5-8F22-6271D8613D9E}" type="pres">
      <dgm:prSet presAssocID="{C86CD099-DDB2-4423-84B4-ED45262DDE45}" presName="hierChild5" presStyleCnt="0"/>
      <dgm:spPr/>
    </dgm:pt>
    <dgm:pt modelId="{A12C50C4-6088-41D6-BE3F-1902AC13E4F7}" type="pres">
      <dgm:prSet presAssocID="{2CCA64C9-DA01-431B-86C2-E93CAE52AAED}" presName="Name37" presStyleLbl="parChTrans1D4" presStyleIdx="18" presStyleCnt="47"/>
      <dgm:spPr/>
    </dgm:pt>
    <dgm:pt modelId="{4D456EE3-AEB5-4F64-B735-F7452F19743E}" type="pres">
      <dgm:prSet presAssocID="{9879BFBD-8D1C-4242-86F5-5066F6F564AE}" presName="hierRoot2" presStyleCnt="0">
        <dgm:presLayoutVars>
          <dgm:hierBranch val="init"/>
        </dgm:presLayoutVars>
      </dgm:prSet>
      <dgm:spPr/>
    </dgm:pt>
    <dgm:pt modelId="{0CD1B6C5-7B74-468A-A5CF-71B09F66AF9A}" type="pres">
      <dgm:prSet presAssocID="{9879BFBD-8D1C-4242-86F5-5066F6F564AE}" presName="rootComposite" presStyleCnt="0"/>
      <dgm:spPr/>
    </dgm:pt>
    <dgm:pt modelId="{15429556-4631-4BB9-A881-8585A87B440F}" type="pres">
      <dgm:prSet presAssocID="{9879BFBD-8D1C-4242-86F5-5066F6F564AE}" presName="rootText" presStyleLbl="node4" presStyleIdx="18" presStyleCnt="47">
        <dgm:presLayoutVars>
          <dgm:chPref val="3"/>
        </dgm:presLayoutVars>
      </dgm:prSet>
      <dgm:spPr/>
    </dgm:pt>
    <dgm:pt modelId="{C51BD533-3D5B-4353-BB35-B44C15D5CEC2}" type="pres">
      <dgm:prSet presAssocID="{9879BFBD-8D1C-4242-86F5-5066F6F564AE}" presName="rootConnector" presStyleLbl="node4" presStyleIdx="18" presStyleCnt="47"/>
      <dgm:spPr/>
    </dgm:pt>
    <dgm:pt modelId="{112B7B87-0E11-4F81-A131-A6ED94AF593B}" type="pres">
      <dgm:prSet presAssocID="{9879BFBD-8D1C-4242-86F5-5066F6F564AE}" presName="hierChild4" presStyleCnt="0"/>
      <dgm:spPr/>
    </dgm:pt>
    <dgm:pt modelId="{0335AC3E-D63F-4C5E-B345-904F53D06859}" type="pres">
      <dgm:prSet presAssocID="{9879BFBD-8D1C-4242-86F5-5066F6F564AE}" presName="hierChild5" presStyleCnt="0"/>
      <dgm:spPr/>
    </dgm:pt>
    <dgm:pt modelId="{FD53FDAD-35A7-42FA-A9E8-E0EC46F899BF}" type="pres">
      <dgm:prSet presAssocID="{F119BAAF-C775-4FDF-9568-ABAE89B6027B}" presName="hierChild5" presStyleCnt="0"/>
      <dgm:spPr/>
    </dgm:pt>
    <dgm:pt modelId="{E4AE160E-6824-41D9-AA3B-D327332557D3}" type="pres">
      <dgm:prSet presAssocID="{B1C99D8F-A518-4DE4-B6B5-E6BCC9B45CFB}" presName="Name37" presStyleLbl="parChTrans1D3" presStyleIdx="9" presStyleCnt="22"/>
      <dgm:spPr/>
    </dgm:pt>
    <dgm:pt modelId="{00D4EC57-A1A4-4FE0-A31C-05474A8FF3E7}" type="pres">
      <dgm:prSet presAssocID="{B21F9E35-2C1B-44C7-8701-AE94C1A6E212}" presName="hierRoot2" presStyleCnt="0">
        <dgm:presLayoutVars>
          <dgm:hierBranch val="init"/>
        </dgm:presLayoutVars>
      </dgm:prSet>
      <dgm:spPr/>
    </dgm:pt>
    <dgm:pt modelId="{C2AF8E62-6F48-4DA0-BCE4-3F5E0B7798C7}" type="pres">
      <dgm:prSet presAssocID="{B21F9E35-2C1B-44C7-8701-AE94C1A6E212}" presName="rootComposite" presStyleCnt="0"/>
      <dgm:spPr/>
    </dgm:pt>
    <dgm:pt modelId="{DF8A01E6-EE80-4FFE-ABB9-E1F6E5D3E9DA}" type="pres">
      <dgm:prSet presAssocID="{B21F9E35-2C1B-44C7-8701-AE94C1A6E212}" presName="rootText" presStyleLbl="node3" presStyleIdx="9" presStyleCnt="22">
        <dgm:presLayoutVars>
          <dgm:chPref val="3"/>
        </dgm:presLayoutVars>
      </dgm:prSet>
      <dgm:spPr/>
    </dgm:pt>
    <dgm:pt modelId="{A5FE5543-9B93-47A2-8450-2338BB6E8523}" type="pres">
      <dgm:prSet presAssocID="{B21F9E35-2C1B-44C7-8701-AE94C1A6E212}" presName="rootConnector" presStyleLbl="node3" presStyleIdx="9" presStyleCnt="22"/>
      <dgm:spPr/>
    </dgm:pt>
    <dgm:pt modelId="{06ACCFD6-920F-4EC2-AA06-183DF7B83E1F}" type="pres">
      <dgm:prSet presAssocID="{B21F9E35-2C1B-44C7-8701-AE94C1A6E212}" presName="hierChild4" presStyleCnt="0"/>
      <dgm:spPr/>
    </dgm:pt>
    <dgm:pt modelId="{FBAA0BCE-C2D2-408F-8831-C3E6FEB579B7}" type="pres">
      <dgm:prSet presAssocID="{96BC433D-8578-41C0-93B0-90F598793D3E}" presName="Name37" presStyleLbl="parChTrans1D4" presStyleIdx="19" presStyleCnt="47"/>
      <dgm:spPr/>
    </dgm:pt>
    <dgm:pt modelId="{E491DBED-8802-42A6-8B3E-225C69AD15FA}" type="pres">
      <dgm:prSet presAssocID="{56B467A1-0ACE-4575-A611-81A55209F312}" presName="hierRoot2" presStyleCnt="0">
        <dgm:presLayoutVars>
          <dgm:hierBranch val="init"/>
        </dgm:presLayoutVars>
      </dgm:prSet>
      <dgm:spPr/>
    </dgm:pt>
    <dgm:pt modelId="{B0336AB8-C204-4196-8016-F3AF8C4B187B}" type="pres">
      <dgm:prSet presAssocID="{56B467A1-0ACE-4575-A611-81A55209F312}" presName="rootComposite" presStyleCnt="0"/>
      <dgm:spPr/>
    </dgm:pt>
    <dgm:pt modelId="{DCBD8D2A-EA2A-468F-A724-4B317F0B8122}" type="pres">
      <dgm:prSet presAssocID="{56B467A1-0ACE-4575-A611-81A55209F312}" presName="rootText" presStyleLbl="node4" presStyleIdx="19" presStyleCnt="47">
        <dgm:presLayoutVars>
          <dgm:chPref val="3"/>
        </dgm:presLayoutVars>
      </dgm:prSet>
      <dgm:spPr/>
    </dgm:pt>
    <dgm:pt modelId="{6EC93B9B-9507-4D5E-B4BE-AE1D17EF1037}" type="pres">
      <dgm:prSet presAssocID="{56B467A1-0ACE-4575-A611-81A55209F312}" presName="rootConnector" presStyleLbl="node4" presStyleIdx="19" presStyleCnt="47"/>
      <dgm:spPr/>
    </dgm:pt>
    <dgm:pt modelId="{8A4BCC9A-FF9A-43FC-B638-5812A4FCE092}" type="pres">
      <dgm:prSet presAssocID="{56B467A1-0ACE-4575-A611-81A55209F312}" presName="hierChild4" presStyleCnt="0"/>
      <dgm:spPr/>
    </dgm:pt>
    <dgm:pt modelId="{17309725-A6D5-4FED-8E9D-1EF40EB2A396}" type="pres">
      <dgm:prSet presAssocID="{56B467A1-0ACE-4575-A611-81A55209F312}" presName="hierChild5" presStyleCnt="0"/>
      <dgm:spPr/>
    </dgm:pt>
    <dgm:pt modelId="{F75350EB-E450-4CAE-9A57-435710A0B203}" type="pres">
      <dgm:prSet presAssocID="{173FAED5-4486-47AA-8CB8-26ECEACB71EE}" presName="Name37" presStyleLbl="parChTrans1D4" presStyleIdx="20" presStyleCnt="47"/>
      <dgm:spPr/>
    </dgm:pt>
    <dgm:pt modelId="{AC92D07D-7BFC-4EA9-A60E-33058D73B5D6}" type="pres">
      <dgm:prSet presAssocID="{B4BF77A7-AB34-417C-8CC1-81E5A5509170}" presName="hierRoot2" presStyleCnt="0">
        <dgm:presLayoutVars>
          <dgm:hierBranch val="init"/>
        </dgm:presLayoutVars>
      </dgm:prSet>
      <dgm:spPr/>
    </dgm:pt>
    <dgm:pt modelId="{CBFA1B5D-6EE4-45E4-811E-938850C8D3FC}" type="pres">
      <dgm:prSet presAssocID="{B4BF77A7-AB34-417C-8CC1-81E5A5509170}" presName="rootComposite" presStyleCnt="0"/>
      <dgm:spPr/>
    </dgm:pt>
    <dgm:pt modelId="{BC6489EE-6CC9-4223-ACBB-55E7EC01266F}" type="pres">
      <dgm:prSet presAssocID="{B4BF77A7-AB34-417C-8CC1-81E5A5509170}" presName="rootText" presStyleLbl="node4" presStyleIdx="20" presStyleCnt="47">
        <dgm:presLayoutVars>
          <dgm:chPref val="3"/>
        </dgm:presLayoutVars>
      </dgm:prSet>
      <dgm:spPr/>
    </dgm:pt>
    <dgm:pt modelId="{8F600D20-BED9-4515-A8FD-DDEBC1FF8993}" type="pres">
      <dgm:prSet presAssocID="{B4BF77A7-AB34-417C-8CC1-81E5A5509170}" presName="rootConnector" presStyleLbl="node4" presStyleIdx="20" presStyleCnt="47"/>
      <dgm:spPr/>
    </dgm:pt>
    <dgm:pt modelId="{920DE80D-56F0-4A3E-9CA0-8C9A025A187F}" type="pres">
      <dgm:prSet presAssocID="{B4BF77A7-AB34-417C-8CC1-81E5A5509170}" presName="hierChild4" presStyleCnt="0"/>
      <dgm:spPr/>
    </dgm:pt>
    <dgm:pt modelId="{28C15D75-68D9-458B-ADBA-99644184C390}" type="pres">
      <dgm:prSet presAssocID="{B4BF77A7-AB34-417C-8CC1-81E5A5509170}" presName="hierChild5" presStyleCnt="0"/>
      <dgm:spPr/>
    </dgm:pt>
    <dgm:pt modelId="{CD40A744-F9E8-4EA3-A989-7B991738B93D}" type="pres">
      <dgm:prSet presAssocID="{B21F9E35-2C1B-44C7-8701-AE94C1A6E212}" presName="hierChild5" presStyleCnt="0"/>
      <dgm:spPr/>
    </dgm:pt>
    <dgm:pt modelId="{DCE2C391-FDD7-4374-A899-A37F433B5884}" type="pres">
      <dgm:prSet presAssocID="{898B2BF1-1CA5-439F-B7B3-5B1F840F1C5F}" presName="Name37" presStyleLbl="parChTrans1D3" presStyleIdx="10" presStyleCnt="22"/>
      <dgm:spPr/>
    </dgm:pt>
    <dgm:pt modelId="{DEDC48CF-A662-4984-906D-FA7BD82233E5}" type="pres">
      <dgm:prSet presAssocID="{6154E5EF-9CA7-481D-A55C-E8F855336948}" presName="hierRoot2" presStyleCnt="0">
        <dgm:presLayoutVars>
          <dgm:hierBranch val="init"/>
        </dgm:presLayoutVars>
      </dgm:prSet>
      <dgm:spPr/>
    </dgm:pt>
    <dgm:pt modelId="{442813A1-5381-443D-978A-1F6AE12A3539}" type="pres">
      <dgm:prSet presAssocID="{6154E5EF-9CA7-481D-A55C-E8F855336948}" presName="rootComposite" presStyleCnt="0"/>
      <dgm:spPr/>
    </dgm:pt>
    <dgm:pt modelId="{CE5321DA-A639-4C23-B490-17A535EFB978}" type="pres">
      <dgm:prSet presAssocID="{6154E5EF-9CA7-481D-A55C-E8F855336948}" presName="rootText" presStyleLbl="node3" presStyleIdx="10" presStyleCnt="22">
        <dgm:presLayoutVars>
          <dgm:chPref val="3"/>
        </dgm:presLayoutVars>
      </dgm:prSet>
      <dgm:spPr/>
    </dgm:pt>
    <dgm:pt modelId="{FAF4D5AD-B5A5-4210-8418-D7CB97C12ABC}" type="pres">
      <dgm:prSet presAssocID="{6154E5EF-9CA7-481D-A55C-E8F855336948}" presName="rootConnector" presStyleLbl="node3" presStyleIdx="10" presStyleCnt="22"/>
      <dgm:spPr/>
    </dgm:pt>
    <dgm:pt modelId="{FCBD6F72-353E-4C57-858D-B12E99BB96D4}" type="pres">
      <dgm:prSet presAssocID="{6154E5EF-9CA7-481D-A55C-E8F855336948}" presName="hierChild4" presStyleCnt="0"/>
      <dgm:spPr/>
    </dgm:pt>
    <dgm:pt modelId="{E4FF4BD9-9FCE-4F50-AB54-2223600DFB82}" type="pres">
      <dgm:prSet presAssocID="{F73462FB-073A-45C6-90DC-919678F8273A}" presName="Name37" presStyleLbl="parChTrans1D4" presStyleIdx="21" presStyleCnt="47"/>
      <dgm:spPr/>
    </dgm:pt>
    <dgm:pt modelId="{9B246567-1A16-4D4A-A12E-DF992CD903C4}" type="pres">
      <dgm:prSet presAssocID="{EE58E857-A77F-4C01-B304-E83362351826}" presName="hierRoot2" presStyleCnt="0">
        <dgm:presLayoutVars>
          <dgm:hierBranch val="init"/>
        </dgm:presLayoutVars>
      </dgm:prSet>
      <dgm:spPr/>
    </dgm:pt>
    <dgm:pt modelId="{22B8F1AE-5EF0-4C58-8DCF-7F41A2CCE12A}" type="pres">
      <dgm:prSet presAssocID="{EE58E857-A77F-4C01-B304-E83362351826}" presName="rootComposite" presStyleCnt="0"/>
      <dgm:spPr/>
    </dgm:pt>
    <dgm:pt modelId="{9398E4C6-944B-4088-9742-D7E3A59C1F0E}" type="pres">
      <dgm:prSet presAssocID="{EE58E857-A77F-4C01-B304-E83362351826}" presName="rootText" presStyleLbl="node4" presStyleIdx="21" presStyleCnt="47">
        <dgm:presLayoutVars>
          <dgm:chPref val="3"/>
        </dgm:presLayoutVars>
      </dgm:prSet>
      <dgm:spPr/>
    </dgm:pt>
    <dgm:pt modelId="{A2DCC22B-680F-41E0-ABCD-B7B029B1A6D3}" type="pres">
      <dgm:prSet presAssocID="{EE58E857-A77F-4C01-B304-E83362351826}" presName="rootConnector" presStyleLbl="node4" presStyleIdx="21" presStyleCnt="47"/>
      <dgm:spPr/>
    </dgm:pt>
    <dgm:pt modelId="{1CC1AC3B-0B8F-4EA7-A961-93FE4AC4B0C2}" type="pres">
      <dgm:prSet presAssocID="{EE58E857-A77F-4C01-B304-E83362351826}" presName="hierChild4" presStyleCnt="0"/>
      <dgm:spPr/>
    </dgm:pt>
    <dgm:pt modelId="{7935754D-F36E-4C5B-8B1E-CBB9AF437FAD}" type="pres">
      <dgm:prSet presAssocID="{EE58E857-A77F-4C01-B304-E83362351826}" presName="hierChild5" presStyleCnt="0"/>
      <dgm:spPr/>
    </dgm:pt>
    <dgm:pt modelId="{0B1506D0-01CE-4F86-A2B0-2900E763C48D}" type="pres">
      <dgm:prSet presAssocID="{E0C4B984-1E5F-4D8B-8D05-39E73BAE918C}" presName="Name37" presStyleLbl="parChTrans1D4" presStyleIdx="22" presStyleCnt="47"/>
      <dgm:spPr/>
    </dgm:pt>
    <dgm:pt modelId="{55479CAE-F9A3-4A58-B042-9904A65423F4}" type="pres">
      <dgm:prSet presAssocID="{E0329029-45D6-4A9A-B9CA-9786761FE59F}" presName="hierRoot2" presStyleCnt="0">
        <dgm:presLayoutVars>
          <dgm:hierBranch val="init"/>
        </dgm:presLayoutVars>
      </dgm:prSet>
      <dgm:spPr/>
    </dgm:pt>
    <dgm:pt modelId="{6B75833B-B004-4288-B65F-25F15EC27ED1}" type="pres">
      <dgm:prSet presAssocID="{E0329029-45D6-4A9A-B9CA-9786761FE59F}" presName="rootComposite" presStyleCnt="0"/>
      <dgm:spPr/>
    </dgm:pt>
    <dgm:pt modelId="{BF50C13F-E279-4513-B12F-2232AD3014DD}" type="pres">
      <dgm:prSet presAssocID="{E0329029-45D6-4A9A-B9CA-9786761FE59F}" presName="rootText" presStyleLbl="node4" presStyleIdx="22" presStyleCnt="47">
        <dgm:presLayoutVars>
          <dgm:chPref val="3"/>
        </dgm:presLayoutVars>
      </dgm:prSet>
      <dgm:spPr/>
    </dgm:pt>
    <dgm:pt modelId="{6BF387FA-E7BA-489E-AB4E-507506A3D795}" type="pres">
      <dgm:prSet presAssocID="{E0329029-45D6-4A9A-B9CA-9786761FE59F}" presName="rootConnector" presStyleLbl="node4" presStyleIdx="22" presStyleCnt="47"/>
      <dgm:spPr/>
    </dgm:pt>
    <dgm:pt modelId="{D1D84C51-3B79-4911-9DB7-C181D695FD96}" type="pres">
      <dgm:prSet presAssocID="{E0329029-45D6-4A9A-B9CA-9786761FE59F}" presName="hierChild4" presStyleCnt="0"/>
      <dgm:spPr/>
    </dgm:pt>
    <dgm:pt modelId="{8A88661C-1C6C-457A-875A-1325A1571A85}" type="pres">
      <dgm:prSet presAssocID="{E0329029-45D6-4A9A-B9CA-9786761FE59F}" presName="hierChild5" presStyleCnt="0"/>
      <dgm:spPr/>
    </dgm:pt>
    <dgm:pt modelId="{DC4C4A68-6FB4-4448-8975-3C2336B986C1}" type="pres">
      <dgm:prSet presAssocID="{6154E5EF-9CA7-481D-A55C-E8F855336948}" presName="hierChild5" presStyleCnt="0"/>
      <dgm:spPr/>
    </dgm:pt>
    <dgm:pt modelId="{99E59C4F-E976-4348-ADCC-74991298E3BF}" type="pres">
      <dgm:prSet presAssocID="{6B547265-666D-4D38-9F67-4AF9A52703BB}" presName="Name37" presStyleLbl="parChTrans1D3" presStyleIdx="11" presStyleCnt="22"/>
      <dgm:spPr/>
    </dgm:pt>
    <dgm:pt modelId="{D12DA8FB-7AA8-43AE-ACC9-8C85EAA346FF}" type="pres">
      <dgm:prSet presAssocID="{985C67E7-7599-4E57-AAC1-A6C795DC1CA7}" presName="hierRoot2" presStyleCnt="0">
        <dgm:presLayoutVars>
          <dgm:hierBranch val="init"/>
        </dgm:presLayoutVars>
      </dgm:prSet>
      <dgm:spPr/>
    </dgm:pt>
    <dgm:pt modelId="{A5DE7E01-D964-43C8-BC77-53C25945A552}" type="pres">
      <dgm:prSet presAssocID="{985C67E7-7599-4E57-AAC1-A6C795DC1CA7}" presName="rootComposite" presStyleCnt="0"/>
      <dgm:spPr/>
    </dgm:pt>
    <dgm:pt modelId="{8095FBC5-C99F-42F0-B7E3-2DC1B0710882}" type="pres">
      <dgm:prSet presAssocID="{985C67E7-7599-4E57-AAC1-A6C795DC1CA7}" presName="rootText" presStyleLbl="node3" presStyleIdx="11" presStyleCnt="22">
        <dgm:presLayoutVars>
          <dgm:chPref val="3"/>
        </dgm:presLayoutVars>
      </dgm:prSet>
      <dgm:spPr/>
    </dgm:pt>
    <dgm:pt modelId="{75430E5D-C531-4FCA-8F8F-5D7CFF3EA05E}" type="pres">
      <dgm:prSet presAssocID="{985C67E7-7599-4E57-AAC1-A6C795DC1CA7}" presName="rootConnector" presStyleLbl="node3" presStyleIdx="11" presStyleCnt="22"/>
      <dgm:spPr/>
    </dgm:pt>
    <dgm:pt modelId="{8C3C66E8-F587-48E3-B243-CFF4EB72A400}" type="pres">
      <dgm:prSet presAssocID="{985C67E7-7599-4E57-AAC1-A6C795DC1CA7}" presName="hierChild4" presStyleCnt="0"/>
      <dgm:spPr/>
    </dgm:pt>
    <dgm:pt modelId="{F55F3BF4-F91B-40FF-B3E9-6499F8A99134}" type="pres">
      <dgm:prSet presAssocID="{D6518BCC-D7F9-49C1-B43B-3CA010D07FB5}" presName="Name37" presStyleLbl="parChTrans1D4" presStyleIdx="23" presStyleCnt="47"/>
      <dgm:spPr/>
    </dgm:pt>
    <dgm:pt modelId="{006BE19A-3C90-416C-B9C7-5A9BE2CE95D4}" type="pres">
      <dgm:prSet presAssocID="{F6884729-16B8-4FC9-A633-870AEFCBFA52}" presName="hierRoot2" presStyleCnt="0">
        <dgm:presLayoutVars>
          <dgm:hierBranch val="init"/>
        </dgm:presLayoutVars>
      </dgm:prSet>
      <dgm:spPr/>
    </dgm:pt>
    <dgm:pt modelId="{289DBC08-7CE1-4ADB-A9BB-4B1FB4EE2C29}" type="pres">
      <dgm:prSet presAssocID="{F6884729-16B8-4FC9-A633-870AEFCBFA52}" presName="rootComposite" presStyleCnt="0"/>
      <dgm:spPr/>
    </dgm:pt>
    <dgm:pt modelId="{0420B3E3-94BA-4411-9853-A6B6492CC9B2}" type="pres">
      <dgm:prSet presAssocID="{F6884729-16B8-4FC9-A633-870AEFCBFA52}" presName="rootText" presStyleLbl="node4" presStyleIdx="23" presStyleCnt="47">
        <dgm:presLayoutVars>
          <dgm:chPref val="3"/>
        </dgm:presLayoutVars>
      </dgm:prSet>
      <dgm:spPr/>
    </dgm:pt>
    <dgm:pt modelId="{91D56F08-E32A-4272-9004-AF1C0AA10F20}" type="pres">
      <dgm:prSet presAssocID="{F6884729-16B8-4FC9-A633-870AEFCBFA52}" presName="rootConnector" presStyleLbl="node4" presStyleIdx="23" presStyleCnt="47"/>
      <dgm:spPr/>
    </dgm:pt>
    <dgm:pt modelId="{1F7B5C7A-0B10-4640-B5A6-1C90423F75A7}" type="pres">
      <dgm:prSet presAssocID="{F6884729-16B8-4FC9-A633-870AEFCBFA52}" presName="hierChild4" presStyleCnt="0"/>
      <dgm:spPr/>
    </dgm:pt>
    <dgm:pt modelId="{DAD62F90-7360-4B61-A822-F83A1467A890}" type="pres">
      <dgm:prSet presAssocID="{F6884729-16B8-4FC9-A633-870AEFCBFA52}" presName="hierChild5" presStyleCnt="0"/>
      <dgm:spPr/>
    </dgm:pt>
    <dgm:pt modelId="{464C324E-8129-4845-9827-3A2FFA665A15}" type="pres">
      <dgm:prSet presAssocID="{D61799C5-867D-4173-9290-C81E29A1644E}" presName="Name37" presStyleLbl="parChTrans1D4" presStyleIdx="24" presStyleCnt="47"/>
      <dgm:spPr/>
    </dgm:pt>
    <dgm:pt modelId="{973E1793-D1F1-4512-A76C-5C42732B5076}" type="pres">
      <dgm:prSet presAssocID="{197F4DCD-BF04-4EC5-BDD6-F10C9FD20013}" presName="hierRoot2" presStyleCnt="0">
        <dgm:presLayoutVars>
          <dgm:hierBranch val="init"/>
        </dgm:presLayoutVars>
      </dgm:prSet>
      <dgm:spPr/>
    </dgm:pt>
    <dgm:pt modelId="{E4AD9DB7-8EDD-431E-BB87-36DCB86A6F45}" type="pres">
      <dgm:prSet presAssocID="{197F4DCD-BF04-4EC5-BDD6-F10C9FD20013}" presName="rootComposite" presStyleCnt="0"/>
      <dgm:spPr/>
    </dgm:pt>
    <dgm:pt modelId="{FB3D84F7-0AA0-4F28-995B-20A8D3D7E71C}" type="pres">
      <dgm:prSet presAssocID="{197F4DCD-BF04-4EC5-BDD6-F10C9FD20013}" presName="rootText" presStyleLbl="node4" presStyleIdx="24" presStyleCnt="47">
        <dgm:presLayoutVars>
          <dgm:chPref val="3"/>
        </dgm:presLayoutVars>
      </dgm:prSet>
      <dgm:spPr/>
    </dgm:pt>
    <dgm:pt modelId="{F5D6AE99-BFF9-4384-A3C2-2686E449E426}" type="pres">
      <dgm:prSet presAssocID="{197F4DCD-BF04-4EC5-BDD6-F10C9FD20013}" presName="rootConnector" presStyleLbl="node4" presStyleIdx="24" presStyleCnt="47"/>
      <dgm:spPr/>
    </dgm:pt>
    <dgm:pt modelId="{8F635348-6C83-4CC1-BCD1-2344D7E873CF}" type="pres">
      <dgm:prSet presAssocID="{197F4DCD-BF04-4EC5-BDD6-F10C9FD20013}" presName="hierChild4" presStyleCnt="0"/>
      <dgm:spPr/>
    </dgm:pt>
    <dgm:pt modelId="{6C08D3ED-ACAE-4BFB-801A-915743B01E84}" type="pres">
      <dgm:prSet presAssocID="{197F4DCD-BF04-4EC5-BDD6-F10C9FD20013}" presName="hierChild5" presStyleCnt="0"/>
      <dgm:spPr/>
    </dgm:pt>
    <dgm:pt modelId="{48FD81AA-D8EA-4401-BDEC-48F3D59AB5AB}" type="pres">
      <dgm:prSet presAssocID="{985C67E7-7599-4E57-AAC1-A6C795DC1CA7}" presName="hierChild5" presStyleCnt="0"/>
      <dgm:spPr/>
    </dgm:pt>
    <dgm:pt modelId="{20F46D45-1E4C-4152-9A98-78BEE0EFBFF2}" type="pres">
      <dgm:prSet presAssocID="{E2669468-9E1F-43A7-8B52-D09BC504A18E}" presName="Name37" presStyleLbl="parChTrans1D3" presStyleIdx="12" presStyleCnt="22"/>
      <dgm:spPr/>
    </dgm:pt>
    <dgm:pt modelId="{68C2FF18-905A-45C7-B9E2-563974342C09}" type="pres">
      <dgm:prSet presAssocID="{366C949F-CA33-4850-9CEF-15441F51C437}" presName="hierRoot2" presStyleCnt="0">
        <dgm:presLayoutVars>
          <dgm:hierBranch val="init"/>
        </dgm:presLayoutVars>
      </dgm:prSet>
      <dgm:spPr/>
    </dgm:pt>
    <dgm:pt modelId="{C4D1298C-3FC0-489B-95D1-4AA224FE1BAB}" type="pres">
      <dgm:prSet presAssocID="{366C949F-CA33-4850-9CEF-15441F51C437}" presName="rootComposite" presStyleCnt="0"/>
      <dgm:spPr/>
    </dgm:pt>
    <dgm:pt modelId="{A80E28F3-2F93-4406-B5F2-2B6330D258BF}" type="pres">
      <dgm:prSet presAssocID="{366C949F-CA33-4850-9CEF-15441F51C437}" presName="rootText" presStyleLbl="node3" presStyleIdx="12" presStyleCnt="22">
        <dgm:presLayoutVars>
          <dgm:chPref val="3"/>
        </dgm:presLayoutVars>
      </dgm:prSet>
      <dgm:spPr/>
    </dgm:pt>
    <dgm:pt modelId="{5BDF0744-0992-4595-BCDE-47B958821D49}" type="pres">
      <dgm:prSet presAssocID="{366C949F-CA33-4850-9CEF-15441F51C437}" presName="rootConnector" presStyleLbl="node3" presStyleIdx="12" presStyleCnt="22"/>
      <dgm:spPr/>
    </dgm:pt>
    <dgm:pt modelId="{D6AFB7B3-0A31-4C59-A66E-235E8548937C}" type="pres">
      <dgm:prSet presAssocID="{366C949F-CA33-4850-9CEF-15441F51C437}" presName="hierChild4" presStyleCnt="0"/>
      <dgm:spPr/>
    </dgm:pt>
    <dgm:pt modelId="{70112F4C-781E-4CC1-B11F-D10F654D9228}" type="pres">
      <dgm:prSet presAssocID="{C8D26794-9E18-4964-8D05-C66B81969EC0}" presName="Name37" presStyleLbl="parChTrans1D4" presStyleIdx="25" presStyleCnt="47"/>
      <dgm:spPr/>
    </dgm:pt>
    <dgm:pt modelId="{3E97DA58-088F-4A47-B123-6D0C9C2E785D}" type="pres">
      <dgm:prSet presAssocID="{89406698-BC9F-4E51-AD7F-1560B58F566A}" presName="hierRoot2" presStyleCnt="0">
        <dgm:presLayoutVars>
          <dgm:hierBranch val="init"/>
        </dgm:presLayoutVars>
      </dgm:prSet>
      <dgm:spPr/>
    </dgm:pt>
    <dgm:pt modelId="{68C807DC-ED35-44BE-9CDD-A713B644BCC9}" type="pres">
      <dgm:prSet presAssocID="{89406698-BC9F-4E51-AD7F-1560B58F566A}" presName="rootComposite" presStyleCnt="0"/>
      <dgm:spPr/>
    </dgm:pt>
    <dgm:pt modelId="{A7FDE4B2-7596-43AA-983D-48475C484C0A}" type="pres">
      <dgm:prSet presAssocID="{89406698-BC9F-4E51-AD7F-1560B58F566A}" presName="rootText" presStyleLbl="node4" presStyleIdx="25" presStyleCnt="47">
        <dgm:presLayoutVars>
          <dgm:chPref val="3"/>
        </dgm:presLayoutVars>
      </dgm:prSet>
      <dgm:spPr/>
    </dgm:pt>
    <dgm:pt modelId="{E6A4E6F7-C1D1-4C43-9EC4-7C317A999876}" type="pres">
      <dgm:prSet presAssocID="{89406698-BC9F-4E51-AD7F-1560B58F566A}" presName="rootConnector" presStyleLbl="node4" presStyleIdx="25" presStyleCnt="47"/>
      <dgm:spPr/>
    </dgm:pt>
    <dgm:pt modelId="{CB18495D-881C-4A4D-B402-BFBDD4AE8592}" type="pres">
      <dgm:prSet presAssocID="{89406698-BC9F-4E51-AD7F-1560B58F566A}" presName="hierChild4" presStyleCnt="0"/>
      <dgm:spPr/>
    </dgm:pt>
    <dgm:pt modelId="{CF100113-51E3-463A-909B-1131101252C5}" type="pres">
      <dgm:prSet presAssocID="{89406698-BC9F-4E51-AD7F-1560B58F566A}" presName="hierChild5" presStyleCnt="0"/>
      <dgm:spPr/>
    </dgm:pt>
    <dgm:pt modelId="{B37C6E8F-5E37-4B4B-9447-A59284B92B4A}" type="pres">
      <dgm:prSet presAssocID="{5034B8AC-ECD9-4531-9250-0EFC34E7E854}" presName="Name37" presStyleLbl="parChTrans1D4" presStyleIdx="26" presStyleCnt="47"/>
      <dgm:spPr/>
    </dgm:pt>
    <dgm:pt modelId="{00FED749-524E-435A-893D-DD5F7F477F10}" type="pres">
      <dgm:prSet presAssocID="{4BCF4A49-1EC6-447D-B510-04CD575D5320}" presName="hierRoot2" presStyleCnt="0">
        <dgm:presLayoutVars>
          <dgm:hierBranch val="init"/>
        </dgm:presLayoutVars>
      </dgm:prSet>
      <dgm:spPr/>
    </dgm:pt>
    <dgm:pt modelId="{421052B7-FC82-4F44-92C5-784ED00FD2E0}" type="pres">
      <dgm:prSet presAssocID="{4BCF4A49-1EC6-447D-B510-04CD575D5320}" presName="rootComposite" presStyleCnt="0"/>
      <dgm:spPr/>
    </dgm:pt>
    <dgm:pt modelId="{3590BE43-CF80-4D27-B005-D7A9D0FD8F1C}" type="pres">
      <dgm:prSet presAssocID="{4BCF4A49-1EC6-447D-B510-04CD575D5320}" presName="rootText" presStyleLbl="node4" presStyleIdx="26" presStyleCnt="47">
        <dgm:presLayoutVars>
          <dgm:chPref val="3"/>
        </dgm:presLayoutVars>
      </dgm:prSet>
      <dgm:spPr/>
    </dgm:pt>
    <dgm:pt modelId="{FC40E124-20EE-4B04-A6E1-6E04007371F0}" type="pres">
      <dgm:prSet presAssocID="{4BCF4A49-1EC6-447D-B510-04CD575D5320}" presName="rootConnector" presStyleLbl="node4" presStyleIdx="26" presStyleCnt="47"/>
      <dgm:spPr/>
    </dgm:pt>
    <dgm:pt modelId="{615231C5-9E14-45AC-8880-C280A0D86733}" type="pres">
      <dgm:prSet presAssocID="{4BCF4A49-1EC6-447D-B510-04CD575D5320}" presName="hierChild4" presStyleCnt="0"/>
      <dgm:spPr/>
    </dgm:pt>
    <dgm:pt modelId="{8959FD06-87ED-4098-A87E-E6A8FB7E353B}" type="pres">
      <dgm:prSet presAssocID="{4BCF4A49-1EC6-447D-B510-04CD575D5320}" presName="hierChild5" presStyleCnt="0"/>
      <dgm:spPr/>
    </dgm:pt>
    <dgm:pt modelId="{BBD6FFF2-3B59-4C40-9FBD-C9FF4FA5CDDB}" type="pres">
      <dgm:prSet presAssocID="{366C949F-CA33-4850-9CEF-15441F51C437}" presName="hierChild5" presStyleCnt="0"/>
      <dgm:spPr/>
    </dgm:pt>
    <dgm:pt modelId="{03E4FB09-A7D5-4027-BAAA-71AE63496DC8}" type="pres">
      <dgm:prSet presAssocID="{E4AF0CB0-4151-4E45-A4B5-A895B99BE37A}" presName="Name37" presStyleLbl="parChTrans1D3" presStyleIdx="13" presStyleCnt="22"/>
      <dgm:spPr/>
    </dgm:pt>
    <dgm:pt modelId="{59929759-4F5A-4AF1-AA08-0C94E45CF4EE}" type="pres">
      <dgm:prSet presAssocID="{A8FB86D9-4CCB-471D-85D5-0E9A5983B15B}" presName="hierRoot2" presStyleCnt="0">
        <dgm:presLayoutVars>
          <dgm:hierBranch val="init"/>
        </dgm:presLayoutVars>
      </dgm:prSet>
      <dgm:spPr/>
    </dgm:pt>
    <dgm:pt modelId="{528322C4-90C5-40B8-8458-C9F4F1F9087F}" type="pres">
      <dgm:prSet presAssocID="{A8FB86D9-4CCB-471D-85D5-0E9A5983B15B}" presName="rootComposite" presStyleCnt="0"/>
      <dgm:spPr/>
    </dgm:pt>
    <dgm:pt modelId="{4FEC492A-3B8D-4592-B4B3-2F9AD4BC4DCE}" type="pres">
      <dgm:prSet presAssocID="{A8FB86D9-4CCB-471D-85D5-0E9A5983B15B}" presName="rootText" presStyleLbl="node3" presStyleIdx="13" presStyleCnt="22">
        <dgm:presLayoutVars>
          <dgm:chPref val="3"/>
        </dgm:presLayoutVars>
      </dgm:prSet>
      <dgm:spPr/>
    </dgm:pt>
    <dgm:pt modelId="{FEEDF1A5-F253-4502-B3DA-F347FB804099}" type="pres">
      <dgm:prSet presAssocID="{A8FB86D9-4CCB-471D-85D5-0E9A5983B15B}" presName="rootConnector" presStyleLbl="node3" presStyleIdx="13" presStyleCnt="22"/>
      <dgm:spPr/>
    </dgm:pt>
    <dgm:pt modelId="{AEB8A9BD-0A9F-4E19-B990-93CC040DCC7F}" type="pres">
      <dgm:prSet presAssocID="{A8FB86D9-4CCB-471D-85D5-0E9A5983B15B}" presName="hierChild4" presStyleCnt="0"/>
      <dgm:spPr/>
    </dgm:pt>
    <dgm:pt modelId="{30A12B63-5D58-49A2-8AC0-594EFCA1BD6E}" type="pres">
      <dgm:prSet presAssocID="{491F95F5-0F1D-4B00-8F1C-4DCBAB0F0197}" presName="Name37" presStyleLbl="parChTrans1D4" presStyleIdx="27" presStyleCnt="47"/>
      <dgm:spPr/>
    </dgm:pt>
    <dgm:pt modelId="{0D9A9E7B-22D2-4A75-9F60-A8FF3A526473}" type="pres">
      <dgm:prSet presAssocID="{94ED6FCD-EA08-4657-934E-D78F4A5BB7B1}" presName="hierRoot2" presStyleCnt="0">
        <dgm:presLayoutVars>
          <dgm:hierBranch val="init"/>
        </dgm:presLayoutVars>
      </dgm:prSet>
      <dgm:spPr/>
    </dgm:pt>
    <dgm:pt modelId="{BA78C899-AD6E-4AD1-8551-1C05A3541F72}" type="pres">
      <dgm:prSet presAssocID="{94ED6FCD-EA08-4657-934E-D78F4A5BB7B1}" presName="rootComposite" presStyleCnt="0"/>
      <dgm:spPr/>
    </dgm:pt>
    <dgm:pt modelId="{6A54D899-1E1B-451A-80B5-E95CFA52DF0C}" type="pres">
      <dgm:prSet presAssocID="{94ED6FCD-EA08-4657-934E-D78F4A5BB7B1}" presName="rootText" presStyleLbl="node4" presStyleIdx="27" presStyleCnt="47">
        <dgm:presLayoutVars>
          <dgm:chPref val="3"/>
        </dgm:presLayoutVars>
      </dgm:prSet>
      <dgm:spPr/>
    </dgm:pt>
    <dgm:pt modelId="{C1CA3D19-91A9-4EB0-AE8B-E31BBF7D7E03}" type="pres">
      <dgm:prSet presAssocID="{94ED6FCD-EA08-4657-934E-D78F4A5BB7B1}" presName="rootConnector" presStyleLbl="node4" presStyleIdx="27" presStyleCnt="47"/>
      <dgm:spPr/>
    </dgm:pt>
    <dgm:pt modelId="{396102E5-AF63-44BE-AFB8-D47C972066E7}" type="pres">
      <dgm:prSet presAssocID="{94ED6FCD-EA08-4657-934E-D78F4A5BB7B1}" presName="hierChild4" presStyleCnt="0"/>
      <dgm:spPr/>
    </dgm:pt>
    <dgm:pt modelId="{94ACA488-9D76-4FD6-AAA7-7DF52C3C1BA7}" type="pres">
      <dgm:prSet presAssocID="{94ED6FCD-EA08-4657-934E-D78F4A5BB7B1}" presName="hierChild5" presStyleCnt="0"/>
      <dgm:spPr/>
    </dgm:pt>
    <dgm:pt modelId="{9B2128E2-DB19-49CB-BD07-8D9A6A2F331C}" type="pres">
      <dgm:prSet presAssocID="{EB8036A8-061B-4611-AE68-67AF4E95841A}" presName="Name37" presStyleLbl="parChTrans1D4" presStyleIdx="28" presStyleCnt="47"/>
      <dgm:spPr/>
    </dgm:pt>
    <dgm:pt modelId="{B3275BA4-1658-461A-B55B-D3C5A6C1020F}" type="pres">
      <dgm:prSet presAssocID="{6D42BAA8-5CF6-41D7-B649-05C58CCCF45D}" presName="hierRoot2" presStyleCnt="0">
        <dgm:presLayoutVars>
          <dgm:hierBranch val="init"/>
        </dgm:presLayoutVars>
      </dgm:prSet>
      <dgm:spPr/>
    </dgm:pt>
    <dgm:pt modelId="{4BD19DBA-5F5C-4EE7-BDDF-0248177B32D8}" type="pres">
      <dgm:prSet presAssocID="{6D42BAA8-5CF6-41D7-B649-05C58CCCF45D}" presName="rootComposite" presStyleCnt="0"/>
      <dgm:spPr/>
    </dgm:pt>
    <dgm:pt modelId="{D6774645-9339-411B-B9A2-89F419B96A1F}" type="pres">
      <dgm:prSet presAssocID="{6D42BAA8-5CF6-41D7-B649-05C58CCCF45D}" presName="rootText" presStyleLbl="node4" presStyleIdx="28" presStyleCnt="47">
        <dgm:presLayoutVars>
          <dgm:chPref val="3"/>
        </dgm:presLayoutVars>
      </dgm:prSet>
      <dgm:spPr/>
    </dgm:pt>
    <dgm:pt modelId="{101515EE-59A8-4CA6-B9F0-0BC73B9B1411}" type="pres">
      <dgm:prSet presAssocID="{6D42BAA8-5CF6-41D7-B649-05C58CCCF45D}" presName="rootConnector" presStyleLbl="node4" presStyleIdx="28" presStyleCnt="47"/>
      <dgm:spPr/>
    </dgm:pt>
    <dgm:pt modelId="{6D4AFC8F-3CFF-491F-8D5E-5FE817DB38B5}" type="pres">
      <dgm:prSet presAssocID="{6D42BAA8-5CF6-41D7-B649-05C58CCCF45D}" presName="hierChild4" presStyleCnt="0"/>
      <dgm:spPr/>
    </dgm:pt>
    <dgm:pt modelId="{A4CF704D-927C-488C-97EB-2BED85EED549}" type="pres">
      <dgm:prSet presAssocID="{6D42BAA8-5CF6-41D7-B649-05C58CCCF45D}" presName="hierChild5" presStyleCnt="0"/>
      <dgm:spPr/>
    </dgm:pt>
    <dgm:pt modelId="{B409B6C8-8439-4A41-8C9E-DD3A5A3FF2AF}" type="pres">
      <dgm:prSet presAssocID="{EA39FA7C-9E56-491D-A3AD-675FF4308EB6}" presName="Name37" presStyleLbl="parChTrans1D4" presStyleIdx="29" presStyleCnt="47"/>
      <dgm:spPr/>
    </dgm:pt>
    <dgm:pt modelId="{44629BA3-DF11-44F4-B22D-2412EFFE2A41}" type="pres">
      <dgm:prSet presAssocID="{0A9006C5-B3B5-480C-AE85-3739F57D6790}" presName="hierRoot2" presStyleCnt="0">
        <dgm:presLayoutVars>
          <dgm:hierBranch val="init"/>
        </dgm:presLayoutVars>
      </dgm:prSet>
      <dgm:spPr/>
    </dgm:pt>
    <dgm:pt modelId="{FB637FA4-B825-46F0-BB8B-AC5418C4F049}" type="pres">
      <dgm:prSet presAssocID="{0A9006C5-B3B5-480C-AE85-3739F57D6790}" presName="rootComposite" presStyleCnt="0"/>
      <dgm:spPr/>
    </dgm:pt>
    <dgm:pt modelId="{5E3BBEEF-B240-41B8-9ED7-A9248E1C0B6A}" type="pres">
      <dgm:prSet presAssocID="{0A9006C5-B3B5-480C-AE85-3739F57D6790}" presName="rootText" presStyleLbl="node4" presStyleIdx="29" presStyleCnt="47">
        <dgm:presLayoutVars>
          <dgm:chPref val="3"/>
        </dgm:presLayoutVars>
      </dgm:prSet>
      <dgm:spPr/>
    </dgm:pt>
    <dgm:pt modelId="{60B9437D-6A6A-458F-A883-367353985B06}" type="pres">
      <dgm:prSet presAssocID="{0A9006C5-B3B5-480C-AE85-3739F57D6790}" presName="rootConnector" presStyleLbl="node4" presStyleIdx="29" presStyleCnt="47"/>
      <dgm:spPr/>
    </dgm:pt>
    <dgm:pt modelId="{714F0864-F92C-42DD-8F3C-A5F7DC4BA87F}" type="pres">
      <dgm:prSet presAssocID="{0A9006C5-B3B5-480C-AE85-3739F57D6790}" presName="hierChild4" presStyleCnt="0"/>
      <dgm:spPr/>
    </dgm:pt>
    <dgm:pt modelId="{614C1D0F-92A5-4AF0-B80E-B617272F178C}" type="pres">
      <dgm:prSet presAssocID="{0A9006C5-B3B5-480C-AE85-3739F57D6790}" presName="hierChild5" presStyleCnt="0"/>
      <dgm:spPr/>
    </dgm:pt>
    <dgm:pt modelId="{3324DA82-9A6A-4A65-BE95-6ED569657942}" type="pres">
      <dgm:prSet presAssocID="{A8FB86D9-4CCB-471D-85D5-0E9A5983B15B}" presName="hierChild5" presStyleCnt="0"/>
      <dgm:spPr/>
    </dgm:pt>
    <dgm:pt modelId="{70370773-9DF8-47B6-B369-60F297CBDE9F}" type="pres">
      <dgm:prSet presAssocID="{A797C950-5FEF-4254-8596-81D292A2901D}" presName="hierChild5" presStyleCnt="0"/>
      <dgm:spPr/>
    </dgm:pt>
    <dgm:pt modelId="{0F7A931F-7518-4EF2-A8CC-FEECF05D241F}" type="pres">
      <dgm:prSet presAssocID="{34039894-0A1B-4679-993C-8B925A753526}" presName="Name37" presStyleLbl="parChTrans1D2" presStyleIdx="3" presStyleCnt="7"/>
      <dgm:spPr/>
    </dgm:pt>
    <dgm:pt modelId="{0A52BD64-6E5A-4553-B52F-00D0C541DF02}" type="pres">
      <dgm:prSet presAssocID="{B751C493-5B0E-412F-AEFB-96E762AAF15F}" presName="hierRoot2" presStyleCnt="0">
        <dgm:presLayoutVars>
          <dgm:hierBranch val="init"/>
        </dgm:presLayoutVars>
      </dgm:prSet>
      <dgm:spPr/>
    </dgm:pt>
    <dgm:pt modelId="{858F8055-0D61-49AC-B52A-52C2D86294DA}" type="pres">
      <dgm:prSet presAssocID="{B751C493-5B0E-412F-AEFB-96E762AAF15F}" presName="rootComposite" presStyleCnt="0"/>
      <dgm:spPr/>
    </dgm:pt>
    <dgm:pt modelId="{C0FE04DB-BFF8-4E91-8B98-A60D08931033}" type="pres">
      <dgm:prSet presAssocID="{B751C493-5B0E-412F-AEFB-96E762AAF15F}" presName="rootText" presStyleLbl="node2" presStyleIdx="3" presStyleCnt="7">
        <dgm:presLayoutVars>
          <dgm:chPref val="3"/>
        </dgm:presLayoutVars>
      </dgm:prSet>
      <dgm:spPr/>
    </dgm:pt>
    <dgm:pt modelId="{B26EF36E-6AB3-44BE-BF7A-A2222794FF83}" type="pres">
      <dgm:prSet presAssocID="{B751C493-5B0E-412F-AEFB-96E762AAF15F}" presName="rootConnector" presStyleLbl="node2" presStyleIdx="3" presStyleCnt="7"/>
      <dgm:spPr/>
    </dgm:pt>
    <dgm:pt modelId="{D18BFDD9-B46F-449F-A9DE-F32A2F988CD3}" type="pres">
      <dgm:prSet presAssocID="{B751C493-5B0E-412F-AEFB-96E762AAF15F}" presName="hierChild4" presStyleCnt="0"/>
      <dgm:spPr/>
    </dgm:pt>
    <dgm:pt modelId="{662E2202-3472-42DB-BE6C-4B9E7F067F1B}" type="pres">
      <dgm:prSet presAssocID="{DE5E0C15-0EDD-4AD2-A497-12E803C030C4}" presName="Name37" presStyleLbl="parChTrans1D3" presStyleIdx="14" presStyleCnt="22"/>
      <dgm:spPr/>
    </dgm:pt>
    <dgm:pt modelId="{7A39E99B-3DB8-4C5A-A68F-2552BC379898}" type="pres">
      <dgm:prSet presAssocID="{A2D1C594-E525-4344-8072-F68A926DDD1F}" presName="hierRoot2" presStyleCnt="0">
        <dgm:presLayoutVars>
          <dgm:hierBranch val="init"/>
        </dgm:presLayoutVars>
      </dgm:prSet>
      <dgm:spPr/>
    </dgm:pt>
    <dgm:pt modelId="{64E3A1C4-C9B8-4DEA-BA4D-EF9628A46869}" type="pres">
      <dgm:prSet presAssocID="{A2D1C594-E525-4344-8072-F68A926DDD1F}" presName="rootComposite" presStyleCnt="0"/>
      <dgm:spPr/>
    </dgm:pt>
    <dgm:pt modelId="{8C7EDF54-B4FB-4903-BABD-C0F8A051F68F}" type="pres">
      <dgm:prSet presAssocID="{A2D1C594-E525-4344-8072-F68A926DDD1F}" presName="rootText" presStyleLbl="node3" presStyleIdx="14" presStyleCnt="22">
        <dgm:presLayoutVars>
          <dgm:chPref val="3"/>
        </dgm:presLayoutVars>
      </dgm:prSet>
      <dgm:spPr/>
    </dgm:pt>
    <dgm:pt modelId="{80130BB2-647B-4DD8-A23E-F0025EF3E9E7}" type="pres">
      <dgm:prSet presAssocID="{A2D1C594-E525-4344-8072-F68A926DDD1F}" presName="rootConnector" presStyleLbl="node3" presStyleIdx="14" presStyleCnt="22"/>
      <dgm:spPr/>
    </dgm:pt>
    <dgm:pt modelId="{5274208E-CD92-4AEF-9AEC-35CD6EC728E6}" type="pres">
      <dgm:prSet presAssocID="{A2D1C594-E525-4344-8072-F68A926DDD1F}" presName="hierChild4" presStyleCnt="0"/>
      <dgm:spPr/>
    </dgm:pt>
    <dgm:pt modelId="{900527D2-830C-44EF-8A49-A094D88615A0}" type="pres">
      <dgm:prSet presAssocID="{456064A0-71CF-4A58-A1F2-4B10401CFD68}" presName="Name37" presStyleLbl="parChTrans1D4" presStyleIdx="30" presStyleCnt="47"/>
      <dgm:spPr/>
    </dgm:pt>
    <dgm:pt modelId="{68749A6C-A7CE-4E65-9DCE-3A999F67C03B}" type="pres">
      <dgm:prSet presAssocID="{6BFEE810-D03D-4AC2-B693-409183E004CF}" presName="hierRoot2" presStyleCnt="0">
        <dgm:presLayoutVars>
          <dgm:hierBranch val="init"/>
        </dgm:presLayoutVars>
      </dgm:prSet>
      <dgm:spPr/>
    </dgm:pt>
    <dgm:pt modelId="{1D74DD1B-E188-4F8B-BDB4-828BE991126E}" type="pres">
      <dgm:prSet presAssocID="{6BFEE810-D03D-4AC2-B693-409183E004CF}" presName="rootComposite" presStyleCnt="0"/>
      <dgm:spPr/>
    </dgm:pt>
    <dgm:pt modelId="{3161EE0C-7896-4099-812F-E11E51EC34D2}" type="pres">
      <dgm:prSet presAssocID="{6BFEE810-D03D-4AC2-B693-409183E004CF}" presName="rootText" presStyleLbl="node4" presStyleIdx="30" presStyleCnt="47">
        <dgm:presLayoutVars>
          <dgm:chPref val="3"/>
        </dgm:presLayoutVars>
      </dgm:prSet>
      <dgm:spPr/>
    </dgm:pt>
    <dgm:pt modelId="{0F88FFD2-DAD0-41AD-9453-A9C41AC9B2C8}" type="pres">
      <dgm:prSet presAssocID="{6BFEE810-D03D-4AC2-B693-409183E004CF}" presName="rootConnector" presStyleLbl="node4" presStyleIdx="30" presStyleCnt="47"/>
      <dgm:spPr/>
    </dgm:pt>
    <dgm:pt modelId="{FC9FE92F-A33B-4383-AD64-178C307D58FD}" type="pres">
      <dgm:prSet presAssocID="{6BFEE810-D03D-4AC2-B693-409183E004CF}" presName="hierChild4" presStyleCnt="0"/>
      <dgm:spPr/>
    </dgm:pt>
    <dgm:pt modelId="{A28C8AF8-DB7E-477A-ADC2-913D7109E7B3}" type="pres">
      <dgm:prSet presAssocID="{6BFEE810-D03D-4AC2-B693-409183E004CF}" presName="hierChild5" presStyleCnt="0"/>
      <dgm:spPr/>
    </dgm:pt>
    <dgm:pt modelId="{64FBB967-4B0B-4B18-A38F-B2C34D9B9680}" type="pres">
      <dgm:prSet presAssocID="{BB4B7401-4B79-4563-9CA1-683B40B144B8}" presName="Name37" presStyleLbl="parChTrans1D4" presStyleIdx="31" presStyleCnt="47"/>
      <dgm:spPr/>
    </dgm:pt>
    <dgm:pt modelId="{2762D34D-A284-4156-8E6D-55A5BFC5EA4D}" type="pres">
      <dgm:prSet presAssocID="{1ED59994-A081-4426-A4CA-5D4FE2B69561}" presName="hierRoot2" presStyleCnt="0">
        <dgm:presLayoutVars>
          <dgm:hierBranch val="init"/>
        </dgm:presLayoutVars>
      </dgm:prSet>
      <dgm:spPr/>
    </dgm:pt>
    <dgm:pt modelId="{2C125A26-F3F4-4336-B48D-C4A6B6B1EC4F}" type="pres">
      <dgm:prSet presAssocID="{1ED59994-A081-4426-A4CA-5D4FE2B69561}" presName="rootComposite" presStyleCnt="0"/>
      <dgm:spPr/>
    </dgm:pt>
    <dgm:pt modelId="{7CD7F6B8-7255-4FC6-84DD-A97504406ECD}" type="pres">
      <dgm:prSet presAssocID="{1ED59994-A081-4426-A4CA-5D4FE2B69561}" presName="rootText" presStyleLbl="node4" presStyleIdx="31" presStyleCnt="47">
        <dgm:presLayoutVars>
          <dgm:chPref val="3"/>
        </dgm:presLayoutVars>
      </dgm:prSet>
      <dgm:spPr/>
    </dgm:pt>
    <dgm:pt modelId="{3EB78684-7E7A-4554-AFB1-D7D4D42DAC74}" type="pres">
      <dgm:prSet presAssocID="{1ED59994-A081-4426-A4CA-5D4FE2B69561}" presName="rootConnector" presStyleLbl="node4" presStyleIdx="31" presStyleCnt="47"/>
      <dgm:spPr/>
    </dgm:pt>
    <dgm:pt modelId="{C5E33295-BF9B-4E41-B75A-C6C64A736C2F}" type="pres">
      <dgm:prSet presAssocID="{1ED59994-A081-4426-A4CA-5D4FE2B69561}" presName="hierChild4" presStyleCnt="0"/>
      <dgm:spPr/>
    </dgm:pt>
    <dgm:pt modelId="{0BCFC80C-471C-4609-BE4B-E7A93E88436F}" type="pres">
      <dgm:prSet presAssocID="{1ED59994-A081-4426-A4CA-5D4FE2B69561}" presName="hierChild5" presStyleCnt="0"/>
      <dgm:spPr/>
    </dgm:pt>
    <dgm:pt modelId="{0FAD621E-A52E-4C2F-A7B1-F2C7E5915EFE}" type="pres">
      <dgm:prSet presAssocID="{A2D1C594-E525-4344-8072-F68A926DDD1F}" presName="hierChild5" presStyleCnt="0"/>
      <dgm:spPr/>
    </dgm:pt>
    <dgm:pt modelId="{DEC68DC6-53E1-417C-BBC9-4BAFEE31DAEA}" type="pres">
      <dgm:prSet presAssocID="{B751C493-5B0E-412F-AEFB-96E762AAF15F}" presName="hierChild5" presStyleCnt="0"/>
      <dgm:spPr/>
    </dgm:pt>
    <dgm:pt modelId="{716428CA-CA11-4744-A883-F2864D781D58}" type="pres">
      <dgm:prSet presAssocID="{F033473F-650F-4210-8B0F-547388016A04}" presName="Name37" presStyleLbl="parChTrans1D2" presStyleIdx="4" presStyleCnt="7"/>
      <dgm:spPr/>
    </dgm:pt>
    <dgm:pt modelId="{D3B43A39-9142-4B72-867C-F97BE32BB1D2}" type="pres">
      <dgm:prSet presAssocID="{5B19575B-68EF-4CEC-8641-1650524D9D30}" presName="hierRoot2" presStyleCnt="0">
        <dgm:presLayoutVars>
          <dgm:hierBranch val="init"/>
        </dgm:presLayoutVars>
      </dgm:prSet>
      <dgm:spPr/>
    </dgm:pt>
    <dgm:pt modelId="{76458C05-9D6C-482C-BF9C-EFFDA1EBA808}" type="pres">
      <dgm:prSet presAssocID="{5B19575B-68EF-4CEC-8641-1650524D9D30}" presName="rootComposite" presStyleCnt="0"/>
      <dgm:spPr/>
    </dgm:pt>
    <dgm:pt modelId="{8CE6CA43-5AF1-4621-A2DD-60E3279A3FD9}" type="pres">
      <dgm:prSet presAssocID="{5B19575B-68EF-4CEC-8641-1650524D9D30}" presName="rootText" presStyleLbl="node2" presStyleIdx="4" presStyleCnt="7">
        <dgm:presLayoutVars>
          <dgm:chPref val="3"/>
        </dgm:presLayoutVars>
      </dgm:prSet>
      <dgm:spPr/>
    </dgm:pt>
    <dgm:pt modelId="{F17C243F-DD6F-4B5A-8A96-FAA86505D40F}" type="pres">
      <dgm:prSet presAssocID="{5B19575B-68EF-4CEC-8641-1650524D9D30}" presName="rootConnector" presStyleLbl="node2" presStyleIdx="4" presStyleCnt="7"/>
      <dgm:spPr/>
    </dgm:pt>
    <dgm:pt modelId="{418E47BE-0994-4514-9D11-A05B31563EA3}" type="pres">
      <dgm:prSet presAssocID="{5B19575B-68EF-4CEC-8641-1650524D9D30}" presName="hierChild4" presStyleCnt="0"/>
      <dgm:spPr/>
    </dgm:pt>
    <dgm:pt modelId="{5D040E6F-1629-4002-83F5-E7108916CDAF}" type="pres">
      <dgm:prSet presAssocID="{183DF859-237E-4C2A-BCFD-DA7160D26DC3}" presName="Name37" presStyleLbl="parChTrans1D3" presStyleIdx="15" presStyleCnt="22"/>
      <dgm:spPr/>
    </dgm:pt>
    <dgm:pt modelId="{84CDF010-CF7A-404C-91B4-A3F56FB355E2}" type="pres">
      <dgm:prSet presAssocID="{8C763A2F-07C0-4E76-9F9C-10F6F298AA36}" presName="hierRoot2" presStyleCnt="0">
        <dgm:presLayoutVars>
          <dgm:hierBranch val="init"/>
        </dgm:presLayoutVars>
      </dgm:prSet>
      <dgm:spPr/>
    </dgm:pt>
    <dgm:pt modelId="{4230E413-1819-4430-9815-A0B0F8549EE5}" type="pres">
      <dgm:prSet presAssocID="{8C763A2F-07C0-4E76-9F9C-10F6F298AA36}" presName="rootComposite" presStyleCnt="0"/>
      <dgm:spPr/>
    </dgm:pt>
    <dgm:pt modelId="{FD2D1CDE-6412-4E22-832A-C428559AE635}" type="pres">
      <dgm:prSet presAssocID="{8C763A2F-07C0-4E76-9F9C-10F6F298AA36}" presName="rootText" presStyleLbl="node3" presStyleIdx="15" presStyleCnt="22">
        <dgm:presLayoutVars>
          <dgm:chPref val="3"/>
        </dgm:presLayoutVars>
      </dgm:prSet>
      <dgm:spPr/>
    </dgm:pt>
    <dgm:pt modelId="{03B0FB29-F033-4632-82A9-B0604E1E48EB}" type="pres">
      <dgm:prSet presAssocID="{8C763A2F-07C0-4E76-9F9C-10F6F298AA36}" presName="rootConnector" presStyleLbl="node3" presStyleIdx="15" presStyleCnt="22"/>
      <dgm:spPr/>
    </dgm:pt>
    <dgm:pt modelId="{BBF9FF35-33EF-4772-B31C-E72A71BC5106}" type="pres">
      <dgm:prSet presAssocID="{8C763A2F-07C0-4E76-9F9C-10F6F298AA36}" presName="hierChild4" presStyleCnt="0"/>
      <dgm:spPr/>
    </dgm:pt>
    <dgm:pt modelId="{32D23B54-0045-4B4C-980B-4BE2E85E711C}" type="pres">
      <dgm:prSet presAssocID="{CC7E2E55-0B94-4EC6-912E-74102186F950}" presName="Name37" presStyleLbl="parChTrans1D4" presStyleIdx="32" presStyleCnt="47"/>
      <dgm:spPr/>
    </dgm:pt>
    <dgm:pt modelId="{FF623B55-C8A0-4D21-8DB2-CAB4D0B0FFCF}" type="pres">
      <dgm:prSet presAssocID="{D496212D-B187-40C3-94DA-3531005CAC56}" presName="hierRoot2" presStyleCnt="0">
        <dgm:presLayoutVars>
          <dgm:hierBranch val="init"/>
        </dgm:presLayoutVars>
      </dgm:prSet>
      <dgm:spPr/>
    </dgm:pt>
    <dgm:pt modelId="{42840878-D04F-49BB-B723-7C0D84CB874A}" type="pres">
      <dgm:prSet presAssocID="{D496212D-B187-40C3-94DA-3531005CAC56}" presName="rootComposite" presStyleCnt="0"/>
      <dgm:spPr/>
    </dgm:pt>
    <dgm:pt modelId="{51A672A7-20EA-4867-9C58-DBB1F30F61A6}" type="pres">
      <dgm:prSet presAssocID="{D496212D-B187-40C3-94DA-3531005CAC56}" presName="rootText" presStyleLbl="node4" presStyleIdx="32" presStyleCnt="47">
        <dgm:presLayoutVars>
          <dgm:chPref val="3"/>
        </dgm:presLayoutVars>
      </dgm:prSet>
      <dgm:spPr/>
    </dgm:pt>
    <dgm:pt modelId="{261D7D2B-4EC0-4F92-A2DF-6DF230CD2998}" type="pres">
      <dgm:prSet presAssocID="{D496212D-B187-40C3-94DA-3531005CAC56}" presName="rootConnector" presStyleLbl="node4" presStyleIdx="32" presStyleCnt="47"/>
      <dgm:spPr/>
    </dgm:pt>
    <dgm:pt modelId="{CA22DF70-99AA-4201-BC2B-3EB96232B334}" type="pres">
      <dgm:prSet presAssocID="{D496212D-B187-40C3-94DA-3531005CAC56}" presName="hierChild4" presStyleCnt="0"/>
      <dgm:spPr/>
    </dgm:pt>
    <dgm:pt modelId="{A6D5511A-A953-47C9-9D04-34E0B44CC8D9}" type="pres">
      <dgm:prSet presAssocID="{D496212D-B187-40C3-94DA-3531005CAC56}" presName="hierChild5" presStyleCnt="0"/>
      <dgm:spPr/>
    </dgm:pt>
    <dgm:pt modelId="{6862A206-D81F-4CDF-8E5B-DEF115ECC3E3}" type="pres">
      <dgm:prSet presAssocID="{D59F4872-B990-4EF4-A654-2C8864E027C0}" presName="Name37" presStyleLbl="parChTrans1D4" presStyleIdx="33" presStyleCnt="47"/>
      <dgm:spPr/>
    </dgm:pt>
    <dgm:pt modelId="{3963A581-D315-41E5-A2DB-CE7193734E2E}" type="pres">
      <dgm:prSet presAssocID="{14846ABA-17E8-4D8B-BDE8-CB94C32BE6B1}" presName="hierRoot2" presStyleCnt="0">
        <dgm:presLayoutVars>
          <dgm:hierBranch val="init"/>
        </dgm:presLayoutVars>
      </dgm:prSet>
      <dgm:spPr/>
    </dgm:pt>
    <dgm:pt modelId="{94241D3C-70CE-49FE-9B3D-AA73DDC9E3DE}" type="pres">
      <dgm:prSet presAssocID="{14846ABA-17E8-4D8B-BDE8-CB94C32BE6B1}" presName="rootComposite" presStyleCnt="0"/>
      <dgm:spPr/>
    </dgm:pt>
    <dgm:pt modelId="{084D22FE-C1D8-46AA-8575-09D2077AD606}" type="pres">
      <dgm:prSet presAssocID="{14846ABA-17E8-4D8B-BDE8-CB94C32BE6B1}" presName="rootText" presStyleLbl="node4" presStyleIdx="33" presStyleCnt="47">
        <dgm:presLayoutVars>
          <dgm:chPref val="3"/>
        </dgm:presLayoutVars>
      </dgm:prSet>
      <dgm:spPr/>
    </dgm:pt>
    <dgm:pt modelId="{140FC882-CCE6-4254-9173-0648FCFC3140}" type="pres">
      <dgm:prSet presAssocID="{14846ABA-17E8-4D8B-BDE8-CB94C32BE6B1}" presName="rootConnector" presStyleLbl="node4" presStyleIdx="33" presStyleCnt="47"/>
      <dgm:spPr/>
    </dgm:pt>
    <dgm:pt modelId="{E5B136F3-F143-4529-BB89-CC0886E60E9C}" type="pres">
      <dgm:prSet presAssocID="{14846ABA-17E8-4D8B-BDE8-CB94C32BE6B1}" presName="hierChild4" presStyleCnt="0"/>
      <dgm:spPr/>
    </dgm:pt>
    <dgm:pt modelId="{7CD24D3A-2364-48C0-B568-49DA889FD144}" type="pres">
      <dgm:prSet presAssocID="{14846ABA-17E8-4D8B-BDE8-CB94C32BE6B1}" presName="hierChild5" presStyleCnt="0"/>
      <dgm:spPr/>
    </dgm:pt>
    <dgm:pt modelId="{547C477F-FA14-4896-9E69-BB4528E4155E}" type="pres">
      <dgm:prSet presAssocID="{F31B99B7-8E64-4393-B12E-E2F9807D661B}" presName="Name37" presStyleLbl="parChTrans1D4" presStyleIdx="34" presStyleCnt="47"/>
      <dgm:spPr/>
    </dgm:pt>
    <dgm:pt modelId="{2A5ADFBE-1480-454B-B232-DC5D25DAC683}" type="pres">
      <dgm:prSet presAssocID="{2B3DB941-7B9D-4A49-AFEF-DCDE3FC8AE48}" presName="hierRoot2" presStyleCnt="0">
        <dgm:presLayoutVars>
          <dgm:hierBranch val="init"/>
        </dgm:presLayoutVars>
      </dgm:prSet>
      <dgm:spPr/>
    </dgm:pt>
    <dgm:pt modelId="{01FA5677-F14C-456B-8BBB-2FB12B3E32D8}" type="pres">
      <dgm:prSet presAssocID="{2B3DB941-7B9D-4A49-AFEF-DCDE3FC8AE48}" presName="rootComposite" presStyleCnt="0"/>
      <dgm:spPr/>
    </dgm:pt>
    <dgm:pt modelId="{CC95A988-06E0-4C26-A612-0DD3C844D6E5}" type="pres">
      <dgm:prSet presAssocID="{2B3DB941-7B9D-4A49-AFEF-DCDE3FC8AE48}" presName="rootText" presStyleLbl="node4" presStyleIdx="34" presStyleCnt="47">
        <dgm:presLayoutVars>
          <dgm:chPref val="3"/>
        </dgm:presLayoutVars>
      </dgm:prSet>
      <dgm:spPr/>
    </dgm:pt>
    <dgm:pt modelId="{F01A8753-AB54-4EA7-85A5-4730517133D1}" type="pres">
      <dgm:prSet presAssocID="{2B3DB941-7B9D-4A49-AFEF-DCDE3FC8AE48}" presName="rootConnector" presStyleLbl="node4" presStyleIdx="34" presStyleCnt="47"/>
      <dgm:spPr/>
    </dgm:pt>
    <dgm:pt modelId="{670905C4-DC38-48CF-94C0-BB8B93291A2D}" type="pres">
      <dgm:prSet presAssocID="{2B3DB941-7B9D-4A49-AFEF-DCDE3FC8AE48}" presName="hierChild4" presStyleCnt="0"/>
      <dgm:spPr/>
    </dgm:pt>
    <dgm:pt modelId="{B192C1D6-691D-421F-A99E-05C4C7E992B1}" type="pres">
      <dgm:prSet presAssocID="{2B3DB941-7B9D-4A49-AFEF-DCDE3FC8AE48}" presName="hierChild5" presStyleCnt="0"/>
      <dgm:spPr/>
    </dgm:pt>
    <dgm:pt modelId="{AD0A65B6-3058-4DDA-8C4A-E1074171C9ED}" type="pres">
      <dgm:prSet presAssocID="{967227F9-5BA8-4549-B327-3E5F0ED2BE24}" presName="Name37" presStyleLbl="parChTrans1D4" presStyleIdx="35" presStyleCnt="47"/>
      <dgm:spPr/>
    </dgm:pt>
    <dgm:pt modelId="{42D4A29C-05E3-44C5-B180-F88273553A5B}" type="pres">
      <dgm:prSet presAssocID="{0F4AA017-8E20-4B38-A3BA-115D2D2FFA39}" presName="hierRoot2" presStyleCnt="0">
        <dgm:presLayoutVars>
          <dgm:hierBranch val="init"/>
        </dgm:presLayoutVars>
      </dgm:prSet>
      <dgm:spPr/>
    </dgm:pt>
    <dgm:pt modelId="{FECE5FD7-91E1-436E-A0E0-24764C341573}" type="pres">
      <dgm:prSet presAssocID="{0F4AA017-8E20-4B38-A3BA-115D2D2FFA39}" presName="rootComposite" presStyleCnt="0"/>
      <dgm:spPr/>
    </dgm:pt>
    <dgm:pt modelId="{F719E828-B0CF-474F-B947-0EF2AB053BE0}" type="pres">
      <dgm:prSet presAssocID="{0F4AA017-8E20-4B38-A3BA-115D2D2FFA39}" presName="rootText" presStyleLbl="node4" presStyleIdx="35" presStyleCnt="47">
        <dgm:presLayoutVars>
          <dgm:chPref val="3"/>
        </dgm:presLayoutVars>
      </dgm:prSet>
      <dgm:spPr/>
    </dgm:pt>
    <dgm:pt modelId="{A3B4972B-9F05-46D1-8322-A41D45325E0E}" type="pres">
      <dgm:prSet presAssocID="{0F4AA017-8E20-4B38-A3BA-115D2D2FFA39}" presName="rootConnector" presStyleLbl="node4" presStyleIdx="35" presStyleCnt="47"/>
      <dgm:spPr/>
    </dgm:pt>
    <dgm:pt modelId="{230CC0BD-E041-42A6-B1D4-C25F0D0A2E4B}" type="pres">
      <dgm:prSet presAssocID="{0F4AA017-8E20-4B38-A3BA-115D2D2FFA39}" presName="hierChild4" presStyleCnt="0"/>
      <dgm:spPr/>
    </dgm:pt>
    <dgm:pt modelId="{541BF6A4-8C77-4C4B-B390-4DCDEC78467E}" type="pres">
      <dgm:prSet presAssocID="{0F4AA017-8E20-4B38-A3BA-115D2D2FFA39}" presName="hierChild5" presStyleCnt="0"/>
      <dgm:spPr/>
    </dgm:pt>
    <dgm:pt modelId="{903586DD-491E-434F-9753-478DF6AE9437}" type="pres">
      <dgm:prSet presAssocID="{047BA8C1-6F8E-4E00-AD1B-656B3C0A1403}" presName="Name37" presStyleLbl="parChTrans1D4" presStyleIdx="36" presStyleCnt="47"/>
      <dgm:spPr/>
    </dgm:pt>
    <dgm:pt modelId="{F2064749-6107-4E9A-AF47-E8737067A0C9}" type="pres">
      <dgm:prSet presAssocID="{D3E5665A-050C-4DE7-A251-DC8D65CDAFA9}" presName="hierRoot2" presStyleCnt="0">
        <dgm:presLayoutVars>
          <dgm:hierBranch val="init"/>
        </dgm:presLayoutVars>
      </dgm:prSet>
      <dgm:spPr/>
    </dgm:pt>
    <dgm:pt modelId="{29086EAE-F01B-4ED3-96C4-543388F80DA3}" type="pres">
      <dgm:prSet presAssocID="{D3E5665A-050C-4DE7-A251-DC8D65CDAFA9}" presName="rootComposite" presStyleCnt="0"/>
      <dgm:spPr/>
    </dgm:pt>
    <dgm:pt modelId="{DBB90844-E964-404C-8A18-7C82AA93329D}" type="pres">
      <dgm:prSet presAssocID="{D3E5665A-050C-4DE7-A251-DC8D65CDAFA9}" presName="rootText" presStyleLbl="node4" presStyleIdx="36" presStyleCnt="47">
        <dgm:presLayoutVars>
          <dgm:chPref val="3"/>
        </dgm:presLayoutVars>
      </dgm:prSet>
      <dgm:spPr/>
    </dgm:pt>
    <dgm:pt modelId="{F19BD002-CFED-43D3-A65E-EDB13265AE07}" type="pres">
      <dgm:prSet presAssocID="{D3E5665A-050C-4DE7-A251-DC8D65CDAFA9}" presName="rootConnector" presStyleLbl="node4" presStyleIdx="36" presStyleCnt="47"/>
      <dgm:spPr/>
    </dgm:pt>
    <dgm:pt modelId="{107C9CF6-29E2-4629-992A-DF379E7D901C}" type="pres">
      <dgm:prSet presAssocID="{D3E5665A-050C-4DE7-A251-DC8D65CDAFA9}" presName="hierChild4" presStyleCnt="0"/>
      <dgm:spPr/>
    </dgm:pt>
    <dgm:pt modelId="{E7E4BE3F-4B40-4DAD-BDCC-FD2B5D3A1F2B}" type="pres">
      <dgm:prSet presAssocID="{D3E5665A-050C-4DE7-A251-DC8D65CDAFA9}" presName="hierChild5" presStyleCnt="0"/>
      <dgm:spPr/>
    </dgm:pt>
    <dgm:pt modelId="{28B5494F-831D-4DD6-AB09-D43EEEEC2FC0}" type="pres">
      <dgm:prSet presAssocID="{8C763A2F-07C0-4E76-9F9C-10F6F298AA36}" presName="hierChild5" presStyleCnt="0"/>
      <dgm:spPr/>
    </dgm:pt>
    <dgm:pt modelId="{3AA2B12C-E0E7-4705-83F6-02ADFB939922}" type="pres">
      <dgm:prSet presAssocID="{3DFB25BB-604D-4938-AA4C-20464079413C}" presName="Name37" presStyleLbl="parChTrans1D3" presStyleIdx="16" presStyleCnt="22"/>
      <dgm:spPr/>
    </dgm:pt>
    <dgm:pt modelId="{30247B8E-4591-489B-98BA-262F848ED424}" type="pres">
      <dgm:prSet presAssocID="{92733516-C848-4CBF-B1A0-38A32999A9CE}" presName="hierRoot2" presStyleCnt="0">
        <dgm:presLayoutVars>
          <dgm:hierBranch val="init"/>
        </dgm:presLayoutVars>
      </dgm:prSet>
      <dgm:spPr/>
    </dgm:pt>
    <dgm:pt modelId="{2A79AF32-FA8F-4C18-9EC6-A4FE92E18074}" type="pres">
      <dgm:prSet presAssocID="{92733516-C848-4CBF-B1A0-38A32999A9CE}" presName="rootComposite" presStyleCnt="0"/>
      <dgm:spPr/>
    </dgm:pt>
    <dgm:pt modelId="{63C30C38-9393-498D-8027-2FCC641CF5EC}" type="pres">
      <dgm:prSet presAssocID="{92733516-C848-4CBF-B1A0-38A32999A9CE}" presName="rootText" presStyleLbl="node3" presStyleIdx="16" presStyleCnt="22">
        <dgm:presLayoutVars>
          <dgm:chPref val="3"/>
        </dgm:presLayoutVars>
      </dgm:prSet>
      <dgm:spPr/>
    </dgm:pt>
    <dgm:pt modelId="{6EAD053E-A118-4C76-887C-308F14531066}" type="pres">
      <dgm:prSet presAssocID="{92733516-C848-4CBF-B1A0-38A32999A9CE}" presName="rootConnector" presStyleLbl="node3" presStyleIdx="16" presStyleCnt="22"/>
      <dgm:spPr/>
    </dgm:pt>
    <dgm:pt modelId="{DC42C933-C593-4074-9BBC-5333CAA9BBBB}" type="pres">
      <dgm:prSet presAssocID="{92733516-C848-4CBF-B1A0-38A32999A9CE}" presName="hierChild4" presStyleCnt="0"/>
      <dgm:spPr/>
    </dgm:pt>
    <dgm:pt modelId="{75082E40-AC45-40D2-862E-009A25B3B27F}" type="pres">
      <dgm:prSet presAssocID="{4955A6C2-A1DC-4129-8E7D-557D9054C7F3}" presName="Name37" presStyleLbl="parChTrans1D4" presStyleIdx="37" presStyleCnt="47"/>
      <dgm:spPr/>
    </dgm:pt>
    <dgm:pt modelId="{AD49E717-CF79-49A2-A75A-3F9A62A4D3DF}" type="pres">
      <dgm:prSet presAssocID="{025A2CE3-DB3D-4359-927C-002572947654}" presName="hierRoot2" presStyleCnt="0">
        <dgm:presLayoutVars>
          <dgm:hierBranch val="init"/>
        </dgm:presLayoutVars>
      </dgm:prSet>
      <dgm:spPr/>
    </dgm:pt>
    <dgm:pt modelId="{0B07D768-0F9D-4FA7-A970-84D922C4975A}" type="pres">
      <dgm:prSet presAssocID="{025A2CE3-DB3D-4359-927C-002572947654}" presName="rootComposite" presStyleCnt="0"/>
      <dgm:spPr/>
    </dgm:pt>
    <dgm:pt modelId="{23EAE825-41DD-4D5F-B3CC-A7F6A716EBBF}" type="pres">
      <dgm:prSet presAssocID="{025A2CE3-DB3D-4359-927C-002572947654}" presName="rootText" presStyleLbl="node4" presStyleIdx="37" presStyleCnt="47">
        <dgm:presLayoutVars>
          <dgm:chPref val="3"/>
        </dgm:presLayoutVars>
      </dgm:prSet>
      <dgm:spPr/>
    </dgm:pt>
    <dgm:pt modelId="{7E95701E-55A1-4252-94E6-BF5C03EE1120}" type="pres">
      <dgm:prSet presAssocID="{025A2CE3-DB3D-4359-927C-002572947654}" presName="rootConnector" presStyleLbl="node4" presStyleIdx="37" presStyleCnt="47"/>
      <dgm:spPr/>
    </dgm:pt>
    <dgm:pt modelId="{95CBC41F-C001-4961-A97C-459B2C5F6B2D}" type="pres">
      <dgm:prSet presAssocID="{025A2CE3-DB3D-4359-927C-002572947654}" presName="hierChild4" presStyleCnt="0"/>
      <dgm:spPr/>
    </dgm:pt>
    <dgm:pt modelId="{0F876F59-0907-4C10-BABF-079429BE82F6}" type="pres">
      <dgm:prSet presAssocID="{025A2CE3-DB3D-4359-927C-002572947654}" presName="hierChild5" presStyleCnt="0"/>
      <dgm:spPr/>
    </dgm:pt>
    <dgm:pt modelId="{74C4B034-02C6-4CFB-8BA9-F33BE2E16296}" type="pres">
      <dgm:prSet presAssocID="{FDD5DAB0-B160-4ACE-9E38-781A200331FE}" presName="Name37" presStyleLbl="parChTrans1D4" presStyleIdx="38" presStyleCnt="47"/>
      <dgm:spPr/>
    </dgm:pt>
    <dgm:pt modelId="{6B8C74B8-5EB4-4A27-979B-B271FA37EDF1}" type="pres">
      <dgm:prSet presAssocID="{41CDCE71-0A39-4F38-BE9E-0FDDFB88AA0E}" presName="hierRoot2" presStyleCnt="0">
        <dgm:presLayoutVars>
          <dgm:hierBranch val="init"/>
        </dgm:presLayoutVars>
      </dgm:prSet>
      <dgm:spPr/>
    </dgm:pt>
    <dgm:pt modelId="{172F93CD-F9A6-48A3-A499-778066663071}" type="pres">
      <dgm:prSet presAssocID="{41CDCE71-0A39-4F38-BE9E-0FDDFB88AA0E}" presName="rootComposite" presStyleCnt="0"/>
      <dgm:spPr/>
    </dgm:pt>
    <dgm:pt modelId="{E5DC3B2A-FEDE-4E1D-90AB-0F90BC44604E}" type="pres">
      <dgm:prSet presAssocID="{41CDCE71-0A39-4F38-BE9E-0FDDFB88AA0E}" presName="rootText" presStyleLbl="node4" presStyleIdx="38" presStyleCnt="47">
        <dgm:presLayoutVars>
          <dgm:chPref val="3"/>
        </dgm:presLayoutVars>
      </dgm:prSet>
      <dgm:spPr/>
    </dgm:pt>
    <dgm:pt modelId="{92F55700-B2B0-42F4-AC8F-4FC8CA908278}" type="pres">
      <dgm:prSet presAssocID="{41CDCE71-0A39-4F38-BE9E-0FDDFB88AA0E}" presName="rootConnector" presStyleLbl="node4" presStyleIdx="38" presStyleCnt="47"/>
      <dgm:spPr/>
    </dgm:pt>
    <dgm:pt modelId="{F9EDA130-B32E-44E8-8B9B-00116524716A}" type="pres">
      <dgm:prSet presAssocID="{41CDCE71-0A39-4F38-BE9E-0FDDFB88AA0E}" presName="hierChild4" presStyleCnt="0"/>
      <dgm:spPr/>
    </dgm:pt>
    <dgm:pt modelId="{FD68FD8D-C553-4B1B-B369-235512F01D71}" type="pres">
      <dgm:prSet presAssocID="{41CDCE71-0A39-4F38-BE9E-0FDDFB88AA0E}" presName="hierChild5" presStyleCnt="0"/>
      <dgm:spPr/>
    </dgm:pt>
    <dgm:pt modelId="{DA6649D0-B96E-46D1-903F-716417CE859B}" type="pres">
      <dgm:prSet presAssocID="{92733516-C848-4CBF-B1A0-38A32999A9CE}" presName="hierChild5" presStyleCnt="0"/>
      <dgm:spPr/>
    </dgm:pt>
    <dgm:pt modelId="{66B1EE39-F187-4B8F-B38E-0396410B8E27}" type="pres">
      <dgm:prSet presAssocID="{8A67830B-6DF0-47E8-8971-193335A874FF}" presName="Name37" presStyleLbl="parChTrans1D3" presStyleIdx="17" presStyleCnt="22"/>
      <dgm:spPr/>
    </dgm:pt>
    <dgm:pt modelId="{1E3B9171-D7D3-442F-8872-9C8DC001D355}" type="pres">
      <dgm:prSet presAssocID="{0C5E0724-3B84-4B49-AF23-9C1FE14DCA08}" presName="hierRoot2" presStyleCnt="0">
        <dgm:presLayoutVars>
          <dgm:hierBranch val="init"/>
        </dgm:presLayoutVars>
      </dgm:prSet>
      <dgm:spPr/>
    </dgm:pt>
    <dgm:pt modelId="{0A894CFF-4F39-4E32-B9A8-087B7A5F0525}" type="pres">
      <dgm:prSet presAssocID="{0C5E0724-3B84-4B49-AF23-9C1FE14DCA08}" presName="rootComposite" presStyleCnt="0"/>
      <dgm:spPr/>
    </dgm:pt>
    <dgm:pt modelId="{851C1552-1A04-4FA1-887C-B365A87231A3}" type="pres">
      <dgm:prSet presAssocID="{0C5E0724-3B84-4B49-AF23-9C1FE14DCA08}" presName="rootText" presStyleLbl="node3" presStyleIdx="17" presStyleCnt="22">
        <dgm:presLayoutVars>
          <dgm:chPref val="3"/>
        </dgm:presLayoutVars>
      </dgm:prSet>
      <dgm:spPr/>
    </dgm:pt>
    <dgm:pt modelId="{BC3FF1F7-3AF3-476D-BA0A-17ED6CA82D17}" type="pres">
      <dgm:prSet presAssocID="{0C5E0724-3B84-4B49-AF23-9C1FE14DCA08}" presName="rootConnector" presStyleLbl="node3" presStyleIdx="17" presStyleCnt="22"/>
      <dgm:spPr/>
    </dgm:pt>
    <dgm:pt modelId="{8F733D6C-9A31-43D6-9767-25D9DA731928}" type="pres">
      <dgm:prSet presAssocID="{0C5E0724-3B84-4B49-AF23-9C1FE14DCA08}" presName="hierChild4" presStyleCnt="0"/>
      <dgm:spPr/>
    </dgm:pt>
    <dgm:pt modelId="{02F80096-1000-44B1-B6F8-5039B5FF0882}" type="pres">
      <dgm:prSet presAssocID="{70AE2E6D-3FAB-4166-8581-969592ADC2D4}" presName="Name37" presStyleLbl="parChTrans1D4" presStyleIdx="39" presStyleCnt="47"/>
      <dgm:spPr/>
    </dgm:pt>
    <dgm:pt modelId="{4E523E9A-64E3-45E7-B7CC-FB8729853D80}" type="pres">
      <dgm:prSet presAssocID="{C1D5E9F4-A6FA-4961-BF64-5A0EC15C4B13}" presName="hierRoot2" presStyleCnt="0">
        <dgm:presLayoutVars>
          <dgm:hierBranch val="init"/>
        </dgm:presLayoutVars>
      </dgm:prSet>
      <dgm:spPr/>
    </dgm:pt>
    <dgm:pt modelId="{EAF954C1-A9CB-4359-A329-0F0028EF7372}" type="pres">
      <dgm:prSet presAssocID="{C1D5E9F4-A6FA-4961-BF64-5A0EC15C4B13}" presName="rootComposite" presStyleCnt="0"/>
      <dgm:spPr/>
    </dgm:pt>
    <dgm:pt modelId="{A57D767D-485F-40F3-8E0E-35898CE34AD6}" type="pres">
      <dgm:prSet presAssocID="{C1D5E9F4-A6FA-4961-BF64-5A0EC15C4B13}" presName="rootText" presStyleLbl="node4" presStyleIdx="39" presStyleCnt="47">
        <dgm:presLayoutVars>
          <dgm:chPref val="3"/>
        </dgm:presLayoutVars>
      </dgm:prSet>
      <dgm:spPr/>
    </dgm:pt>
    <dgm:pt modelId="{8F87934B-9333-4604-878A-B2297A18C67F}" type="pres">
      <dgm:prSet presAssocID="{C1D5E9F4-A6FA-4961-BF64-5A0EC15C4B13}" presName="rootConnector" presStyleLbl="node4" presStyleIdx="39" presStyleCnt="47"/>
      <dgm:spPr/>
    </dgm:pt>
    <dgm:pt modelId="{9AF13F3C-D790-47BD-8FFE-DE5F339B445C}" type="pres">
      <dgm:prSet presAssocID="{C1D5E9F4-A6FA-4961-BF64-5A0EC15C4B13}" presName="hierChild4" presStyleCnt="0"/>
      <dgm:spPr/>
    </dgm:pt>
    <dgm:pt modelId="{A0280485-E648-48DD-AA23-314495935BA2}" type="pres">
      <dgm:prSet presAssocID="{C1D5E9F4-A6FA-4961-BF64-5A0EC15C4B13}" presName="hierChild5" presStyleCnt="0"/>
      <dgm:spPr/>
    </dgm:pt>
    <dgm:pt modelId="{BFCAB365-6CD0-40B7-AC49-31D2C9B8753F}" type="pres">
      <dgm:prSet presAssocID="{6D65B588-6DDF-4914-B57A-5C69EF0D71B6}" presName="Name37" presStyleLbl="parChTrans1D4" presStyleIdx="40" presStyleCnt="47"/>
      <dgm:spPr/>
    </dgm:pt>
    <dgm:pt modelId="{1C182FBD-EF89-4655-B4DC-065DB0DD9447}" type="pres">
      <dgm:prSet presAssocID="{29DC51C0-AD07-4F23-8EAC-1F0BD48E5F60}" presName="hierRoot2" presStyleCnt="0">
        <dgm:presLayoutVars>
          <dgm:hierBranch val="init"/>
        </dgm:presLayoutVars>
      </dgm:prSet>
      <dgm:spPr/>
    </dgm:pt>
    <dgm:pt modelId="{0CF340FD-B649-481F-A26C-183F8F48428D}" type="pres">
      <dgm:prSet presAssocID="{29DC51C0-AD07-4F23-8EAC-1F0BD48E5F60}" presName="rootComposite" presStyleCnt="0"/>
      <dgm:spPr/>
    </dgm:pt>
    <dgm:pt modelId="{376FD0F0-561B-4280-AF40-441C0A0A631B}" type="pres">
      <dgm:prSet presAssocID="{29DC51C0-AD07-4F23-8EAC-1F0BD48E5F60}" presName="rootText" presStyleLbl="node4" presStyleIdx="40" presStyleCnt="47">
        <dgm:presLayoutVars>
          <dgm:chPref val="3"/>
        </dgm:presLayoutVars>
      </dgm:prSet>
      <dgm:spPr/>
    </dgm:pt>
    <dgm:pt modelId="{1BCACA42-0F49-45AE-80BD-1828CE74873C}" type="pres">
      <dgm:prSet presAssocID="{29DC51C0-AD07-4F23-8EAC-1F0BD48E5F60}" presName="rootConnector" presStyleLbl="node4" presStyleIdx="40" presStyleCnt="47"/>
      <dgm:spPr/>
    </dgm:pt>
    <dgm:pt modelId="{BD7CDD38-FCD3-4A45-96AF-ED5928B3EFFB}" type="pres">
      <dgm:prSet presAssocID="{29DC51C0-AD07-4F23-8EAC-1F0BD48E5F60}" presName="hierChild4" presStyleCnt="0"/>
      <dgm:spPr/>
    </dgm:pt>
    <dgm:pt modelId="{B63C995E-FD60-4825-B99F-944BE235A5FE}" type="pres">
      <dgm:prSet presAssocID="{29DC51C0-AD07-4F23-8EAC-1F0BD48E5F60}" presName="hierChild5" presStyleCnt="0"/>
      <dgm:spPr/>
    </dgm:pt>
    <dgm:pt modelId="{535CDFCA-6B87-4C8D-BD24-F5D569042685}" type="pres">
      <dgm:prSet presAssocID="{0C5E0724-3B84-4B49-AF23-9C1FE14DCA08}" presName="hierChild5" presStyleCnt="0"/>
      <dgm:spPr/>
    </dgm:pt>
    <dgm:pt modelId="{899137D7-80B5-45ED-8513-29AC567A3ED2}" type="pres">
      <dgm:prSet presAssocID="{FB3DAABE-004E-4672-A894-2692441A4236}" presName="Name37" presStyleLbl="parChTrans1D3" presStyleIdx="18" presStyleCnt="22"/>
      <dgm:spPr/>
    </dgm:pt>
    <dgm:pt modelId="{2837724A-FE38-44EF-80DE-6D5FE41953CF}" type="pres">
      <dgm:prSet presAssocID="{1BE65417-0BD5-46E8-AD9F-AFD56C4798F7}" presName="hierRoot2" presStyleCnt="0">
        <dgm:presLayoutVars>
          <dgm:hierBranch val="init"/>
        </dgm:presLayoutVars>
      </dgm:prSet>
      <dgm:spPr/>
    </dgm:pt>
    <dgm:pt modelId="{E4BD3749-E4CB-4403-91CB-B1E99E8EB9C2}" type="pres">
      <dgm:prSet presAssocID="{1BE65417-0BD5-46E8-AD9F-AFD56C4798F7}" presName="rootComposite" presStyleCnt="0"/>
      <dgm:spPr/>
    </dgm:pt>
    <dgm:pt modelId="{77E04A60-7E70-44FC-9C71-7829138F8F7F}" type="pres">
      <dgm:prSet presAssocID="{1BE65417-0BD5-46E8-AD9F-AFD56C4798F7}" presName="rootText" presStyleLbl="node3" presStyleIdx="18" presStyleCnt="22">
        <dgm:presLayoutVars>
          <dgm:chPref val="3"/>
        </dgm:presLayoutVars>
      </dgm:prSet>
      <dgm:spPr/>
    </dgm:pt>
    <dgm:pt modelId="{53FA3638-E652-4D62-AE0E-4063AC863102}" type="pres">
      <dgm:prSet presAssocID="{1BE65417-0BD5-46E8-AD9F-AFD56C4798F7}" presName="rootConnector" presStyleLbl="node3" presStyleIdx="18" presStyleCnt="22"/>
      <dgm:spPr/>
    </dgm:pt>
    <dgm:pt modelId="{A4F5E2A0-B131-4FF5-8D53-E8D629A7F257}" type="pres">
      <dgm:prSet presAssocID="{1BE65417-0BD5-46E8-AD9F-AFD56C4798F7}" presName="hierChild4" presStyleCnt="0"/>
      <dgm:spPr/>
    </dgm:pt>
    <dgm:pt modelId="{1550C1EF-B519-42F7-806A-B5F7293A0765}" type="pres">
      <dgm:prSet presAssocID="{E134F016-4055-452A-A293-79B0AE189D8D}" presName="Name37" presStyleLbl="parChTrans1D4" presStyleIdx="41" presStyleCnt="47"/>
      <dgm:spPr/>
    </dgm:pt>
    <dgm:pt modelId="{CC5CF1B8-1B59-4237-B4F8-0C8EDB8A5F7C}" type="pres">
      <dgm:prSet presAssocID="{53FFD67F-AECC-415F-A263-C48C78923091}" presName="hierRoot2" presStyleCnt="0">
        <dgm:presLayoutVars>
          <dgm:hierBranch val="init"/>
        </dgm:presLayoutVars>
      </dgm:prSet>
      <dgm:spPr/>
    </dgm:pt>
    <dgm:pt modelId="{EA0D5CC3-BBD2-4AF3-B474-1AC1AE0BF151}" type="pres">
      <dgm:prSet presAssocID="{53FFD67F-AECC-415F-A263-C48C78923091}" presName="rootComposite" presStyleCnt="0"/>
      <dgm:spPr/>
    </dgm:pt>
    <dgm:pt modelId="{21C85A95-0981-4F87-B679-B75498A2BAA0}" type="pres">
      <dgm:prSet presAssocID="{53FFD67F-AECC-415F-A263-C48C78923091}" presName="rootText" presStyleLbl="node4" presStyleIdx="41" presStyleCnt="47">
        <dgm:presLayoutVars>
          <dgm:chPref val="3"/>
        </dgm:presLayoutVars>
      </dgm:prSet>
      <dgm:spPr/>
    </dgm:pt>
    <dgm:pt modelId="{F69589B4-5207-451C-815A-6ABFB8D7CC97}" type="pres">
      <dgm:prSet presAssocID="{53FFD67F-AECC-415F-A263-C48C78923091}" presName="rootConnector" presStyleLbl="node4" presStyleIdx="41" presStyleCnt="47"/>
      <dgm:spPr/>
    </dgm:pt>
    <dgm:pt modelId="{24AAC5ED-3D6B-468D-97BC-7A1587A28DC7}" type="pres">
      <dgm:prSet presAssocID="{53FFD67F-AECC-415F-A263-C48C78923091}" presName="hierChild4" presStyleCnt="0"/>
      <dgm:spPr/>
    </dgm:pt>
    <dgm:pt modelId="{DBAEF8D4-38EF-4FD4-8728-AFBFFBAAC35C}" type="pres">
      <dgm:prSet presAssocID="{53FFD67F-AECC-415F-A263-C48C78923091}" presName="hierChild5" presStyleCnt="0"/>
      <dgm:spPr/>
    </dgm:pt>
    <dgm:pt modelId="{4322CC62-EF11-40C8-8A5C-F47D421612E1}" type="pres">
      <dgm:prSet presAssocID="{1BE65417-0BD5-46E8-AD9F-AFD56C4798F7}" presName="hierChild5" presStyleCnt="0"/>
      <dgm:spPr/>
    </dgm:pt>
    <dgm:pt modelId="{997587F4-AE19-4C42-9626-9D8B653976F3}" type="pres">
      <dgm:prSet presAssocID="{2903404F-342B-48B6-A3FE-9D26BA9CFBB7}" presName="Name37" presStyleLbl="parChTrans1D3" presStyleIdx="19" presStyleCnt="22"/>
      <dgm:spPr/>
    </dgm:pt>
    <dgm:pt modelId="{F7D80ED8-8259-4ABD-822F-A7A5F679B094}" type="pres">
      <dgm:prSet presAssocID="{69427F78-7AB5-45A9-9E23-0D5B88703439}" presName="hierRoot2" presStyleCnt="0">
        <dgm:presLayoutVars>
          <dgm:hierBranch val="init"/>
        </dgm:presLayoutVars>
      </dgm:prSet>
      <dgm:spPr/>
    </dgm:pt>
    <dgm:pt modelId="{037BA10F-60D2-46E5-B99C-81F389144A2E}" type="pres">
      <dgm:prSet presAssocID="{69427F78-7AB5-45A9-9E23-0D5B88703439}" presName="rootComposite" presStyleCnt="0"/>
      <dgm:spPr/>
    </dgm:pt>
    <dgm:pt modelId="{22ACB29C-FF8D-48A5-83E4-E753D827ED24}" type="pres">
      <dgm:prSet presAssocID="{69427F78-7AB5-45A9-9E23-0D5B88703439}" presName="rootText" presStyleLbl="node3" presStyleIdx="19" presStyleCnt="22">
        <dgm:presLayoutVars>
          <dgm:chPref val="3"/>
        </dgm:presLayoutVars>
      </dgm:prSet>
      <dgm:spPr/>
    </dgm:pt>
    <dgm:pt modelId="{AE044AC3-7917-4BF1-A2B2-C2D38853DD5B}" type="pres">
      <dgm:prSet presAssocID="{69427F78-7AB5-45A9-9E23-0D5B88703439}" presName="rootConnector" presStyleLbl="node3" presStyleIdx="19" presStyleCnt="22"/>
      <dgm:spPr/>
    </dgm:pt>
    <dgm:pt modelId="{9A460354-1C82-4012-AEC2-8736F0B4099D}" type="pres">
      <dgm:prSet presAssocID="{69427F78-7AB5-45A9-9E23-0D5B88703439}" presName="hierChild4" presStyleCnt="0"/>
      <dgm:spPr/>
    </dgm:pt>
    <dgm:pt modelId="{218453C0-C06E-49DE-9F2B-D3BF8F4F09E5}" type="pres">
      <dgm:prSet presAssocID="{EC6D807C-F47B-4EA9-8020-AAD4CC8EA7E7}" presName="Name37" presStyleLbl="parChTrans1D4" presStyleIdx="42" presStyleCnt="47"/>
      <dgm:spPr/>
    </dgm:pt>
    <dgm:pt modelId="{7F5F33C6-842E-4842-B3CF-FCB328A9F2AF}" type="pres">
      <dgm:prSet presAssocID="{E5B49892-7179-4878-A8BC-C73B469ABF15}" presName="hierRoot2" presStyleCnt="0">
        <dgm:presLayoutVars>
          <dgm:hierBranch val="init"/>
        </dgm:presLayoutVars>
      </dgm:prSet>
      <dgm:spPr/>
    </dgm:pt>
    <dgm:pt modelId="{E323B4E9-14BF-452E-BAA7-F00999F571E2}" type="pres">
      <dgm:prSet presAssocID="{E5B49892-7179-4878-A8BC-C73B469ABF15}" presName="rootComposite" presStyleCnt="0"/>
      <dgm:spPr/>
    </dgm:pt>
    <dgm:pt modelId="{CFA1823B-B02E-436E-9DCC-E1E5D871B470}" type="pres">
      <dgm:prSet presAssocID="{E5B49892-7179-4878-A8BC-C73B469ABF15}" presName="rootText" presStyleLbl="node4" presStyleIdx="42" presStyleCnt="47">
        <dgm:presLayoutVars>
          <dgm:chPref val="3"/>
        </dgm:presLayoutVars>
      </dgm:prSet>
      <dgm:spPr/>
    </dgm:pt>
    <dgm:pt modelId="{281ED375-AD6E-4F6A-993B-FC2B1FCD2EDA}" type="pres">
      <dgm:prSet presAssocID="{E5B49892-7179-4878-A8BC-C73B469ABF15}" presName="rootConnector" presStyleLbl="node4" presStyleIdx="42" presStyleCnt="47"/>
      <dgm:spPr/>
    </dgm:pt>
    <dgm:pt modelId="{1F726B80-46FB-42F1-98EA-F8FB4D8F312B}" type="pres">
      <dgm:prSet presAssocID="{E5B49892-7179-4878-A8BC-C73B469ABF15}" presName="hierChild4" presStyleCnt="0"/>
      <dgm:spPr/>
    </dgm:pt>
    <dgm:pt modelId="{B2233502-9246-4DC7-992D-548C3E5E3A78}" type="pres">
      <dgm:prSet presAssocID="{E5B49892-7179-4878-A8BC-C73B469ABF15}" presName="hierChild5" presStyleCnt="0"/>
      <dgm:spPr/>
    </dgm:pt>
    <dgm:pt modelId="{20E96A3F-76C0-4399-83EE-94B69463783B}" type="pres">
      <dgm:prSet presAssocID="{69427F78-7AB5-45A9-9E23-0D5B88703439}" presName="hierChild5" presStyleCnt="0"/>
      <dgm:spPr/>
    </dgm:pt>
    <dgm:pt modelId="{845AF8BF-02D2-4C35-913D-CD3524AD11E5}" type="pres">
      <dgm:prSet presAssocID="{5B19575B-68EF-4CEC-8641-1650524D9D30}" presName="hierChild5" presStyleCnt="0"/>
      <dgm:spPr/>
    </dgm:pt>
    <dgm:pt modelId="{43383B5D-797F-4F12-8340-F31061550506}" type="pres">
      <dgm:prSet presAssocID="{70CE178D-24CD-4389-B3E5-6C2ABD8ADEBB}" presName="Name37" presStyleLbl="parChTrans1D2" presStyleIdx="5" presStyleCnt="7"/>
      <dgm:spPr/>
    </dgm:pt>
    <dgm:pt modelId="{24017D19-839C-4362-B8BD-96EDC7D2B857}" type="pres">
      <dgm:prSet presAssocID="{472DAF2E-8278-4023-A36F-C04B307A8B8E}" presName="hierRoot2" presStyleCnt="0">
        <dgm:presLayoutVars>
          <dgm:hierBranch val="init"/>
        </dgm:presLayoutVars>
      </dgm:prSet>
      <dgm:spPr/>
    </dgm:pt>
    <dgm:pt modelId="{86F98877-450C-4FA5-B57C-600DC5BE93F1}" type="pres">
      <dgm:prSet presAssocID="{472DAF2E-8278-4023-A36F-C04B307A8B8E}" presName="rootComposite" presStyleCnt="0"/>
      <dgm:spPr/>
    </dgm:pt>
    <dgm:pt modelId="{A9051D7A-F9F2-4487-93AC-C6988811F235}" type="pres">
      <dgm:prSet presAssocID="{472DAF2E-8278-4023-A36F-C04B307A8B8E}" presName="rootText" presStyleLbl="node2" presStyleIdx="5" presStyleCnt="7">
        <dgm:presLayoutVars>
          <dgm:chPref val="3"/>
        </dgm:presLayoutVars>
      </dgm:prSet>
      <dgm:spPr/>
    </dgm:pt>
    <dgm:pt modelId="{BFCF2529-50C0-44B7-BF77-FD1356150372}" type="pres">
      <dgm:prSet presAssocID="{472DAF2E-8278-4023-A36F-C04B307A8B8E}" presName="rootConnector" presStyleLbl="node2" presStyleIdx="5" presStyleCnt="7"/>
      <dgm:spPr/>
    </dgm:pt>
    <dgm:pt modelId="{17A0BC67-D302-4227-B409-6681A01C5ED6}" type="pres">
      <dgm:prSet presAssocID="{472DAF2E-8278-4023-A36F-C04B307A8B8E}" presName="hierChild4" presStyleCnt="0"/>
      <dgm:spPr/>
    </dgm:pt>
    <dgm:pt modelId="{072C7576-E1B4-434C-A062-620BC269393C}" type="pres">
      <dgm:prSet presAssocID="{E1718938-61B5-4DE2-99CE-4FB479BD7294}" presName="Name37" presStyleLbl="parChTrans1D3" presStyleIdx="20" presStyleCnt="22"/>
      <dgm:spPr/>
    </dgm:pt>
    <dgm:pt modelId="{460F61E5-AF66-4031-9734-1D9F267F3644}" type="pres">
      <dgm:prSet presAssocID="{8123CB23-CDC6-42B6-BC84-04BB2678C612}" presName="hierRoot2" presStyleCnt="0">
        <dgm:presLayoutVars>
          <dgm:hierBranch val="init"/>
        </dgm:presLayoutVars>
      </dgm:prSet>
      <dgm:spPr/>
    </dgm:pt>
    <dgm:pt modelId="{92B00155-2353-4821-A456-10043BB38C79}" type="pres">
      <dgm:prSet presAssocID="{8123CB23-CDC6-42B6-BC84-04BB2678C612}" presName="rootComposite" presStyleCnt="0"/>
      <dgm:spPr/>
    </dgm:pt>
    <dgm:pt modelId="{166EA36C-0EF3-4B5B-902D-6BB2A175F68C}" type="pres">
      <dgm:prSet presAssocID="{8123CB23-CDC6-42B6-BC84-04BB2678C612}" presName="rootText" presStyleLbl="node3" presStyleIdx="20" presStyleCnt="22">
        <dgm:presLayoutVars>
          <dgm:chPref val="3"/>
        </dgm:presLayoutVars>
      </dgm:prSet>
      <dgm:spPr/>
    </dgm:pt>
    <dgm:pt modelId="{CF081751-C2EF-446D-BF6E-F1C45A18C0F6}" type="pres">
      <dgm:prSet presAssocID="{8123CB23-CDC6-42B6-BC84-04BB2678C612}" presName="rootConnector" presStyleLbl="node3" presStyleIdx="20" presStyleCnt="22"/>
      <dgm:spPr/>
    </dgm:pt>
    <dgm:pt modelId="{A818BD0E-2ABF-4B5B-875B-5547CD46A9E4}" type="pres">
      <dgm:prSet presAssocID="{8123CB23-CDC6-42B6-BC84-04BB2678C612}" presName="hierChild4" presStyleCnt="0"/>
      <dgm:spPr/>
    </dgm:pt>
    <dgm:pt modelId="{9187F32D-C330-4D30-B45D-EBC8CA1F7165}" type="pres">
      <dgm:prSet presAssocID="{29C26AEC-1B84-4A60-A255-AF7514B67577}" presName="Name37" presStyleLbl="parChTrans1D4" presStyleIdx="43" presStyleCnt="47"/>
      <dgm:spPr/>
    </dgm:pt>
    <dgm:pt modelId="{B995CAEF-9A3D-4C00-A0C0-76CD3D59AB58}" type="pres">
      <dgm:prSet presAssocID="{FFB7EC2D-2145-42B9-A5B8-CC4C7D97B6FB}" presName="hierRoot2" presStyleCnt="0">
        <dgm:presLayoutVars>
          <dgm:hierBranch val="init"/>
        </dgm:presLayoutVars>
      </dgm:prSet>
      <dgm:spPr/>
    </dgm:pt>
    <dgm:pt modelId="{E95E3B27-F67B-4E9C-B5E5-0FD7D0E999F0}" type="pres">
      <dgm:prSet presAssocID="{FFB7EC2D-2145-42B9-A5B8-CC4C7D97B6FB}" presName="rootComposite" presStyleCnt="0"/>
      <dgm:spPr/>
    </dgm:pt>
    <dgm:pt modelId="{6B22F1A4-29BE-442D-9B59-E4827DF70AF9}" type="pres">
      <dgm:prSet presAssocID="{FFB7EC2D-2145-42B9-A5B8-CC4C7D97B6FB}" presName="rootText" presStyleLbl="node4" presStyleIdx="43" presStyleCnt="47">
        <dgm:presLayoutVars>
          <dgm:chPref val="3"/>
        </dgm:presLayoutVars>
      </dgm:prSet>
      <dgm:spPr/>
    </dgm:pt>
    <dgm:pt modelId="{690F545A-9ED2-4617-86D3-A4CE1FBD1D88}" type="pres">
      <dgm:prSet presAssocID="{FFB7EC2D-2145-42B9-A5B8-CC4C7D97B6FB}" presName="rootConnector" presStyleLbl="node4" presStyleIdx="43" presStyleCnt="47"/>
      <dgm:spPr/>
    </dgm:pt>
    <dgm:pt modelId="{B7A00B02-4FB0-4B89-A76F-8F08CA48BA1D}" type="pres">
      <dgm:prSet presAssocID="{FFB7EC2D-2145-42B9-A5B8-CC4C7D97B6FB}" presName="hierChild4" presStyleCnt="0"/>
      <dgm:spPr/>
    </dgm:pt>
    <dgm:pt modelId="{01BE477B-9D18-4139-9842-8CB9B906500F}" type="pres">
      <dgm:prSet presAssocID="{FFB7EC2D-2145-42B9-A5B8-CC4C7D97B6FB}" presName="hierChild5" presStyleCnt="0"/>
      <dgm:spPr/>
    </dgm:pt>
    <dgm:pt modelId="{79709305-01CA-47CB-A2FD-7E42228ABEDD}" type="pres">
      <dgm:prSet presAssocID="{976FE409-DF90-48E6-A7BE-8247F2ACE69F}" presName="Name37" presStyleLbl="parChTrans1D4" presStyleIdx="44" presStyleCnt="47"/>
      <dgm:spPr/>
    </dgm:pt>
    <dgm:pt modelId="{EDC2311C-8F68-4A68-A81E-D8E3145A5878}" type="pres">
      <dgm:prSet presAssocID="{D7912EED-D6F2-4BB4-9D80-EE6B60D6AE63}" presName="hierRoot2" presStyleCnt="0">
        <dgm:presLayoutVars>
          <dgm:hierBranch val="init"/>
        </dgm:presLayoutVars>
      </dgm:prSet>
      <dgm:spPr/>
    </dgm:pt>
    <dgm:pt modelId="{D88589C3-DF3A-4A0A-96ED-0ED4B020A318}" type="pres">
      <dgm:prSet presAssocID="{D7912EED-D6F2-4BB4-9D80-EE6B60D6AE63}" presName="rootComposite" presStyleCnt="0"/>
      <dgm:spPr/>
    </dgm:pt>
    <dgm:pt modelId="{64E100B8-F512-4D53-B9C6-3A87F13349CC}" type="pres">
      <dgm:prSet presAssocID="{D7912EED-D6F2-4BB4-9D80-EE6B60D6AE63}" presName="rootText" presStyleLbl="node4" presStyleIdx="44" presStyleCnt="47">
        <dgm:presLayoutVars>
          <dgm:chPref val="3"/>
        </dgm:presLayoutVars>
      </dgm:prSet>
      <dgm:spPr/>
    </dgm:pt>
    <dgm:pt modelId="{D238D2DC-5A5B-4E69-A14E-1607829AA06D}" type="pres">
      <dgm:prSet presAssocID="{D7912EED-D6F2-4BB4-9D80-EE6B60D6AE63}" presName="rootConnector" presStyleLbl="node4" presStyleIdx="44" presStyleCnt="47"/>
      <dgm:spPr/>
    </dgm:pt>
    <dgm:pt modelId="{2D1D2EA7-80DF-41E5-9265-DE564C71CE90}" type="pres">
      <dgm:prSet presAssocID="{D7912EED-D6F2-4BB4-9D80-EE6B60D6AE63}" presName="hierChild4" presStyleCnt="0"/>
      <dgm:spPr/>
    </dgm:pt>
    <dgm:pt modelId="{3DE1B694-9E23-458A-85CA-EB54C1A5C1A3}" type="pres">
      <dgm:prSet presAssocID="{D7912EED-D6F2-4BB4-9D80-EE6B60D6AE63}" presName="hierChild5" presStyleCnt="0"/>
      <dgm:spPr/>
    </dgm:pt>
    <dgm:pt modelId="{6F4F71BB-D94B-49FC-B595-B71A05340490}" type="pres">
      <dgm:prSet presAssocID="{8123CB23-CDC6-42B6-BC84-04BB2678C612}" presName="hierChild5" presStyleCnt="0"/>
      <dgm:spPr/>
    </dgm:pt>
    <dgm:pt modelId="{DF57D283-A32E-4B93-A30C-F0D29DC5C971}" type="pres">
      <dgm:prSet presAssocID="{472DAF2E-8278-4023-A36F-C04B307A8B8E}" presName="hierChild5" presStyleCnt="0"/>
      <dgm:spPr/>
    </dgm:pt>
    <dgm:pt modelId="{E131C7C4-8395-4BC0-895E-B7DF844748A2}" type="pres">
      <dgm:prSet presAssocID="{DCF3430A-12CE-49A5-82D4-2E53B145DAF0}" presName="Name37" presStyleLbl="parChTrans1D2" presStyleIdx="6" presStyleCnt="7"/>
      <dgm:spPr/>
    </dgm:pt>
    <dgm:pt modelId="{FDF594B5-A7E6-4F95-A549-1992D8FCBF64}" type="pres">
      <dgm:prSet presAssocID="{943C630E-1F96-427A-9703-7AAC42DD8DD3}" presName="hierRoot2" presStyleCnt="0">
        <dgm:presLayoutVars>
          <dgm:hierBranch val="init"/>
        </dgm:presLayoutVars>
      </dgm:prSet>
      <dgm:spPr/>
    </dgm:pt>
    <dgm:pt modelId="{F1DCFCEE-9DB3-4D3C-B14A-607D2F895710}" type="pres">
      <dgm:prSet presAssocID="{943C630E-1F96-427A-9703-7AAC42DD8DD3}" presName="rootComposite" presStyleCnt="0"/>
      <dgm:spPr/>
    </dgm:pt>
    <dgm:pt modelId="{2BE0C6F0-4C5F-41D6-903D-8A300068FDA8}" type="pres">
      <dgm:prSet presAssocID="{943C630E-1F96-427A-9703-7AAC42DD8DD3}" presName="rootText" presStyleLbl="node2" presStyleIdx="6" presStyleCnt="7">
        <dgm:presLayoutVars>
          <dgm:chPref val="3"/>
        </dgm:presLayoutVars>
      </dgm:prSet>
      <dgm:spPr/>
    </dgm:pt>
    <dgm:pt modelId="{94FDE4F2-0B8C-4324-B323-98F9D2129199}" type="pres">
      <dgm:prSet presAssocID="{943C630E-1F96-427A-9703-7AAC42DD8DD3}" presName="rootConnector" presStyleLbl="node2" presStyleIdx="6" presStyleCnt="7"/>
      <dgm:spPr/>
    </dgm:pt>
    <dgm:pt modelId="{A0A46C39-D5F5-41F2-96F1-7E3C02E37EC1}" type="pres">
      <dgm:prSet presAssocID="{943C630E-1F96-427A-9703-7AAC42DD8DD3}" presName="hierChild4" presStyleCnt="0"/>
      <dgm:spPr/>
    </dgm:pt>
    <dgm:pt modelId="{2E97CEFC-EA7F-47BA-B65D-16A7FA8B3D0B}" type="pres">
      <dgm:prSet presAssocID="{19CCAB28-DDF5-4EB1-B78A-96FFFF5D1741}" presName="Name37" presStyleLbl="parChTrans1D3" presStyleIdx="21" presStyleCnt="22"/>
      <dgm:spPr/>
    </dgm:pt>
    <dgm:pt modelId="{6A6D84B6-BB49-4D47-9366-B039322C5E05}" type="pres">
      <dgm:prSet presAssocID="{46C596E1-7D71-44A5-9265-AED1DAB350BA}" presName="hierRoot2" presStyleCnt="0">
        <dgm:presLayoutVars>
          <dgm:hierBranch val="init"/>
        </dgm:presLayoutVars>
      </dgm:prSet>
      <dgm:spPr/>
    </dgm:pt>
    <dgm:pt modelId="{097EE456-F654-4B72-BD4E-F477289270A4}" type="pres">
      <dgm:prSet presAssocID="{46C596E1-7D71-44A5-9265-AED1DAB350BA}" presName="rootComposite" presStyleCnt="0"/>
      <dgm:spPr/>
    </dgm:pt>
    <dgm:pt modelId="{00F27773-45AE-4ED9-B07C-D312EDA0622E}" type="pres">
      <dgm:prSet presAssocID="{46C596E1-7D71-44A5-9265-AED1DAB350BA}" presName="rootText" presStyleLbl="node3" presStyleIdx="21" presStyleCnt="22">
        <dgm:presLayoutVars>
          <dgm:chPref val="3"/>
        </dgm:presLayoutVars>
      </dgm:prSet>
      <dgm:spPr/>
    </dgm:pt>
    <dgm:pt modelId="{A4A4F5E5-E265-4736-9D77-71CBBA3E622A}" type="pres">
      <dgm:prSet presAssocID="{46C596E1-7D71-44A5-9265-AED1DAB350BA}" presName="rootConnector" presStyleLbl="node3" presStyleIdx="21" presStyleCnt="22"/>
      <dgm:spPr/>
    </dgm:pt>
    <dgm:pt modelId="{F6C7ADE9-0B1A-4346-A300-B470607C99CD}" type="pres">
      <dgm:prSet presAssocID="{46C596E1-7D71-44A5-9265-AED1DAB350BA}" presName="hierChild4" presStyleCnt="0"/>
      <dgm:spPr/>
    </dgm:pt>
    <dgm:pt modelId="{F121068F-91EC-4E64-B1A6-80D31F099EB9}" type="pres">
      <dgm:prSet presAssocID="{09E0B99C-308B-41F7-87FE-12418026ECFD}" presName="Name37" presStyleLbl="parChTrans1D4" presStyleIdx="45" presStyleCnt="47"/>
      <dgm:spPr/>
    </dgm:pt>
    <dgm:pt modelId="{3DCB79FD-A957-4B40-A5D9-B0536A472280}" type="pres">
      <dgm:prSet presAssocID="{A82676E2-7411-452A-9721-9DD792575547}" presName="hierRoot2" presStyleCnt="0">
        <dgm:presLayoutVars>
          <dgm:hierBranch val="init"/>
        </dgm:presLayoutVars>
      </dgm:prSet>
      <dgm:spPr/>
    </dgm:pt>
    <dgm:pt modelId="{DC1A7C15-9967-4114-A11C-DD9D9CF814AE}" type="pres">
      <dgm:prSet presAssocID="{A82676E2-7411-452A-9721-9DD792575547}" presName="rootComposite" presStyleCnt="0"/>
      <dgm:spPr/>
    </dgm:pt>
    <dgm:pt modelId="{0C49CB07-1922-4034-B666-C3963111D47C}" type="pres">
      <dgm:prSet presAssocID="{A82676E2-7411-452A-9721-9DD792575547}" presName="rootText" presStyleLbl="node4" presStyleIdx="45" presStyleCnt="47">
        <dgm:presLayoutVars>
          <dgm:chPref val="3"/>
        </dgm:presLayoutVars>
      </dgm:prSet>
      <dgm:spPr/>
    </dgm:pt>
    <dgm:pt modelId="{216D31BA-BC1D-4828-97F1-8BBD4D8B4658}" type="pres">
      <dgm:prSet presAssocID="{A82676E2-7411-452A-9721-9DD792575547}" presName="rootConnector" presStyleLbl="node4" presStyleIdx="45" presStyleCnt="47"/>
      <dgm:spPr/>
    </dgm:pt>
    <dgm:pt modelId="{9CE12CCE-78BC-4F50-9B77-D18B32292EB5}" type="pres">
      <dgm:prSet presAssocID="{A82676E2-7411-452A-9721-9DD792575547}" presName="hierChild4" presStyleCnt="0"/>
      <dgm:spPr/>
    </dgm:pt>
    <dgm:pt modelId="{187A03EB-9C5E-40EB-A0CA-0E7479BBFE70}" type="pres">
      <dgm:prSet presAssocID="{A82676E2-7411-452A-9721-9DD792575547}" presName="hierChild5" presStyleCnt="0"/>
      <dgm:spPr/>
    </dgm:pt>
    <dgm:pt modelId="{23B737D9-D1D4-4026-9D25-F44F18DBC8ED}" type="pres">
      <dgm:prSet presAssocID="{DF7EC7A7-F400-4D98-AD45-5A2101C57CF1}" presName="Name37" presStyleLbl="parChTrans1D4" presStyleIdx="46" presStyleCnt="47"/>
      <dgm:spPr/>
    </dgm:pt>
    <dgm:pt modelId="{90569FBA-5E56-4AC2-A0DB-7CEADF4A70AA}" type="pres">
      <dgm:prSet presAssocID="{B014CC80-384B-4C97-88EE-116B20D13AFE}" presName="hierRoot2" presStyleCnt="0">
        <dgm:presLayoutVars>
          <dgm:hierBranch val="init"/>
        </dgm:presLayoutVars>
      </dgm:prSet>
      <dgm:spPr/>
    </dgm:pt>
    <dgm:pt modelId="{F8599F0B-AA20-4061-A8CD-591B8C3E4BA4}" type="pres">
      <dgm:prSet presAssocID="{B014CC80-384B-4C97-88EE-116B20D13AFE}" presName="rootComposite" presStyleCnt="0"/>
      <dgm:spPr/>
    </dgm:pt>
    <dgm:pt modelId="{4299E849-7C41-4ABC-80FD-41F1A76E064A}" type="pres">
      <dgm:prSet presAssocID="{B014CC80-384B-4C97-88EE-116B20D13AFE}" presName="rootText" presStyleLbl="node4" presStyleIdx="46" presStyleCnt="47">
        <dgm:presLayoutVars>
          <dgm:chPref val="3"/>
        </dgm:presLayoutVars>
      </dgm:prSet>
      <dgm:spPr/>
    </dgm:pt>
    <dgm:pt modelId="{50497833-6C2A-4D23-8DFF-C0347F64D675}" type="pres">
      <dgm:prSet presAssocID="{B014CC80-384B-4C97-88EE-116B20D13AFE}" presName="rootConnector" presStyleLbl="node4" presStyleIdx="46" presStyleCnt="47"/>
      <dgm:spPr/>
    </dgm:pt>
    <dgm:pt modelId="{9F273E26-5DBA-4B6E-B78F-1C051D8D10F2}" type="pres">
      <dgm:prSet presAssocID="{B014CC80-384B-4C97-88EE-116B20D13AFE}" presName="hierChild4" presStyleCnt="0"/>
      <dgm:spPr/>
    </dgm:pt>
    <dgm:pt modelId="{7A2901AD-BF1D-49E7-A7ED-95DCD58DC0D4}" type="pres">
      <dgm:prSet presAssocID="{B014CC80-384B-4C97-88EE-116B20D13AFE}" presName="hierChild5" presStyleCnt="0"/>
      <dgm:spPr/>
    </dgm:pt>
    <dgm:pt modelId="{08FD70FC-E5EE-4659-9970-AE9B48218E5C}" type="pres">
      <dgm:prSet presAssocID="{46C596E1-7D71-44A5-9265-AED1DAB350BA}" presName="hierChild5" presStyleCnt="0"/>
      <dgm:spPr/>
    </dgm:pt>
    <dgm:pt modelId="{2FA901B8-B76D-4FB7-9D83-8A8EEF238B47}" type="pres">
      <dgm:prSet presAssocID="{943C630E-1F96-427A-9703-7AAC42DD8DD3}" presName="hierChild5" presStyleCnt="0"/>
      <dgm:spPr/>
    </dgm:pt>
    <dgm:pt modelId="{B7D8C24F-D7E6-47F4-A7E5-8D2F1A97693F}" type="pres">
      <dgm:prSet presAssocID="{461FAFE6-FC31-43A5-AC8B-452C9A2270E7}" presName="hierChild3" presStyleCnt="0"/>
      <dgm:spPr/>
    </dgm:pt>
  </dgm:ptLst>
  <dgm:cxnLst>
    <dgm:cxn modelId="{03CB0501-DD7F-48FC-87D1-57E85CD0978E}" srcId="{F66250FC-953A-44AF-B684-EACAD81A6771}" destId="{C19EC6C9-80E5-484F-BD5B-3DB6D0DDB14D}" srcOrd="2" destOrd="0" parTransId="{CF8EC38D-28A5-4DED-972C-FF102312B001}" sibTransId="{51CDF06B-6149-4989-A683-F78E6F23530C}"/>
    <dgm:cxn modelId="{0D900D01-2862-4C72-9426-15D745B32DB5}" srcId="{276D2AE5-C55D-498B-9454-DE5454C670C8}" destId="{86143722-E349-41A5-9142-2211D419ED6B}" srcOrd="1" destOrd="0" parTransId="{044DC46D-98E1-4918-AD75-A58A821AE531}" sibTransId="{5EDF2898-33EE-4050-9AED-04D74E7F7530}"/>
    <dgm:cxn modelId="{1F00F701-D541-407F-BB11-B08305A40955}" type="presOf" srcId="{B21F9E35-2C1B-44C7-8701-AE94C1A6E212}" destId="{A5FE5543-9B93-47A2-8450-2338BB6E8523}" srcOrd="1" destOrd="0" presId="urn:microsoft.com/office/officeart/2005/8/layout/orgChart1"/>
    <dgm:cxn modelId="{98466B03-DBCC-466F-8C19-8511BD6A196B}" type="presOf" srcId="{5324E303-5841-40A7-802E-5E20FE051ED3}" destId="{41123B0A-F933-4364-B927-A33BB113426F}" srcOrd="0" destOrd="0" presId="urn:microsoft.com/office/officeart/2005/8/layout/orgChart1"/>
    <dgm:cxn modelId="{158BB003-AA81-4A00-A73B-F99726924AE1}" type="presOf" srcId="{5034B8AC-ECD9-4531-9250-0EFC34E7E854}" destId="{B37C6E8F-5E37-4B4B-9447-A59284B92B4A}" srcOrd="0" destOrd="0" presId="urn:microsoft.com/office/officeart/2005/8/layout/orgChart1"/>
    <dgm:cxn modelId="{F9DC5A04-14B9-41C4-8FDB-67C4525E7AC5}" type="presOf" srcId="{9879BFBD-8D1C-4242-86F5-5066F6F564AE}" destId="{C51BD533-3D5B-4353-BB35-B44C15D5CEC2}" srcOrd="1" destOrd="0" presId="urn:microsoft.com/office/officeart/2005/8/layout/orgChart1"/>
    <dgm:cxn modelId="{8B88FB06-A1EA-4594-B854-653CC300A85F}" type="presOf" srcId="{89406698-BC9F-4E51-AD7F-1560B58F566A}" destId="{E6A4E6F7-C1D1-4C43-9EC4-7C317A999876}" srcOrd="1" destOrd="0" presId="urn:microsoft.com/office/officeart/2005/8/layout/orgChart1"/>
    <dgm:cxn modelId="{6B32D907-94EF-4E05-A438-687A97DCE421}" type="presOf" srcId="{94ED6FCD-EA08-4657-934E-D78F4A5BB7B1}" destId="{6A54D899-1E1B-451A-80B5-E95CFA52DF0C}" srcOrd="0" destOrd="0" presId="urn:microsoft.com/office/officeart/2005/8/layout/orgChart1"/>
    <dgm:cxn modelId="{B69DFD07-9B89-4D0D-BEE2-3E8106E3AF73}" type="presOf" srcId="{86143722-E349-41A5-9142-2211D419ED6B}" destId="{D5D21A66-0023-473D-944B-AA42EF48AF9D}" srcOrd="1" destOrd="0" presId="urn:microsoft.com/office/officeart/2005/8/layout/orgChart1"/>
    <dgm:cxn modelId="{7F5BF20A-8EF1-4E07-A2C2-4B3186C7AC32}" srcId="{A797C950-5FEF-4254-8596-81D292A2901D}" destId="{5038CA58-8699-4173-A79E-C27BACDD3A20}" srcOrd="1" destOrd="0" parTransId="{E02B18D4-BF82-4BA5-8771-6924DA7590AB}" sibTransId="{A3874598-59CD-4241-AD51-E1A866423809}"/>
    <dgm:cxn modelId="{0B97520B-1E96-47AA-B2EA-B45CD04BCE1F}" srcId="{69427F78-7AB5-45A9-9E23-0D5B88703439}" destId="{E5B49892-7179-4878-A8BC-C73B469ABF15}" srcOrd="0" destOrd="0" parTransId="{EC6D807C-F47B-4EA9-8020-AAD4CC8EA7E7}" sibTransId="{43A08433-93DD-49DB-B87D-9F528A2A3C08}"/>
    <dgm:cxn modelId="{B7896E0C-9D74-4EA4-A161-CC005714847A}" srcId="{366C949F-CA33-4850-9CEF-15441F51C437}" destId="{4BCF4A49-1EC6-447D-B510-04CD575D5320}" srcOrd="1" destOrd="0" parTransId="{5034B8AC-ECD9-4531-9250-0EFC34E7E854}" sibTransId="{4F077C9E-4811-4833-AD82-C64C99EB52A4}"/>
    <dgm:cxn modelId="{02FDA10C-E7D6-48DA-AC59-C2B3D997869C}" type="presOf" srcId="{F119BAAF-C775-4FDF-9568-ABAE89B6027B}" destId="{B364A2E5-9FC4-4EDD-BF7F-B37A50735A6C}" srcOrd="0" destOrd="0" presId="urn:microsoft.com/office/officeart/2005/8/layout/orgChart1"/>
    <dgm:cxn modelId="{7AD0B70C-9311-479E-91AA-AF0B9E3F849D}" type="presOf" srcId="{6154E5EF-9CA7-481D-A55C-E8F855336948}" destId="{CE5321DA-A639-4C23-B490-17A535EFB978}" srcOrd="0" destOrd="0" presId="urn:microsoft.com/office/officeart/2005/8/layout/orgChart1"/>
    <dgm:cxn modelId="{4610580D-3D93-4AD8-9C81-CA63663BFFE4}" type="presOf" srcId="{3DFB25BB-604D-4938-AA4C-20464079413C}" destId="{3AA2B12C-E0E7-4705-83F6-02ADFB939922}" srcOrd="0" destOrd="0" presId="urn:microsoft.com/office/officeart/2005/8/layout/orgChart1"/>
    <dgm:cxn modelId="{D31A1D0E-9F24-4BEB-9F7B-C813D6FD0090}" type="presOf" srcId="{276D2AE5-C55D-498B-9454-DE5454C670C8}" destId="{3A86CCCF-1CF6-4D02-A006-0B708575B55F}" srcOrd="0" destOrd="0" presId="urn:microsoft.com/office/officeart/2005/8/layout/orgChart1"/>
    <dgm:cxn modelId="{E5C2CA0E-E175-4796-92B5-06201515A016}" srcId="{A8FB86D9-4CCB-471D-85D5-0E9A5983B15B}" destId="{94ED6FCD-EA08-4657-934E-D78F4A5BB7B1}" srcOrd="0" destOrd="0" parTransId="{491F95F5-0F1D-4B00-8F1C-4DCBAB0F0197}" sibTransId="{0ED7767E-3543-404D-BD3D-A12624655D2E}"/>
    <dgm:cxn modelId="{2C7D3F0F-C926-4D6C-B457-413E32CA7503}" type="presOf" srcId="{B014CC80-384B-4C97-88EE-116B20D13AFE}" destId="{50497833-6C2A-4D23-8DFF-C0347F64D675}" srcOrd="1" destOrd="0" presId="urn:microsoft.com/office/officeart/2005/8/layout/orgChart1"/>
    <dgm:cxn modelId="{A88E4B10-B926-4A6C-904F-A8101ADD6791}" type="presOf" srcId="{94ED6FCD-EA08-4657-934E-D78F4A5BB7B1}" destId="{C1CA3D19-91A9-4EB0-AE8B-E31BBF7D7E03}" srcOrd="1" destOrd="0" presId="urn:microsoft.com/office/officeart/2005/8/layout/orgChart1"/>
    <dgm:cxn modelId="{80039210-C03F-4B10-B222-320F3D36356E}" type="presOf" srcId="{A9AF77D9-A119-46B3-89F8-179F86A8DD32}" destId="{2B7084FB-E203-447F-8277-9B1314B9676B}" srcOrd="1" destOrd="0" presId="urn:microsoft.com/office/officeart/2005/8/layout/orgChart1"/>
    <dgm:cxn modelId="{6D490E11-6B47-4351-88F3-7C6294EE8C58}" type="presOf" srcId="{FFB7EC2D-2145-42B9-A5B8-CC4C7D97B6FB}" destId="{690F545A-9ED2-4617-86D3-A4CE1FBD1D88}" srcOrd="1" destOrd="0" presId="urn:microsoft.com/office/officeart/2005/8/layout/orgChart1"/>
    <dgm:cxn modelId="{B298C111-3CE0-40DB-B404-B721D729EBCD}" srcId="{46C596E1-7D71-44A5-9265-AED1DAB350BA}" destId="{B014CC80-384B-4C97-88EE-116B20D13AFE}" srcOrd="1" destOrd="0" parTransId="{DF7EC7A7-F400-4D98-AD45-5A2101C57CF1}" sibTransId="{5E68B486-F686-48B9-B578-F6EBFA445ECB}"/>
    <dgm:cxn modelId="{C61AD511-5F99-4B89-93FD-94BF51F50D28}" type="presOf" srcId="{4B2D1A64-FC27-43B2-923A-CA1EECC791B5}" destId="{9A9EFBCC-923D-45D4-8CAC-74E0283D83EE}" srcOrd="1" destOrd="0" presId="urn:microsoft.com/office/officeart/2005/8/layout/orgChart1"/>
    <dgm:cxn modelId="{3F6DCB12-4984-42D1-A286-1D892C2AE5A4}" srcId="{A797C950-5FEF-4254-8596-81D292A2901D}" destId="{F119BAAF-C775-4FDF-9568-ABAE89B6027B}" srcOrd="2" destOrd="0" parTransId="{FCFF6CFE-B4FA-4117-BEED-F4BC4FC5F568}" sibTransId="{5EBFAD95-8F47-4ADB-88B1-0B97DFD6DA3C}"/>
    <dgm:cxn modelId="{239D1515-0B1E-44F2-939D-E5A8F5A38E8B}" type="presOf" srcId="{56B467A1-0ACE-4575-A611-81A55209F312}" destId="{DCBD8D2A-EA2A-468F-A724-4B317F0B8122}" srcOrd="0" destOrd="0" presId="urn:microsoft.com/office/officeart/2005/8/layout/orgChart1"/>
    <dgm:cxn modelId="{1668BB16-1BCF-4DC3-99A4-0C11D1F8FBF0}" type="presOf" srcId="{DFCAB051-359C-4890-8C8A-7FDBB10E601D}" destId="{E3F477E8-B317-4790-9A4E-94A65A0DD64C}" srcOrd="1" destOrd="0" presId="urn:microsoft.com/office/officeart/2005/8/layout/orgChart1"/>
    <dgm:cxn modelId="{C0D5BD16-2D01-4FA3-909E-306BCEBCE074}" srcId="{461FAFE6-FC31-43A5-AC8B-452C9A2270E7}" destId="{F37874A9-04B3-4ACC-9996-157FC0D02D43}" srcOrd="1" destOrd="0" parTransId="{B6461733-609B-4F22-90F4-C9C1699BB386}" sibTransId="{290CD2FC-DBEA-464B-A746-7B7BBCD657FB}"/>
    <dgm:cxn modelId="{DE1EED16-9C6E-4C19-A7DE-6A86A100A08D}" type="presOf" srcId="{D496212D-B187-40C3-94DA-3531005CAC56}" destId="{261D7D2B-4EC0-4F92-A2DF-6DF230CD2998}" srcOrd="1" destOrd="0" presId="urn:microsoft.com/office/officeart/2005/8/layout/orgChart1"/>
    <dgm:cxn modelId="{5FCF691C-A5CB-42EA-BF47-FEC20119E305}" type="presOf" srcId="{6D65B588-6DDF-4914-B57A-5C69EF0D71B6}" destId="{BFCAB365-6CD0-40B7-AC49-31D2C9B8753F}" srcOrd="0" destOrd="0" presId="urn:microsoft.com/office/officeart/2005/8/layout/orgChart1"/>
    <dgm:cxn modelId="{11B6A41C-A1FA-480B-8923-3538BF36C320}" type="presOf" srcId="{2C720194-BDAE-459C-8D2C-D31EABA294B7}" destId="{9F05D5D7-559E-4FD7-B997-94D5B27F3F1C}" srcOrd="0" destOrd="0" presId="urn:microsoft.com/office/officeart/2005/8/layout/orgChart1"/>
    <dgm:cxn modelId="{3A27EA1C-1CFB-40BD-8D18-9D72CADF43A9}" type="presOf" srcId="{FF8EBA62-3332-4FB9-B9B4-684A5D011C88}" destId="{5D762D10-7512-414B-885A-144192157466}" srcOrd="1" destOrd="0" presId="urn:microsoft.com/office/officeart/2005/8/layout/orgChart1"/>
    <dgm:cxn modelId="{C38BAB1E-03A8-4FE1-ADEC-418B02B414D8}" type="presOf" srcId="{366C949F-CA33-4850-9CEF-15441F51C437}" destId="{A80E28F3-2F93-4406-B5F2-2B6330D258BF}" srcOrd="0" destOrd="0" presId="urn:microsoft.com/office/officeart/2005/8/layout/orgChart1"/>
    <dgm:cxn modelId="{953B5E1F-4EA6-40EB-B7EC-C04F202F2847}" type="presOf" srcId="{2E0C2E5E-9C9C-433F-9259-F5E84741F8B1}" destId="{B5EC75FC-4690-445B-A243-4AD72F67AACF}" srcOrd="0" destOrd="0" presId="urn:microsoft.com/office/officeart/2005/8/layout/orgChart1"/>
    <dgm:cxn modelId="{38802620-B458-4497-BE21-303556B99E5F}" srcId="{5B19575B-68EF-4CEC-8641-1650524D9D30}" destId="{69427F78-7AB5-45A9-9E23-0D5B88703439}" srcOrd="4" destOrd="0" parTransId="{2903404F-342B-48B6-A3FE-9D26BA9CFBB7}" sibTransId="{0F418886-FE42-4761-B69B-D43E4A2ADA92}"/>
    <dgm:cxn modelId="{A44D9420-F1E2-4E6D-ACBA-DD83268E9BB8}" type="presOf" srcId="{05C9E3BA-D5E9-4980-AAC9-AD93B5C51350}" destId="{E89588BA-ABAA-4ED4-86FD-09C589FC055F}" srcOrd="0" destOrd="0" presId="urn:microsoft.com/office/officeart/2005/8/layout/orgChart1"/>
    <dgm:cxn modelId="{9821A120-F24D-48D0-B606-1EDA03728079}" srcId="{472DAF2E-8278-4023-A36F-C04B307A8B8E}" destId="{8123CB23-CDC6-42B6-BC84-04BB2678C612}" srcOrd="0" destOrd="0" parTransId="{E1718938-61B5-4DE2-99CE-4FB479BD7294}" sibTransId="{79857485-B290-4357-BE18-5C1DD81D8AB0}"/>
    <dgm:cxn modelId="{F6B6CE22-B083-4EEE-BF7D-621272E30BBA}" srcId="{38B1F61A-F20A-4017-82E6-CF9DD02B5D61}" destId="{4B2D1A64-FC27-43B2-923A-CA1EECC791B5}" srcOrd="0" destOrd="0" parTransId="{AF50384C-0C4A-4C69-AF93-14A537DB499E}" sibTransId="{D802A27E-26E2-4AD0-BFFA-3836024FADDD}"/>
    <dgm:cxn modelId="{E9F26424-3293-4995-AD09-3EC4EE139C3A}" type="presOf" srcId="{82AE7FAC-7397-4F8E-9379-97D4B739031F}" destId="{FB7425AF-643B-4E1D-8AEE-87D9EA5AEC93}" srcOrd="0" destOrd="0" presId="urn:microsoft.com/office/officeart/2005/8/layout/orgChart1"/>
    <dgm:cxn modelId="{D3B7AF26-0576-4254-A867-AC95E955A3D0}" type="presOf" srcId="{E2189EDD-10C6-48CC-8A46-A90578A62E36}" destId="{6B336CFB-523F-4086-9312-1894F8CEDC29}" srcOrd="0" destOrd="0" presId="urn:microsoft.com/office/officeart/2005/8/layout/orgChart1"/>
    <dgm:cxn modelId="{43350027-AA35-43F9-BE52-D39686ACAF55}" type="presOf" srcId="{2903404F-342B-48B6-A3FE-9D26BA9CFBB7}" destId="{997587F4-AE19-4C42-9626-9D8B653976F3}" srcOrd="0" destOrd="0" presId="urn:microsoft.com/office/officeart/2005/8/layout/orgChart1"/>
    <dgm:cxn modelId="{D4BE0929-7FD0-4AE8-98E9-9700EF0D3A81}" type="presOf" srcId="{E4AF0CB0-4151-4E45-A4B5-A895B99BE37A}" destId="{03E4FB09-A7D5-4027-BAAA-71AE63496DC8}" srcOrd="0" destOrd="0" presId="urn:microsoft.com/office/officeart/2005/8/layout/orgChart1"/>
    <dgm:cxn modelId="{4C89A029-0D8E-413D-A1E0-9260DD4DCCE6}" srcId="{0C5E0724-3B84-4B49-AF23-9C1FE14DCA08}" destId="{29DC51C0-AD07-4F23-8EAC-1F0BD48E5F60}" srcOrd="1" destOrd="0" parTransId="{6D65B588-6DDF-4914-B57A-5C69EF0D71B6}" sibTransId="{F91CB010-77EA-4779-803B-0A392FE7C06A}"/>
    <dgm:cxn modelId="{1AAF7F2A-64FA-4191-B1D1-5F1ED06682D6}" srcId="{5B19575B-68EF-4CEC-8641-1650524D9D30}" destId="{1BE65417-0BD5-46E8-AD9F-AFD56C4798F7}" srcOrd="3" destOrd="0" parTransId="{FB3DAABE-004E-4672-A894-2692441A4236}" sibTransId="{F64DBBE4-D3C0-4378-9132-002FFD5DB9C5}"/>
    <dgm:cxn modelId="{CDEDD22B-9A16-495F-A7A0-6A15DF1DF6B0}" type="presOf" srcId="{14846ABA-17E8-4D8B-BDE8-CB94C32BE6B1}" destId="{140FC882-CCE6-4254-9173-0648FCFC3140}" srcOrd="1" destOrd="0" presId="urn:microsoft.com/office/officeart/2005/8/layout/orgChart1"/>
    <dgm:cxn modelId="{20DE362E-D1EE-42A4-9061-37AB994A5B4A}" type="presOf" srcId="{967227F9-5BA8-4549-B327-3E5F0ED2BE24}" destId="{AD0A65B6-3058-4DDA-8C4A-E1074171C9ED}" srcOrd="0" destOrd="0" presId="urn:microsoft.com/office/officeart/2005/8/layout/orgChart1"/>
    <dgm:cxn modelId="{AD8B392F-FFDB-460E-9F78-2B74C8EBE450}" type="presOf" srcId="{C1D5E9F4-A6FA-4961-BF64-5A0EC15C4B13}" destId="{8F87934B-9333-4604-878A-B2297A18C67F}" srcOrd="1" destOrd="0" presId="urn:microsoft.com/office/officeart/2005/8/layout/orgChart1"/>
    <dgm:cxn modelId="{1CD14F2F-918C-4635-A79C-648CED61C07E}" type="presOf" srcId="{29C26AEC-1B84-4A60-A255-AF7514B67577}" destId="{9187F32D-C330-4D30-B45D-EBC8CA1F7165}" srcOrd="0" destOrd="0" presId="urn:microsoft.com/office/officeart/2005/8/layout/orgChart1"/>
    <dgm:cxn modelId="{0EC4552F-E07A-46C3-8E28-411DD27C1F56}" type="presOf" srcId="{491F95F5-0F1D-4B00-8F1C-4DCBAB0F0197}" destId="{30A12B63-5D58-49A2-8AC0-594EFCA1BD6E}" srcOrd="0" destOrd="0" presId="urn:microsoft.com/office/officeart/2005/8/layout/orgChart1"/>
    <dgm:cxn modelId="{85FD802F-1248-488D-B58C-0D3B61E60ACF}" type="presOf" srcId="{F37874A9-04B3-4ACC-9996-157FC0D02D43}" destId="{23C52F36-731E-4B60-AEB5-4EDCB81C39CE}" srcOrd="0" destOrd="0" presId="urn:microsoft.com/office/officeart/2005/8/layout/orgChart1"/>
    <dgm:cxn modelId="{5D121430-1886-46C8-ACF8-6A030CE15D1F}" type="presOf" srcId="{EC6D807C-F47B-4EA9-8020-AAD4CC8EA7E7}" destId="{218453C0-C06E-49DE-9F2B-D3BF8F4F09E5}" srcOrd="0" destOrd="0" presId="urn:microsoft.com/office/officeart/2005/8/layout/orgChart1"/>
    <dgm:cxn modelId="{93236130-49F6-423C-86AB-03D745BE7366}" srcId="{6154E5EF-9CA7-481D-A55C-E8F855336948}" destId="{EE58E857-A77F-4C01-B304-E83362351826}" srcOrd="0" destOrd="0" parTransId="{F73462FB-073A-45C6-90DC-919678F8273A}" sibTransId="{9CA97D16-903B-40ED-A027-350F05427182}"/>
    <dgm:cxn modelId="{B0C7CE30-C9E5-4F80-A37C-2DAF12846CAA}" type="presOf" srcId="{D61799C5-867D-4173-9290-C81E29A1644E}" destId="{464C324E-8129-4845-9827-3A2FFA665A15}" srcOrd="0" destOrd="0" presId="urn:microsoft.com/office/officeart/2005/8/layout/orgChart1"/>
    <dgm:cxn modelId="{0DD36431-6326-497D-A1B5-6EF4598F90D5}" type="presOf" srcId="{C8D26794-9E18-4964-8D05-C66B81969EC0}" destId="{70112F4C-781E-4CC1-B11F-D10F654D9228}" srcOrd="0" destOrd="0" presId="urn:microsoft.com/office/officeart/2005/8/layout/orgChart1"/>
    <dgm:cxn modelId="{D5114A31-1ABA-41E3-9CCA-E48AFA4C93ED}" type="presOf" srcId="{221CA5FD-9E25-487C-9749-1423398FBFB2}" destId="{046A5B3C-085F-4EDA-8900-C0BB857F8B3F}" srcOrd="0" destOrd="0" presId="urn:microsoft.com/office/officeart/2005/8/layout/orgChart1"/>
    <dgm:cxn modelId="{CC872733-FCD2-4375-AC84-147AD834F9D6}" srcId="{A797C950-5FEF-4254-8596-81D292A2901D}" destId="{366C949F-CA33-4850-9CEF-15441F51C437}" srcOrd="6" destOrd="0" parTransId="{E2669468-9E1F-43A7-8B52-D09BC504A18E}" sibTransId="{C7FFBDC5-CE2A-408D-8FE1-B18670D148B1}"/>
    <dgm:cxn modelId="{D81E8F33-6B3A-45BC-8DA7-85E85AD79CA8}" srcId="{F66250FC-953A-44AF-B684-EACAD81A6771}" destId="{221CA5FD-9E25-487C-9749-1423398FBFB2}" srcOrd="1" destOrd="0" parTransId="{361BBB38-2F25-4447-8F38-6B7D42000ADD}" sibTransId="{EA5B1F25-0A91-4DDB-B0BE-DFF5E1511162}"/>
    <dgm:cxn modelId="{7C776335-F515-40C4-A5AD-D4FEB5861A0F}" type="presOf" srcId="{8E762797-3D6A-4DFF-8613-B055C351D3EE}" destId="{5FACC660-2ED9-489D-AFEB-34AD0AFA7ABF}" srcOrd="0" destOrd="0" presId="urn:microsoft.com/office/officeart/2005/8/layout/orgChart1"/>
    <dgm:cxn modelId="{E3057735-A6A2-45D8-9A30-72268BB73B18}" type="presOf" srcId="{E0329029-45D6-4A9A-B9CA-9786761FE59F}" destId="{6BF387FA-E7BA-489E-AB4E-507506A3D795}" srcOrd="1" destOrd="0" presId="urn:microsoft.com/office/officeart/2005/8/layout/orgChart1"/>
    <dgm:cxn modelId="{93198335-6D28-4F5E-8F66-DC7E46833C1A}" type="presOf" srcId="{FCFF6CFE-B4FA-4117-BEED-F4BC4FC5F568}" destId="{CDBE86C7-C518-420E-ABCA-271856E94E8D}" srcOrd="0" destOrd="0" presId="urn:microsoft.com/office/officeart/2005/8/layout/orgChart1"/>
    <dgm:cxn modelId="{D216D535-8807-45F4-87A9-450321001812}" type="presOf" srcId="{1BE65417-0BD5-46E8-AD9F-AFD56C4798F7}" destId="{53FA3638-E652-4D62-AE0E-4063AC863102}" srcOrd="1" destOrd="0" presId="urn:microsoft.com/office/officeart/2005/8/layout/orgChart1"/>
    <dgm:cxn modelId="{35CD4037-799A-4C76-81DE-9A49DD2721D2}" type="presOf" srcId="{FDD5DAB0-B160-4ACE-9E38-781A200331FE}" destId="{74C4B034-02C6-4CFB-8BA9-F33BE2E16296}" srcOrd="0" destOrd="0" presId="urn:microsoft.com/office/officeart/2005/8/layout/orgChart1"/>
    <dgm:cxn modelId="{96E85C37-2B91-44B4-8C0A-FF0D38AD2E0A}" type="presOf" srcId="{8E762797-3D6A-4DFF-8613-B055C351D3EE}" destId="{43C42BAD-AF62-4A66-8A77-104690ED1964}" srcOrd="1" destOrd="0" presId="urn:microsoft.com/office/officeart/2005/8/layout/orgChart1"/>
    <dgm:cxn modelId="{76BBC237-4801-428B-9113-59F15F6C932A}" type="presOf" srcId="{B751C493-5B0E-412F-AEFB-96E762AAF15F}" destId="{C0FE04DB-BFF8-4E91-8B98-A60D08931033}" srcOrd="0" destOrd="0" presId="urn:microsoft.com/office/officeart/2005/8/layout/orgChart1"/>
    <dgm:cxn modelId="{4DE2353B-3146-4298-999B-C5E477FC0062}" type="presOf" srcId="{EC4A118B-D163-4076-A8BC-8C2F1E997071}" destId="{C3AB04AF-FC53-4E5E-B83D-1DCB5CE74A9A}" srcOrd="0" destOrd="0" presId="urn:microsoft.com/office/officeart/2005/8/layout/orgChart1"/>
    <dgm:cxn modelId="{E273103C-C46C-4B4A-B3B5-21A4594743B9}" type="presOf" srcId="{4BCF4A49-1EC6-447D-B510-04CD575D5320}" destId="{FC40E124-20EE-4B04-A6E1-6E04007371F0}" srcOrd="1" destOrd="0" presId="urn:microsoft.com/office/officeart/2005/8/layout/orgChart1"/>
    <dgm:cxn modelId="{BF22363C-A037-4242-977D-4349755B3827}" srcId="{8C763A2F-07C0-4E76-9F9C-10F6F298AA36}" destId="{0F4AA017-8E20-4B38-A3BA-115D2D2FFA39}" srcOrd="3" destOrd="0" parTransId="{967227F9-5BA8-4549-B327-3E5F0ED2BE24}" sibTransId="{DDC2432F-5715-44D0-93A7-D0035E22E7D1}"/>
    <dgm:cxn modelId="{F027AD3D-B705-4084-90D8-87D9E7F9E9B1}" type="presOf" srcId="{2B3DB941-7B9D-4A49-AFEF-DCDE3FC8AE48}" destId="{F01A8753-AB54-4EA7-85A5-4730517133D1}" srcOrd="1" destOrd="0" presId="urn:microsoft.com/office/officeart/2005/8/layout/orgChart1"/>
    <dgm:cxn modelId="{A0F1213E-31B5-41CE-980A-8D0712C5A5FA}" type="presOf" srcId="{89406698-BC9F-4E51-AD7F-1560B58F566A}" destId="{A7FDE4B2-7596-43AA-983D-48475C484C0A}" srcOrd="0" destOrd="0" presId="urn:microsoft.com/office/officeart/2005/8/layout/orgChart1"/>
    <dgm:cxn modelId="{920B7A3E-3734-4458-AB8B-3772FFF2548D}" type="presOf" srcId="{4955A6C2-A1DC-4129-8E7D-557D9054C7F3}" destId="{75082E40-AC45-40D2-862E-009A25B3B27F}" srcOrd="0" destOrd="0" presId="urn:microsoft.com/office/officeart/2005/8/layout/orgChart1"/>
    <dgm:cxn modelId="{A270C23F-D971-47D3-BCB3-07054B06A504}" srcId="{985C67E7-7599-4E57-AAC1-A6C795DC1CA7}" destId="{197F4DCD-BF04-4EC5-BDD6-F10C9FD20013}" srcOrd="1" destOrd="0" parTransId="{D61799C5-867D-4173-9290-C81E29A1644E}" sibTransId="{8EEAE44F-F625-4329-8EFB-1A3BB9E0168D}"/>
    <dgm:cxn modelId="{7CDC7940-3A69-491D-8700-9448C5A2DB03}" type="presOf" srcId="{CB01A000-E16B-4AEA-A5DB-6E55D3F10BB7}" destId="{612FDA73-A53F-4E3D-B968-EC187668D315}" srcOrd="0" destOrd="0" presId="urn:microsoft.com/office/officeart/2005/8/layout/orgChart1"/>
    <dgm:cxn modelId="{895FC55B-BDC7-44E6-9019-F78CBFBD426D}" srcId="{1BE65417-0BD5-46E8-AD9F-AFD56C4798F7}" destId="{53FFD67F-AECC-415F-A263-C48C78923091}" srcOrd="0" destOrd="0" parTransId="{E134F016-4055-452A-A293-79B0AE189D8D}" sibTransId="{95E74C36-D79B-4C0C-B586-9CC34C94F8D7}"/>
    <dgm:cxn modelId="{48C6F15D-7ADE-4AD4-8284-262D1D877D6D}" type="presOf" srcId="{41CDCE71-0A39-4F38-BE9E-0FDDFB88AA0E}" destId="{92F55700-B2B0-42F4-AC8F-4FC8CA908278}" srcOrd="1" destOrd="0" presId="urn:microsoft.com/office/officeart/2005/8/layout/orgChart1"/>
    <dgm:cxn modelId="{1F04E65F-E1B0-483B-BAE3-DDC62DC84FA0}" srcId="{2C720194-BDAE-459C-8D2C-D31EABA294B7}" destId="{FF8EBA62-3332-4FB9-B9B4-684A5D011C88}" srcOrd="0" destOrd="0" parTransId="{05C9E3BA-D5E9-4980-AAC9-AD93B5C51350}" sibTransId="{B8761A44-1EF5-40F1-A3D9-97003C92CA5A}"/>
    <dgm:cxn modelId="{FED1EA5F-D649-4828-B974-DC763FD6190C}" type="presOf" srcId="{F6884729-16B8-4FC9-A633-870AEFCBFA52}" destId="{91D56F08-E32A-4272-9004-AF1C0AA10F20}" srcOrd="1" destOrd="0" presId="urn:microsoft.com/office/officeart/2005/8/layout/orgChart1"/>
    <dgm:cxn modelId="{FEF55141-5D51-4618-8D87-C6D82739DDDB}" type="presOf" srcId="{C19EC6C9-80E5-484F-BD5B-3DB6D0DDB14D}" destId="{8C756125-32F4-4885-9333-65978BF9C377}" srcOrd="1" destOrd="0" presId="urn:microsoft.com/office/officeart/2005/8/layout/orgChart1"/>
    <dgm:cxn modelId="{47A58B61-F99C-4F4B-A05B-0CFC814B3181}" type="presOf" srcId="{0D93CCA0-7129-4123-8706-307111D9EFE0}" destId="{D4753D9C-A3D9-49C6-8243-9319BE6B0D16}" srcOrd="1" destOrd="0" presId="urn:microsoft.com/office/officeart/2005/8/layout/orgChart1"/>
    <dgm:cxn modelId="{B53BC741-A36B-41E2-82CA-ADE4A4D3F607}" type="presOf" srcId="{36BADCA1-1FAB-4589-881D-A109084DE8BB}" destId="{97E3C28B-0DF1-4697-8348-6DB30895A94B}" srcOrd="0" destOrd="0" presId="urn:microsoft.com/office/officeart/2005/8/layout/orgChart1"/>
    <dgm:cxn modelId="{3B16FA41-D462-4277-B429-92691A5A2B9D}" type="presOf" srcId="{472DAF2E-8278-4023-A36F-C04B307A8B8E}" destId="{A9051D7A-F9F2-4487-93AC-C6988811F235}" srcOrd="0" destOrd="0" presId="urn:microsoft.com/office/officeart/2005/8/layout/orgChart1"/>
    <dgm:cxn modelId="{18EC7A62-D8B5-4423-A512-08027AB40290}" type="presOf" srcId="{7277AA89-7E04-4851-A010-77B4A7AE39E4}" destId="{A96EFE03-8472-4D4D-93B9-9D92287A725F}" srcOrd="0" destOrd="0" presId="urn:microsoft.com/office/officeart/2005/8/layout/orgChart1"/>
    <dgm:cxn modelId="{2B66ED62-69AC-4194-B50E-5EDB7529FFF9}" srcId="{A797C950-5FEF-4254-8596-81D292A2901D}" destId="{6154E5EF-9CA7-481D-A55C-E8F855336948}" srcOrd="4" destOrd="0" parTransId="{898B2BF1-1CA5-439F-B7B3-5B1F840F1C5F}" sibTransId="{92745D6F-0F8C-4351-844C-1B12F64E4E7B}"/>
    <dgm:cxn modelId="{74A11A63-F71D-49D1-96FC-C527975C4492}" srcId="{F4FA0063-9DE5-44DC-A837-F0C77309479B}" destId="{E3395EAD-17B0-4EAA-871B-37669FCA20E0}" srcOrd="0" destOrd="0" parTransId="{946DE43D-555F-4E9C-B000-148CA8A88F8C}" sibTransId="{6A399A72-2044-4F2E-829B-93CB7B4784C6}"/>
    <dgm:cxn modelId="{4E475D63-C2B7-4D40-8651-5FE9FC14E98D}" type="presOf" srcId="{E1718938-61B5-4DE2-99CE-4FB479BD7294}" destId="{072C7576-E1B4-434C-A062-620BC269393C}" srcOrd="0" destOrd="0" presId="urn:microsoft.com/office/officeart/2005/8/layout/orgChart1"/>
    <dgm:cxn modelId="{E576FA63-6F84-4FF1-92DF-12C9B1F04D15}" srcId="{A797C950-5FEF-4254-8596-81D292A2901D}" destId="{985C67E7-7599-4E57-AAC1-A6C795DC1CA7}" srcOrd="5" destOrd="0" parTransId="{6B547265-666D-4D38-9F67-4AF9A52703BB}" sibTransId="{A7299F07-6E27-429D-AE8A-265474278DD3}"/>
    <dgm:cxn modelId="{D5953944-D59F-421F-87CA-8C3800040283}" type="presOf" srcId="{FB3DAABE-004E-4672-A894-2692441A4236}" destId="{899137D7-80B5-45ED-8513-29AC567A3ED2}" srcOrd="0" destOrd="0" presId="urn:microsoft.com/office/officeart/2005/8/layout/orgChart1"/>
    <dgm:cxn modelId="{9E934064-6347-4050-ADF8-D7596E10A0A9}" type="presOf" srcId="{0F4AA017-8E20-4B38-A3BA-115D2D2FFA39}" destId="{A3B4972B-9F05-46D1-8322-A41D45325E0E}" srcOrd="1" destOrd="0" presId="urn:microsoft.com/office/officeart/2005/8/layout/orgChart1"/>
    <dgm:cxn modelId="{7E5D7A64-94DC-4613-B339-CFBC37A49643}" type="presOf" srcId="{E3395EAD-17B0-4EAA-871B-37669FCA20E0}" destId="{12D76934-9522-403B-AB92-1ECDE747508C}" srcOrd="1" destOrd="0" presId="urn:microsoft.com/office/officeart/2005/8/layout/orgChart1"/>
    <dgm:cxn modelId="{0ADF8165-AC64-444F-B192-2EFD24938917}" srcId="{A8FB86D9-4CCB-471D-85D5-0E9A5983B15B}" destId="{0A9006C5-B3B5-480C-AE85-3739F57D6790}" srcOrd="2" destOrd="0" parTransId="{EA39FA7C-9E56-491D-A3AD-675FF4308EB6}" sibTransId="{0FFCBD39-A257-4625-A69E-C53F611555EE}"/>
    <dgm:cxn modelId="{1D1DB065-829E-4CFC-9A3B-79720EED0E06}" srcId="{F37874A9-04B3-4ACC-9996-157FC0D02D43}" destId="{276D2AE5-C55D-498B-9454-DE5454C670C8}" srcOrd="2" destOrd="0" parTransId="{A79E49D8-D085-427E-9D80-CE25BD18968D}" sibTransId="{482A9B28-30CF-4FB0-B31E-7C96377F78FA}"/>
    <dgm:cxn modelId="{A98F2E46-5D78-4E70-B194-161212BD4923}" type="presOf" srcId="{70CE178D-24CD-4389-B3E5-6C2ABD8ADEBB}" destId="{43383B5D-797F-4F12-8340-F31061550506}" srcOrd="0" destOrd="0" presId="urn:microsoft.com/office/officeart/2005/8/layout/orgChart1"/>
    <dgm:cxn modelId="{FE6C0F47-47DC-447E-82E4-1C47B72A7AE8}" type="presOf" srcId="{FFB7EC2D-2145-42B9-A5B8-CC4C7D97B6FB}" destId="{6B22F1A4-29BE-442D-9B59-E4827DF70AF9}" srcOrd="0" destOrd="0" presId="urn:microsoft.com/office/officeart/2005/8/layout/orgChart1"/>
    <dgm:cxn modelId="{E9646B67-5908-4DE7-8EBC-87D662AEE42C}" type="presOf" srcId="{53FFD67F-AECC-415F-A263-C48C78923091}" destId="{21C85A95-0981-4F87-B679-B75498A2BAA0}" srcOrd="0" destOrd="0" presId="urn:microsoft.com/office/officeart/2005/8/layout/orgChart1"/>
    <dgm:cxn modelId="{60AB5667-0ABF-44DA-996A-A6A4613868B9}" type="presOf" srcId="{70AE2E6D-3FAB-4166-8581-969592ADC2D4}" destId="{02F80096-1000-44B1-B6F8-5039B5FF0882}" srcOrd="0" destOrd="0" presId="urn:microsoft.com/office/officeart/2005/8/layout/orgChart1"/>
    <dgm:cxn modelId="{2903CE47-7165-4475-B226-EFD57B3E4BF7}" srcId="{38B1F61A-F20A-4017-82E6-CF9DD02B5D61}" destId="{CB01A000-E16B-4AEA-A5DB-6E55D3F10BB7}" srcOrd="1" destOrd="0" parTransId="{25C3CA73-C05A-4663-9D74-1F330F6927B3}" sibTransId="{2BEF9722-66D8-42CB-BCF2-18AD731F817F}"/>
    <dgm:cxn modelId="{7FF9D347-7DBE-4005-BD69-C38B0103EFC5}" type="presOf" srcId="{461FAFE6-FC31-43A5-AC8B-452C9A2270E7}" destId="{ECFE7358-4E50-42DB-8D1D-102A5DDF35EF}" srcOrd="1" destOrd="0" presId="urn:microsoft.com/office/officeart/2005/8/layout/orgChart1"/>
    <dgm:cxn modelId="{1E941948-7773-4CAE-B2DE-1E4727A11E1C}" type="presOf" srcId="{E5B49892-7179-4878-A8BC-C73B469ABF15}" destId="{CFA1823B-B02E-436E-9DCC-E1E5D871B470}" srcOrd="0" destOrd="0" presId="urn:microsoft.com/office/officeart/2005/8/layout/orgChart1"/>
    <dgm:cxn modelId="{74154548-65BC-4E68-A9B0-C260D6AA02D9}" type="presOf" srcId="{B6461733-609B-4F22-90F4-C9C1699BB386}" destId="{4DED3532-D3FE-442A-BF91-C21AE548A17F}" srcOrd="0" destOrd="0" presId="urn:microsoft.com/office/officeart/2005/8/layout/orgChart1"/>
    <dgm:cxn modelId="{7534DA68-A036-4B8B-9A0D-F4A16F5E4C39}" type="presOf" srcId="{DB3BA03C-9568-4D5A-9695-45A62EE6A310}" destId="{86EC38CA-2FCA-4BDD-98B2-06FF04224354}" srcOrd="0" destOrd="0" presId="urn:microsoft.com/office/officeart/2005/8/layout/orgChart1"/>
    <dgm:cxn modelId="{44962069-6993-479B-A182-3DA30BE6E587}" type="presOf" srcId="{E0C4B984-1E5F-4D8B-8D05-39E73BAE918C}" destId="{0B1506D0-01CE-4F86-A2B0-2900E763C48D}" srcOrd="0" destOrd="0" presId="urn:microsoft.com/office/officeart/2005/8/layout/orgChart1"/>
    <dgm:cxn modelId="{C12B2469-9F74-4343-891B-6C88F6BC9C04}" type="presOf" srcId="{301303AB-C006-47A8-8D8D-34B73E557A89}" destId="{5CD97FB8-C3DB-4DDA-84D0-91DC9469BC93}" srcOrd="0" destOrd="0" presId="urn:microsoft.com/office/officeart/2005/8/layout/orgChart1"/>
    <dgm:cxn modelId="{5FB2BD69-AF78-48B2-A50D-16F15954F177}" type="presOf" srcId="{69427F78-7AB5-45A9-9E23-0D5B88703439}" destId="{AE044AC3-7917-4BF1-A2B2-C2D38853DD5B}" srcOrd="1" destOrd="0" presId="urn:microsoft.com/office/officeart/2005/8/layout/orgChart1"/>
    <dgm:cxn modelId="{D01F4C6A-45AF-4F2A-B0F4-A4AF9C35CB2C}" srcId="{07DD6E1F-5C78-4C3C-B29F-E34B26428F32}" destId="{461FAFE6-FC31-43A5-AC8B-452C9A2270E7}" srcOrd="0" destOrd="0" parTransId="{E91348BB-7120-4521-BD4A-2EC3E9F181C2}" sibTransId="{4E988C8D-965C-4912-B626-AF98FA8759BA}"/>
    <dgm:cxn modelId="{5A448D4A-1C28-41BC-8A8A-2D9111DF83A4}" type="presOf" srcId="{C86CD099-DDB2-4423-84B4-ED45262DDE45}" destId="{F8F60B91-1223-4ED4-9C6A-53701A1FC808}" srcOrd="1" destOrd="0" presId="urn:microsoft.com/office/officeart/2005/8/layout/orgChart1"/>
    <dgm:cxn modelId="{9A32956A-C396-450C-B37E-0E5A14255208}" type="presOf" srcId="{CC7E2E55-0B94-4EC6-912E-74102186F950}" destId="{32D23B54-0045-4B4C-980B-4BE2E85E711C}" srcOrd="0" destOrd="0" presId="urn:microsoft.com/office/officeart/2005/8/layout/orgChart1"/>
    <dgm:cxn modelId="{170D456B-D4B0-49F1-B4D0-23240F6FBE79}" srcId="{943C630E-1F96-427A-9703-7AAC42DD8DD3}" destId="{46C596E1-7D71-44A5-9265-AED1DAB350BA}" srcOrd="0" destOrd="0" parTransId="{19CCAB28-DDF5-4EB1-B78A-96FFFF5D1741}" sibTransId="{8BBD062F-BB2D-4F7B-85CA-A3AB580EE53C}"/>
    <dgm:cxn modelId="{E6829B4B-44B8-4E5A-9854-FF98A7720FA8}" type="presOf" srcId="{456064A0-71CF-4A58-A1F2-4B10401CFD68}" destId="{900527D2-830C-44EF-8A49-A094D88615A0}" srcOrd="0" destOrd="0" presId="urn:microsoft.com/office/officeart/2005/8/layout/orgChart1"/>
    <dgm:cxn modelId="{23B59D6B-7355-45EF-84EA-9E214D2DF9A8}" srcId="{366C949F-CA33-4850-9CEF-15441F51C437}" destId="{89406698-BC9F-4E51-AD7F-1560B58F566A}" srcOrd="0" destOrd="0" parTransId="{C8D26794-9E18-4964-8D05-C66B81969EC0}" sibTransId="{F56978D4-804D-411A-92A7-8F03C365BB05}"/>
    <dgm:cxn modelId="{FB84B26C-8A1C-44F1-BF2D-20F6EAA54976}" type="presOf" srcId="{2338A249-0647-4C2E-BF1D-4A1D3B13434C}" destId="{AA193753-C3B3-42FE-930A-C4371A012910}" srcOrd="0" destOrd="0" presId="urn:microsoft.com/office/officeart/2005/8/layout/orgChart1"/>
    <dgm:cxn modelId="{9C32716D-990F-4277-BF5A-630D8EABE2D5}" type="presOf" srcId="{A8FB86D9-4CCB-471D-85D5-0E9A5983B15B}" destId="{4FEC492A-3B8D-4592-B4B3-2F9AD4BC4DCE}" srcOrd="0" destOrd="0" presId="urn:microsoft.com/office/officeart/2005/8/layout/orgChart1"/>
    <dgm:cxn modelId="{5CFA7B4D-2754-4CB2-B1F5-245D62358FEE}" type="presOf" srcId="{B4BF77A7-AB34-417C-8CC1-81E5A5509170}" destId="{BC6489EE-6CC9-4223-ACBB-55E7EC01266F}" srcOrd="0" destOrd="0" presId="urn:microsoft.com/office/officeart/2005/8/layout/orgChart1"/>
    <dgm:cxn modelId="{B06ED14D-4FA8-4F60-8C32-6EEA6D2FFD66}" type="presOf" srcId="{FE9763D9-67DC-4E05-9396-0413BCDE0134}" destId="{0DD1848C-9589-42A4-A709-42BEDED5C4C6}" srcOrd="0" destOrd="0" presId="urn:microsoft.com/office/officeart/2005/8/layout/orgChart1"/>
    <dgm:cxn modelId="{65060C4E-B053-4EAA-9982-C899B6B5FCA9}" type="presOf" srcId="{025A2CE3-DB3D-4359-927C-002572947654}" destId="{23EAE825-41DD-4D5F-B3CC-A7F6A716EBBF}" srcOrd="0" destOrd="0" presId="urn:microsoft.com/office/officeart/2005/8/layout/orgChart1"/>
    <dgm:cxn modelId="{50D8676F-7CA6-43DB-9CCB-2DC58E4C2030}" type="presOf" srcId="{3CFDDE2E-DCCD-414B-AAB2-8C251AB706EA}" destId="{CBDFD5AA-A167-4E49-AA8F-6E96D9D0FC4C}" srcOrd="1" destOrd="0" presId="urn:microsoft.com/office/officeart/2005/8/layout/orgChart1"/>
    <dgm:cxn modelId="{816C876F-C0EA-4284-9EAA-BFB0E5674455}" type="presOf" srcId="{8123CB23-CDC6-42B6-BC84-04BB2678C612}" destId="{166EA36C-0EF3-4B5B-902D-6BB2A175F68C}" srcOrd="0" destOrd="0" presId="urn:microsoft.com/office/officeart/2005/8/layout/orgChart1"/>
    <dgm:cxn modelId="{AA1DB84F-2F49-4129-B930-9EAF36569DF6}" srcId="{5038CA58-8699-4173-A79E-C27BACDD3A20}" destId="{0D93CCA0-7129-4123-8706-307111D9EFE0}" srcOrd="1" destOrd="0" parTransId="{0041E6F4-82C9-4ED0-8C09-714127FC183D}" sibTransId="{EF04EA88-03A8-4F25-8E6D-CF53393A1F94}"/>
    <dgm:cxn modelId="{A897DC4F-C44A-410D-B167-7DE6E2AED8AA}" srcId="{F4FA0063-9DE5-44DC-A837-F0C77309479B}" destId="{3CFDDE2E-DCCD-414B-AAB2-8C251AB706EA}" srcOrd="1" destOrd="0" parTransId="{910DC017-9435-4E7B-9685-A91A6F459D5F}" sibTransId="{F0414911-15CF-4497-A9F6-FB3F79DD5AB0}"/>
    <dgm:cxn modelId="{7E724C50-9052-4BC0-8423-862AB601949C}" type="presOf" srcId="{F31B99B7-8E64-4393-B12E-E2F9807D661B}" destId="{547C477F-FA14-4896-9E69-BB4528E4155E}" srcOrd="0" destOrd="0" presId="urn:microsoft.com/office/officeart/2005/8/layout/orgChart1"/>
    <dgm:cxn modelId="{11B70C71-EC71-4EA0-B470-94F7C7733414}" type="presOf" srcId="{EA39FA7C-9E56-491D-A3AD-675FF4308EB6}" destId="{B409B6C8-8439-4A41-8C9E-DD3A5A3FF2AF}" srcOrd="0" destOrd="0" presId="urn:microsoft.com/office/officeart/2005/8/layout/orgChart1"/>
    <dgm:cxn modelId="{6BDCC651-5C43-4B8D-A725-0F43A6DFD9F7}" type="presOf" srcId="{0DA18462-58BB-4312-8D07-D1FBDD1D5A1D}" destId="{FC3B16B6-012E-4AF9-A41A-435FE9248530}" srcOrd="1" destOrd="0" presId="urn:microsoft.com/office/officeart/2005/8/layout/orgChart1"/>
    <dgm:cxn modelId="{71592373-1E5C-4C2A-83B5-D4560BCB5B51}" type="presOf" srcId="{E0329029-45D6-4A9A-B9CA-9786761FE59F}" destId="{BF50C13F-E279-4513-B12F-2232AD3014DD}" srcOrd="0" destOrd="0" presId="urn:microsoft.com/office/officeart/2005/8/layout/orgChart1"/>
    <dgm:cxn modelId="{F706E553-3C54-44BD-8E96-2035729ED9B9}" type="presOf" srcId="{DE5E0C15-0EDD-4AD2-A497-12E803C030C4}" destId="{662E2202-3472-42DB-BE6C-4B9E7F067F1B}" srcOrd="0" destOrd="0" presId="urn:microsoft.com/office/officeart/2005/8/layout/orgChart1"/>
    <dgm:cxn modelId="{629EC674-3B00-4FB5-870A-CCC27D0E7B82}" type="presOf" srcId="{D3E5665A-050C-4DE7-A251-DC8D65CDAFA9}" destId="{DBB90844-E964-404C-8A18-7C82AA93329D}" srcOrd="0" destOrd="0" presId="urn:microsoft.com/office/officeart/2005/8/layout/orgChart1"/>
    <dgm:cxn modelId="{12079B75-2B91-4F14-BBE9-CC78369C2364}" type="presOf" srcId="{E134F016-4055-452A-A293-79B0AE189D8D}" destId="{1550C1EF-B519-42F7-806A-B5F7293A0765}" srcOrd="0" destOrd="0" presId="urn:microsoft.com/office/officeart/2005/8/layout/orgChart1"/>
    <dgm:cxn modelId="{0EA3B455-5060-4588-A7B0-3B6EDE7A6A84}" type="presOf" srcId="{943C630E-1F96-427A-9703-7AAC42DD8DD3}" destId="{94FDE4F2-0B8C-4324-B323-98F9D2129199}" srcOrd="1" destOrd="0" presId="urn:microsoft.com/office/officeart/2005/8/layout/orgChart1"/>
    <dgm:cxn modelId="{4847F155-8508-4BF3-BAC1-F6C3290D3DCD}" type="presOf" srcId="{8C763A2F-07C0-4E76-9F9C-10F6F298AA36}" destId="{FD2D1CDE-6412-4E22-832A-C428559AE635}" srcOrd="0" destOrd="0" presId="urn:microsoft.com/office/officeart/2005/8/layout/orgChart1"/>
    <dgm:cxn modelId="{73CE1676-20FB-4312-825F-BD574AE7F9E9}" type="presOf" srcId="{8A67830B-6DF0-47E8-8971-193335A874FF}" destId="{66B1EE39-F187-4B8F-B38E-0396410B8E27}" srcOrd="0" destOrd="0" presId="urn:microsoft.com/office/officeart/2005/8/layout/orgChart1"/>
    <dgm:cxn modelId="{BEB71876-919A-44DB-87BD-9DC9010027DC}" type="presOf" srcId="{E841EDBD-F968-4E26-BF8D-2CA705D27502}" destId="{8477D0F0-0C3A-4808-AC89-8336DA52DB77}" srcOrd="1" destOrd="0" presId="urn:microsoft.com/office/officeart/2005/8/layout/orgChart1"/>
    <dgm:cxn modelId="{050F6356-7072-4716-8354-C3A779BD5689}" srcId="{F66250FC-953A-44AF-B684-EACAD81A6771}" destId="{DEE8F0F1-02A1-4110-9B51-B78B7DA33D66}" srcOrd="0" destOrd="0" parTransId="{2338A249-0647-4C2E-BF1D-4A1D3B13434C}" sibTransId="{BE59F8DA-2065-4AB1-A733-675FE697C008}"/>
    <dgm:cxn modelId="{A3A57256-DB6B-47B7-A524-0E864F689406}" type="presOf" srcId="{A79E49D8-D085-427E-9D80-CE25BD18968D}" destId="{2CB34087-4678-4CD5-BAA5-E77F9A6431FF}" srcOrd="0" destOrd="0" presId="urn:microsoft.com/office/officeart/2005/8/layout/orgChart1"/>
    <dgm:cxn modelId="{60A97376-D528-46B2-81A6-A016134457E1}" type="presOf" srcId="{A82676E2-7411-452A-9721-9DD792575547}" destId="{216D31BA-BC1D-4828-97F1-8BBD4D8B4658}" srcOrd="1" destOrd="0" presId="urn:microsoft.com/office/officeart/2005/8/layout/orgChart1"/>
    <dgm:cxn modelId="{8B33AD76-43B5-4C94-BE98-55A2D32CEA83}" type="presOf" srcId="{96BC433D-8578-41C0-93B0-90F598793D3E}" destId="{FBAA0BCE-C2D2-408F-8831-C3E6FEB579B7}" srcOrd="0" destOrd="0" presId="urn:microsoft.com/office/officeart/2005/8/layout/orgChart1"/>
    <dgm:cxn modelId="{70EEE056-91BF-44A3-88B7-A3060250EC6A}" type="presOf" srcId="{922EFE2C-88C8-4B7C-BD95-AF749F5D41A2}" destId="{F92CF9C4-6E18-42B1-AFC1-1889F8DD6BE4}" srcOrd="0" destOrd="0" presId="urn:microsoft.com/office/officeart/2005/8/layout/orgChart1"/>
    <dgm:cxn modelId="{6B020277-9024-4221-9986-DBCB4E810247}" type="presOf" srcId="{A2D1C594-E525-4344-8072-F68A926DDD1F}" destId="{80130BB2-647B-4DD8-A23E-F0025EF3E9E7}" srcOrd="1" destOrd="0" presId="urn:microsoft.com/office/officeart/2005/8/layout/orgChart1"/>
    <dgm:cxn modelId="{82441D77-F5FD-40F7-A982-E46C45BCAF71}" type="presOf" srcId="{F37874A9-04B3-4ACC-9996-157FC0D02D43}" destId="{D39A39DC-E789-4F24-9651-DB8B7B2BA310}" srcOrd="1" destOrd="0" presId="urn:microsoft.com/office/officeart/2005/8/layout/orgChart1"/>
    <dgm:cxn modelId="{10366377-3B00-408B-8B56-EF7EFE360FB3}" type="presOf" srcId="{EB8036A8-061B-4611-AE68-67AF4E95841A}" destId="{9B2128E2-DB19-49CB-BD07-8D9A6A2F331C}" srcOrd="0" destOrd="0" presId="urn:microsoft.com/office/officeart/2005/8/layout/orgChart1"/>
    <dgm:cxn modelId="{916A5177-2A54-4CED-857B-C165D2F1ABE6}" type="presOf" srcId="{D496212D-B187-40C3-94DA-3531005CAC56}" destId="{51A672A7-20EA-4867-9C58-DBB1F30F61A6}" srcOrd="0" destOrd="0" presId="urn:microsoft.com/office/officeart/2005/8/layout/orgChart1"/>
    <dgm:cxn modelId="{6CF75157-C30E-4D88-8586-F13D7CEDFB89}" type="presOf" srcId="{461FAFE6-FC31-43A5-AC8B-452C9A2270E7}" destId="{883B8121-1F25-435C-8194-9BE39B2C3522}" srcOrd="0" destOrd="0" presId="urn:microsoft.com/office/officeart/2005/8/layout/orgChart1"/>
    <dgm:cxn modelId="{4F818479-17BB-4016-BECC-D6DBB05269CC}" srcId="{461FAFE6-FC31-43A5-AC8B-452C9A2270E7}" destId="{943C630E-1F96-427A-9703-7AAC42DD8DD3}" srcOrd="6" destOrd="0" parTransId="{DCF3430A-12CE-49A5-82D4-2E53B145DAF0}" sibTransId="{B60C649F-E58D-4F57-8F74-E1C3D591F13C}"/>
    <dgm:cxn modelId="{347A9459-AC42-4199-9395-49CD23A1724E}" type="presOf" srcId="{E17B935B-3730-4318-A3B1-E041A4F428F7}" destId="{8EDE38B4-BC5C-4A9D-BBE6-55DD91568F43}" srcOrd="0" destOrd="0" presId="urn:microsoft.com/office/officeart/2005/8/layout/orgChart1"/>
    <dgm:cxn modelId="{2825AF59-932F-4686-B7C7-5248BAC40A27}" srcId="{461FAFE6-FC31-43A5-AC8B-452C9A2270E7}" destId="{5B19575B-68EF-4CEC-8641-1650524D9D30}" srcOrd="4" destOrd="0" parTransId="{F033473F-650F-4210-8B0F-547388016A04}" sibTransId="{29767ECB-2221-4210-A63F-64F688A457D5}"/>
    <dgm:cxn modelId="{7AFF1D5A-2318-4DA2-9F48-05E926D8DA55}" srcId="{92733516-C848-4CBF-B1A0-38A32999A9CE}" destId="{41CDCE71-0A39-4F38-BE9E-0FDDFB88AA0E}" srcOrd="1" destOrd="0" parTransId="{FDD5DAB0-B160-4ACE-9E38-781A200331FE}" sibTransId="{BD8BD58A-B6A4-49B2-8BBD-72F3E4239CD3}"/>
    <dgm:cxn modelId="{DC2B2F7A-D315-4DA4-B0D9-381860CCA4DA}" srcId="{0C5E0724-3B84-4B49-AF23-9C1FE14DCA08}" destId="{C1D5E9F4-A6FA-4961-BF64-5A0EC15C4B13}" srcOrd="0" destOrd="0" parTransId="{70AE2E6D-3FAB-4166-8581-969592ADC2D4}" sibTransId="{BA7A1EC2-EC05-4687-A394-8B3EEF9666D7}"/>
    <dgm:cxn modelId="{C762A27A-2960-45A2-B334-C0C72069DCB3}" srcId="{E17B935B-3730-4318-A3B1-E041A4F428F7}" destId="{DFCAB051-359C-4890-8C8A-7FDBB10E601D}" srcOrd="0" destOrd="0" parTransId="{FE9763D9-67DC-4E05-9396-0413BCDE0134}" sibTransId="{D6BC9D70-B14A-4F6A-A47F-B349C227CF24}"/>
    <dgm:cxn modelId="{9009A55A-98F3-4758-8726-7209336009CD}" type="presOf" srcId="{2CCA64C9-DA01-431B-86C2-E93CAE52AAED}" destId="{A12C50C4-6088-41D6-BE3F-1902AC13E4F7}" srcOrd="0" destOrd="0" presId="urn:microsoft.com/office/officeart/2005/8/layout/orgChart1"/>
    <dgm:cxn modelId="{FEBB4E7C-7883-4FE1-9F50-09BE5FD625D6}" type="presOf" srcId="{943C630E-1F96-427A-9703-7AAC42DD8DD3}" destId="{2BE0C6F0-4C5F-41D6-903D-8A300068FDA8}" srcOrd="0" destOrd="0" presId="urn:microsoft.com/office/officeart/2005/8/layout/orgChart1"/>
    <dgm:cxn modelId="{1C21597C-7EBF-4202-8CA0-053A73178699}" type="presOf" srcId="{D7912EED-D6F2-4BB4-9D80-EE6B60D6AE63}" destId="{D238D2DC-5A5B-4E69-A14E-1607829AA06D}" srcOrd="1" destOrd="0" presId="urn:microsoft.com/office/officeart/2005/8/layout/orgChart1"/>
    <dgm:cxn modelId="{8B357F7C-96EB-4CB7-9C98-4C307257CF40}" srcId="{B21F9E35-2C1B-44C7-8701-AE94C1A6E212}" destId="{B4BF77A7-AB34-417C-8CC1-81E5A5509170}" srcOrd="1" destOrd="0" parTransId="{173FAED5-4486-47AA-8CB8-26ECEACB71EE}" sibTransId="{ADDC57E6-2A7A-4F88-BE56-3C2B8093950A}"/>
    <dgm:cxn modelId="{89328A7D-B0AF-49CC-AA91-957441A1F5A9}" srcId="{5B19575B-68EF-4CEC-8641-1650524D9D30}" destId="{92733516-C848-4CBF-B1A0-38A32999A9CE}" srcOrd="1" destOrd="0" parTransId="{3DFB25BB-604D-4938-AA4C-20464079413C}" sibTransId="{1C269231-EB59-4374-A388-CD3542019102}"/>
    <dgm:cxn modelId="{6E249A7D-9092-4F87-91F8-94C2C3DBEBDC}" type="presOf" srcId="{8C763A2F-07C0-4E76-9F9C-10F6F298AA36}" destId="{03B0FB29-F033-4632-82A9-B0604E1E48EB}" srcOrd="1" destOrd="0" presId="urn:microsoft.com/office/officeart/2005/8/layout/orgChart1"/>
    <dgm:cxn modelId="{3B50B07E-E4D5-42DF-9746-9A22FBF9DAC6}" type="presOf" srcId="{E3395EAD-17B0-4EAA-871B-37669FCA20E0}" destId="{4BFA68A0-E2E3-4428-81EC-54C8F18C3621}" srcOrd="0" destOrd="0" presId="urn:microsoft.com/office/officeart/2005/8/layout/orgChart1"/>
    <dgm:cxn modelId="{7697087F-B7E6-4C41-AB7F-6A577B40B153}" srcId="{461FAFE6-FC31-43A5-AC8B-452C9A2270E7}" destId="{472DAF2E-8278-4023-A36F-C04B307A8B8E}" srcOrd="5" destOrd="0" parTransId="{70CE178D-24CD-4389-B3E5-6C2ABD8ADEBB}" sibTransId="{B8B9BC5A-B374-4271-B784-1E748B6C3189}"/>
    <dgm:cxn modelId="{E2198B80-F957-415F-9ED3-897897D89B4C}" type="presOf" srcId="{F73462FB-073A-45C6-90DC-919678F8273A}" destId="{E4FF4BD9-9FCE-4F50-AB54-2223600DFB82}" srcOrd="0" destOrd="0" presId="urn:microsoft.com/office/officeart/2005/8/layout/orgChart1"/>
    <dgm:cxn modelId="{B586E281-FFBF-4824-A0B9-66EEA0E4D7B8}" type="presOf" srcId="{EE58E857-A77F-4C01-B304-E83362351826}" destId="{9398E4C6-944B-4088-9742-D7E3A59C1F0E}" srcOrd="0" destOrd="0" presId="urn:microsoft.com/office/officeart/2005/8/layout/orgChart1"/>
    <dgm:cxn modelId="{E9FBEF81-51E1-4A5B-9323-A9E5B5665DF4}" srcId="{2C74C250-BFF6-4B33-9355-7656FEF6CF18}" destId="{63CBA8B2-BCC0-44F0-B0FB-CB56CF30B77F}" srcOrd="0" destOrd="0" parTransId="{82AE7FAC-7397-4F8E-9379-97D4B739031F}" sibTransId="{4D7C3C51-8800-431E-883D-2369B2267D90}"/>
    <dgm:cxn modelId="{1581C082-1BF4-41A5-8D76-E21F968F1996}" srcId="{8E762797-3D6A-4DFF-8613-B055C351D3EE}" destId="{38B1F61A-F20A-4017-82E6-CF9DD02B5D61}" srcOrd="0" destOrd="0" parTransId="{EC4A118B-D163-4076-A8BC-8C2F1E997071}" sibTransId="{7373DCBC-00A9-4EB2-B491-9B53939F335B}"/>
    <dgm:cxn modelId="{9437FF82-A707-4C5E-827D-EE5F03BBF2CA}" type="presOf" srcId="{D7912EED-D6F2-4BB4-9D80-EE6B60D6AE63}" destId="{64E100B8-F512-4D53-B9C6-3A87F13349CC}" srcOrd="0" destOrd="0" presId="urn:microsoft.com/office/officeart/2005/8/layout/orgChart1"/>
    <dgm:cxn modelId="{76C30E83-386E-4906-944C-C634C6BBAEFA}" srcId="{8123CB23-CDC6-42B6-BC84-04BB2678C612}" destId="{FFB7EC2D-2145-42B9-A5B8-CC4C7D97B6FB}" srcOrd="0" destOrd="0" parTransId="{29C26AEC-1B84-4A60-A255-AF7514B67577}" sibTransId="{463773FE-16F8-464D-99CB-DB16FDB0E80D}"/>
    <dgm:cxn modelId="{CD349F84-3B3D-4081-9A79-78604F5BBAEE}" type="presOf" srcId="{F6884729-16B8-4FC9-A633-870AEFCBFA52}" destId="{0420B3E3-94BA-4411-9853-A6B6492CC9B2}" srcOrd="0" destOrd="0" presId="urn:microsoft.com/office/officeart/2005/8/layout/orgChart1"/>
    <dgm:cxn modelId="{FD76DE84-C741-4D87-86F0-FDA86FC44F95}" type="presOf" srcId="{6154E5EF-9CA7-481D-A55C-E8F855336948}" destId="{FAF4D5AD-B5A5-4210-8418-D7CB97C12ABC}" srcOrd="1" destOrd="0" presId="urn:microsoft.com/office/officeart/2005/8/layout/orgChart1"/>
    <dgm:cxn modelId="{F0A27E85-2DC6-4DB1-9728-E35495A34B1C}" type="presOf" srcId="{4BCF4A49-1EC6-447D-B510-04CD575D5320}" destId="{3590BE43-CF80-4D27-B005-D7A9D0FD8F1C}" srcOrd="0" destOrd="0" presId="urn:microsoft.com/office/officeart/2005/8/layout/orgChart1"/>
    <dgm:cxn modelId="{551CE586-3C45-4BB7-9FBA-D25994653112}" type="presOf" srcId="{F66250FC-953A-44AF-B684-EACAD81A6771}" destId="{4B9C8B89-5AEF-4384-BAE4-B20A57309DEC}" srcOrd="1" destOrd="0" presId="urn:microsoft.com/office/officeart/2005/8/layout/orgChart1"/>
    <dgm:cxn modelId="{257FAB87-4D6B-4B91-A15D-D713A19F4D16}" type="presOf" srcId="{63CBA8B2-BCC0-44F0-B0FB-CB56CF30B77F}" destId="{B8F3482E-5032-4ED9-8DDE-20014C635C3E}" srcOrd="0" destOrd="0" presId="urn:microsoft.com/office/officeart/2005/8/layout/orgChart1"/>
    <dgm:cxn modelId="{385BE489-9540-4817-A389-38C39352851D}" type="presOf" srcId="{1ED59994-A081-4426-A4CA-5D4FE2B69561}" destId="{7CD7F6B8-7255-4FC6-84DD-A97504406ECD}" srcOrd="0" destOrd="0" presId="urn:microsoft.com/office/officeart/2005/8/layout/orgChart1"/>
    <dgm:cxn modelId="{A59AF189-14E8-46C3-9CD0-CB603A80317E}" srcId="{276D2AE5-C55D-498B-9454-DE5454C670C8}" destId="{8673E6D7-1668-4CED-A053-1861B9AE8867}" srcOrd="0" destOrd="0" parTransId="{922EFE2C-88C8-4B7C-BD95-AF749F5D41A2}" sibTransId="{3336CC7D-BDD4-4293-99D4-6EB2295C7F68}"/>
    <dgm:cxn modelId="{8E5C638A-E2B9-4B25-96FC-07F309679F13}" type="presOf" srcId="{183DF859-237E-4C2A-BCFD-DA7160D26DC3}" destId="{5D040E6F-1629-4002-83F5-E7108916CDAF}" srcOrd="0" destOrd="0" presId="urn:microsoft.com/office/officeart/2005/8/layout/orgChart1"/>
    <dgm:cxn modelId="{D892518A-BAF0-4B6F-B5C1-D6147F79DB3A}" type="presOf" srcId="{F4FA0063-9DE5-44DC-A837-F0C77309479B}" destId="{E72279BE-4649-465E-9D82-CAFE6D5E2D22}" srcOrd="0" destOrd="0" presId="urn:microsoft.com/office/officeart/2005/8/layout/orgChart1"/>
    <dgm:cxn modelId="{57D21E8D-9D1B-443A-A104-EE9A7091EBBD}" type="presOf" srcId="{047BA8C1-6F8E-4E00-AD1B-656B3C0A1403}" destId="{903586DD-491E-434F-9753-478DF6AE9437}" srcOrd="0" destOrd="0" presId="urn:microsoft.com/office/officeart/2005/8/layout/orgChart1"/>
    <dgm:cxn modelId="{1495A68D-A4FF-46E0-9F0B-AB23F92DC37C}" type="presOf" srcId="{2C720194-BDAE-459C-8D2C-D31EABA294B7}" destId="{E85A5DE9-4814-43A7-8D71-F598109D2C1F}" srcOrd="1" destOrd="0" presId="urn:microsoft.com/office/officeart/2005/8/layout/orgChart1"/>
    <dgm:cxn modelId="{B412DA8D-2D16-4FF5-9486-4408DC955B45}" srcId="{B751C493-5B0E-412F-AEFB-96E762AAF15F}" destId="{A2D1C594-E525-4344-8072-F68A926DDD1F}" srcOrd="0" destOrd="0" parTransId="{DE5E0C15-0EDD-4AD2-A497-12E803C030C4}" sibTransId="{BF630863-9250-4904-AD6E-D97DD3FE372D}"/>
    <dgm:cxn modelId="{688CEB8D-6E66-417E-A796-227DEF407739}" type="presOf" srcId="{86143722-E349-41A5-9142-2211D419ED6B}" destId="{A385AFE9-74EF-4CCB-8CC5-958E90CF5D24}" srcOrd="0" destOrd="0" presId="urn:microsoft.com/office/officeart/2005/8/layout/orgChart1"/>
    <dgm:cxn modelId="{B9354B8E-857C-4794-AD32-97D40D14F346}" type="presOf" srcId="{ADDCC8AE-A258-469F-81E1-D62652D11C0A}" destId="{11F8A16B-A0CE-48D6-BF68-0AD438F41B24}" srcOrd="0" destOrd="0" presId="urn:microsoft.com/office/officeart/2005/8/layout/orgChart1"/>
    <dgm:cxn modelId="{47CEC28F-B02F-4245-8A0A-3970A7904F4E}" srcId="{8C763A2F-07C0-4E76-9F9C-10F6F298AA36}" destId="{D496212D-B187-40C3-94DA-3531005CAC56}" srcOrd="0" destOrd="0" parTransId="{CC7E2E55-0B94-4EC6-912E-74102186F950}" sibTransId="{7AEEBB5B-CC54-4FDB-840C-07B8B0AAA9E4}"/>
    <dgm:cxn modelId="{7A7A2990-05A1-41A8-9454-0861B01C6E69}" type="presOf" srcId="{270F6449-BBD1-4366-8409-FEE4B61E24E0}" destId="{792F31AB-4817-4D95-AC4B-7B34269FC30B}" srcOrd="1" destOrd="0" presId="urn:microsoft.com/office/officeart/2005/8/layout/orgChart1"/>
    <dgm:cxn modelId="{F5581591-DEEB-4A41-AD4C-7F6666E546D8}" type="presOf" srcId="{14846ABA-17E8-4D8B-BDE8-CB94C32BE6B1}" destId="{084D22FE-C1D8-46AA-8575-09D2077AD606}" srcOrd="0" destOrd="0" presId="urn:microsoft.com/office/officeart/2005/8/layout/orgChart1"/>
    <dgm:cxn modelId="{C124D692-0F09-4E44-AE9C-17F50EC8C6CB}" type="presOf" srcId="{CB01A000-E16B-4AEA-A5DB-6E55D3F10BB7}" destId="{CF062D2F-A333-4E5D-9401-5A42E219F0F4}" srcOrd="1" destOrd="0" presId="urn:microsoft.com/office/officeart/2005/8/layout/orgChart1"/>
    <dgm:cxn modelId="{F89E4D93-3D66-42AB-95F8-9942736FC853}" type="presOf" srcId="{2B3DB941-7B9D-4A49-AFEF-DCDE3FC8AE48}" destId="{CC95A988-06E0-4C26-A612-0DD3C844D6E5}" srcOrd="0" destOrd="0" presId="urn:microsoft.com/office/officeart/2005/8/layout/orgChart1"/>
    <dgm:cxn modelId="{60738893-A0C1-4CA8-8C67-B91FEBE6781F}" type="presOf" srcId="{A9AF77D9-A119-46B3-89F8-179F86A8DD32}" destId="{F8B12476-B287-484E-9892-A5C2E9A8AA87}" srcOrd="0" destOrd="0" presId="urn:microsoft.com/office/officeart/2005/8/layout/orgChart1"/>
    <dgm:cxn modelId="{2EF87B95-6FF4-4052-9054-EB45444C309A}" type="presOf" srcId="{A8FB86D9-4CCB-471D-85D5-0E9A5983B15B}" destId="{FEEDF1A5-F253-4502-B3DA-F347FB804099}" srcOrd="1" destOrd="0" presId="urn:microsoft.com/office/officeart/2005/8/layout/orgChart1"/>
    <dgm:cxn modelId="{7F124F96-A650-4549-B210-331B7E43BF72}" type="presOf" srcId="{5038CA58-8699-4173-A79E-C27BACDD3A20}" destId="{9D9B9B97-B327-4BC8-8842-547F04907D26}" srcOrd="0" destOrd="0" presId="urn:microsoft.com/office/officeart/2005/8/layout/orgChart1"/>
    <dgm:cxn modelId="{BA6EDF96-6356-450D-9ADD-27C53C85BD2D}" type="presOf" srcId="{F033473F-650F-4210-8B0F-547388016A04}" destId="{716428CA-CA11-4744-A883-F2864D781D58}" srcOrd="0" destOrd="0" presId="urn:microsoft.com/office/officeart/2005/8/layout/orgChart1"/>
    <dgm:cxn modelId="{01B8D697-78D6-4289-B514-0C2FDF81D4DC}" type="presOf" srcId="{19CCAB28-DDF5-4EB1-B78A-96FFFF5D1741}" destId="{2E97CEFC-EA7F-47BA-B65D-16A7FA8B3D0B}" srcOrd="0" destOrd="0" presId="urn:microsoft.com/office/officeart/2005/8/layout/orgChart1"/>
    <dgm:cxn modelId="{3A451A98-9F8F-4E24-A3AD-2F1D1A49EA32}" type="presOf" srcId="{6BFEE810-D03D-4AC2-B693-409183E004CF}" destId="{0F88FFD2-DAD0-41AD-9453-A9C41AC9B2C8}" srcOrd="1" destOrd="0" presId="urn:microsoft.com/office/officeart/2005/8/layout/orgChart1"/>
    <dgm:cxn modelId="{E7A95F98-5F7F-4545-ABA3-D05FB16D21F9}" type="presOf" srcId="{41CDCE71-0A39-4F38-BE9E-0FDDFB88AA0E}" destId="{E5DC3B2A-FEDE-4E1D-90AB-0F90BC44604E}" srcOrd="0" destOrd="0" presId="urn:microsoft.com/office/officeart/2005/8/layout/orgChart1"/>
    <dgm:cxn modelId="{8EDADB98-36D1-4AF1-81AF-4E080F2410DF}" srcId="{F37874A9-04B3-4ACC-9996-157FC0D02D43}" destId="{2C720194-BDAE-459C-8D2C-D31EABA294B7}" srcOrd="0" destOrd="0" parTransId="{AFEB3099-0944-48A1-ACCF-88CF8ED78115}" sibTransId="{6E38EACD-0B43-4A1D-AC7F-3D6AC64602D0}"/>
    <dgm:cxn modelId="{4B201799-D189-41BA-97DD-9602673E6652}" type="presOf" srcId="{8673E6D7-1668-4CED-A053-1861B9AE8867}" destId="{1966C513-00F0-4ADB-BBA7-4ACC4BDBB901}" srcOrd="0" destOrd="0" presId="urn:microsoft.com/office/officeart/2005/8/layout/orgChart1"/>
    <dgm:cxn modelId="{5B7F199A-3EA8-45D5-A742-34E0D07A7B40}" type="presOf" srcId="{0C5E0724-3B84-4B49-AF23-9C1FE14DCA08}" destId="{851C1552-1A04-4FA1-887C-B365A87231A3}" srcOrd="0" destOrd="0" presId="urn:microsoft.com/office/officeart/2005/8/layout/orgChart1"/>
    <dgm:cxn modelId="{37EC5C9D-9B85-4728-AA18-EC40EB959EDE}" type="presOf" srcId="{63CBA8B2-BCC0-44F0-B0FB-CB56CF30B77F}" destId="{3B490D60-5215-4831-9178-B693877F6F3A}" srcOrd="1" destOrd="0" presId="urn:microsoft.com/office/officeart/2005/8/layout/orgChart1"/>
    <dgm:cxn modelId="{5B275A9E-C526-437D-B9A9-BA3E30C12141}" type="presOf" srcId="{173FAED5-4486-47AA-8CB8-26ECEACB71EE}" destId="{F75350EB-E450-4CAE-9A57-435710A0B203}" srcOrd="0" destOrd="0" presId="urn:microsoft.com/office/officeart/2005/8/layout/orgChart1"/>
    <dgm:cxn modelId="{575C709F-0EAD-42FF-AA66-B9C0A6F58388}" type="presOf" srcId="{E2669468-9E1F-43A7-8B52-D09BC504A18E}" destId="{20F46D45-1E4C-4152-9A98-78BEE0EFBFF2}" srcOrd="0" destOrd="0" presId="urn:microsoft.com/office/officeart/2005/8/layout/orgChart1"/>
    <dgm:cxn modelId="{9D58FDA0-A4F6-45F5-9F9B-DAAEAEE449CF}" srcId="{A8FB86D9-4CCB-471D-85D5-0E9A5983B15B}" destId="{6D42BAA8-5CF6-41D7-B649-05C58CCCF45D}" srcOrd="1" destOrd="0" parTransId="{EB8036A8-061B-4611-AE68-67AF4E95841A}" sibTransId="{0CE00981-2434-4D36-93D6-8EC1E4DFA159}"/>
    <dgm:cxn modelId="{FD3747A1-B0F6-4B06-8567-D83A6C7282E3}" srcId="{F37874A9-04B3-4ACC-9996-157FC0D02D43}" destId="{F4FA0063-9DE5-44DC-A837-F0C77309479B}" srcOrd="3" destOrd="0" parTransId="{5324E303-5841-40A7-802E-5E20FE051ED3}" sibTransId="{4A44DE71-4FEA-4E9F-BDE2-FD88E8BAB141}"/>
    <dgm:cxn modelId="{F561EDA1-E696-4437-91C1-A577DBED6EBA}" type="presOf" srcId="{1BE65417-0BD5-46E8-AD9F-AFD56C4798F7}" destId="{77E04A60-7E70-44FC-9C71-7829138F8F7F}" srcOrd="0" destOrd="0" presId="urn:microsoft.com/office/officeart/2005/8/layout/orgChart1"/>
    <dgm:cxn modelId="{1A9E40A3-2BF6-4214-BE7A-19A93ABE0195}" type="presOf" srcId="{C1D5E9F4-A6FA-4961-BF64-5A0EC15C4B13}" destId="{A57D767D-485F-40F3-8E0E-35898CE34AD6}" srcOrd="0" destOrd="0" presId="urn:microsoft.com/office/officeart/2005/8/layout/orgChart1"/>
    <dgm:cxn modelId="{1DF388A3-2F8E-4DCF-98E2-35445DBECA55}" type="presOf" srcId="{B014CC80-384B-4C97-88EE-116B20D13AFE}" destId="{4299E849-7C41-4ABC-80FD-41F1A76E064A}" srcOrd="0" destOrd="0" presId="urn:microsoft.com/office/officeart/2005/8/layout/orgChart1"/>
    <dgm:cxn modelId="{5A1954A5-E3E4-4745-811F-9A6A5CBB58D5}" type="presOf" srcId="{5038CA58-8699-4173-A79E-C27BACDD3A20}" destId="{A5C5761D-4DD1-4E2B-82AB-B3B8C5BCB671}" srcOrd="1" destOrd="0" presId="urn:microsoft.com/office/officeart/2005/8/layout/orgChart1"/>
    <dgm:cxn modelId="{64F076A5-ACE0-443B-9010-545AFC040FC7}" type="presOf" srcId="{C86CD099-DDB2-4423-84B4-ED45262DDE45}" destId="{E0C9CE46-4565-47E4-AC1B-20BC15E8F2FA}" srcOrd="0" destOrd="0" presId="urn:microsoft.com/office/officeart/2005/8/layout/orgChart1"/>
    <dgm:cxn modelId="{85B902A6-F091-4EEC-A450-F2528C5B8C09}" type="presOf" srcId="{221CA5FD-9E25-487C-9749-1423398FBFB2}" destId="{BD1409CF-68F3-44AB-8BE3-2F6EDCF20E41}" srcOrd="1" destOrd="0" presId="urn:microsoft.com/office/officeart/2005/8/layout/orgChart1"/>
    <dgm:cxn modelId="{18981DA8-ED06-418E-84AD-29955553CAB1}" srcId="{461FAFE6-FC31-43A5-AC8B-452C9A2270E7}" destId="{A797C950-5FEF-4254-8596-81D292A2901D}" srcOrd="2" destOrd="0" parTransId="{DB3BA03C-9568-4D5A-9695-45A62EE6A310}" sibTransId="{07F5FC1F-1CF0-4418-B1CB-AD0B092334A3}"/>
    <dgm:cxn modelId="{272823A8-A7B2-4D02-B08C-48B704E11F71}" type="presOf" srcId="{025A2CE3-DB3D-4359-927C-002572947654}" destId="{7E95701E-55A1-4252-94E6-BF5C03EE1120}" srcOrd="1" destOrd="0" presId="urn:microsoft.com/office/officeart/2005/8/layout/orgChart1"/>
    <dgm:cxn modelId="{F38B86A8-681B-43FE-ADD1-92C4A05C1B7D}" srcId="{461FAFE6-FC31-43A5-AC8B-452C9A2270E7}" destId="{8E762797-3D6A-4DFF-8613-B055C351D3EE}" srcOrd="0" destOrd="0" parTransId="{2E0C2E5E-9C9C-433F-9259-F5E84741F8B1}" sibTransId="{E19BAA18-E1D0-4E81-96AA-0A52D677ACDE}"/>
    <dgm:cxn modelId="{D70D0DA9-0DB6-4A95-8FB8-01DAA8543796}" srcId="{A797C950-5FEF-4254-8596-81D292A2901D}" destId="{B21F9E35-2C1B-44C7-8701-AE94C1A6E212}" srcOrd="3" destOrd="0" parTransId="{B1C99D8F-A518-4DE4-B6B5-E6BCC9B45CFB}" sibTransId="{50DC117A-E26A-4285-9607-7A886B794EEF}"/>
    <dgm:cxn modelId="{B7F40EA9-4615-43B3-A9FA-5183BE7755CD}" type="presOf" srcId="{946DE43D-555F-4E9C-B000-148CA8A88F8C}" destId="{96D2AC91-DF07-4DEC-AA5A-9832AD967952}" srcOrd="0" destOrd="0" presId="urn:microsoft.com/office/officeart/2005/8/layout/orgChart1"/>
    <dgm:cxn modelId="{8856F5A9-216C-48E7-A41E-07280D955A88}" type="presOf" srcId="{46C596E1-7D71-44A5-9265-AED1DAB350BA}" destId="{A4A4F5E5-E265-4736-9D77-71CBBA3E622A}" srcOrd="1" destOrd="0" presId="urn:microsoft.com/office/officeart/2005/8/layout/orgChart1"/>
    <dgm:cxn modelId="{364346AA-A5DC-40E0-9672-BA87CA7DED80}" type="presOf" srcId="{0F4AA017-8E20-4B38-A3BA-115D2D2FFA39}" destId="{F719E828-B0CF-474F-B947-0EF2AB053BE0}" srcOrd="0" destOrd="0" presId="urn:microsoft.com/office/officeart/2005/8/layout/orgChart1"/>
    <dgm:cxn modelId="{BDFFBCAB-90E3-4FED-B5C0-FC17372C698A}" type="presOf" srcId="{D3E5665A-050C-4DE7-A251-DC8D65CDAFA9}" destId="{F19BD002-CFED-43D3-A65E-EDB13265AE07}" srcOrd="1" destOrd="0" presId="urn:microsoft.com/office/officeart/2005/8/layout/orgChart1"/>
    <dgm:cxn modelId="{C62BABAC-CF9D-4E42-812F-EFA6913D189B}" type="presOf" srcId="{5B19575B-68EF-4CEC-8641-1650524D9D30}" destId="{8CE6CA43-5AF1-4621-A2DD-60E3279A3FD9}" srcOrd="0" destOrd="0" presId="urn:microsoft.com/office/officeart/2005/8/layout/orgChart1"/>
    <dgm:cxn modelId="{AB41FAAC-5B66-4DE4-BA46-2461E93F17A9}" srcId="{461FAFE6-FC31-43A5-AC8B-452C9A2270E7}" destId="{B751C493-5B0E-412F-AEFB-96E762AAF15F}" srcOrd="3" destOrd="0" parTransId="{34039894-0A1B-4679-993C-8B925A753526}" sibTransId="{AA2E8155-FA15-4F6B-8B9D-605C90798D39}"/>
    <dgm:cxn modelId="{053EEFAD-B284-45FF-8CD7-CD4615148EE1}" type="presOf" srcId="{53FFD67F-AECC-415F-A263-C48C78923091}" destId="{F69589B4-5207-451C-815A-6ABFB8D7CC97}" srcOrd="1" destOrd="0" presId="urn:microsoft.com/office/officeart/2005/8/layout/orgChart1"/>
    <dgm:cxn modelId="{A7B637AE-1D1C-4F26-8EB9-FF26F7EDA0CC}" type="presOf" srcId="{6D42BAA8-5CF6-41D7-B649-05C58CCCF45D}" destId="{101515EE-59A8-4CA6-B9F0-0BC73B9B1411}" srcOrd="1" destOrd="0" presId="urn:microsoft.com/office/officeart/2005/8/layout/orgChart1"/>
    <dgm:cxn modelId="{D6F37BAF-CB64-497B-9B4B-8340C8FDB760}" type="presOf" srcId="{1ED59994-A081-4426-A4CA-5D4FE2B69561}" destId="{3EB78684-7E7A-4554-AFB1-D7D4D42DAC74}" srcOrd="1" destOrd="0" presId="urn:microsoft.com/office/officeart/2005/8/layout/orgChart1"/>
    <dgm:cxn modelId="{8AB200B0-8F23-4B0E-B201-02D034C91C11}" type="presOf" srcId="{A797C950-5FEF-4254-8596-81D292A2901D}" destId="{8FDF7615-0B18-47D4-AB82-A909B87548BD}" srcOrd="1" destOrd="0" presId="urn:microsoft.com/office/officeart/2005/8/layout/orgChart1"/>
    <dgm:cxn modelId="{B9CF1DB1-8355-448D-AB46-1E4315602B8C}" srcId="{F119BAAF-C775-4FDF-9568-ABAE89B6027B}" destId="{9879BFBD-8D1C-4242-86F5-5066F6F564AE}" srcOrd="1" destOrd="0" parTransId="{2CCA64C9-DA01-431B-86C2-E93CAE52AAED}" sibTransId="{CAF4300C-1F9B-4F06-BCB9-4BF748407F03}"/>
    <dgm:cxn modelId="{38296FB1-1501-4CF7-8855-B655CDE59761}" type="presOf" srcId="{B21F9E35-2C1B-44C7-8701-AE94C1A6E212}" destId="{DF8A01E6-EE80-4FFE-ABB9-E1F6E5D3E9DA}" srcOrd="0" destOrd="0" presId="urn:microsoft.com/office/officeart/2005/8/layout/orgChart1"/>
    <dgm:cxn modelId="{CD44E9B1-2F83-45BA-A8FF-0FAD30EE53B8}" type="presOf" srcId="{361BBB38-2F25-4447-8F38-6B7D42000ADD}" destId="{952B0E60-4166-47A0-8868-4361346D503E}" srcOrd="0" destOrd="0" presId="urn:microsoft.com/office/officeart/2005/8/layout/orgChart1"/>
    <dgm:cxn modelId="{39A7BCB2-6DBC-4A8B-80AB-387D570F6E10}" type="presOf" srcId="{B4BF77A7-AB34-417C-8CC1-81E5A5509170}" destId="{8F600D20-BED9-4515-A8FD-DDEBC1FF8993}" srcOrd="1" destOrd="0" presId="urn:microsoft.com/office/officeart/2005/8/layout/orgChart1"/>
    <dgm:cxn modelId="{C76129B3-8C11-4FFD-A253-5D0D11E24EC3}" type="presOf" srcId="{A82676E2-7411-452A-9721-9DD792575547}" destId="{0C49CB07-1922-4034-B666-C3963111D47C}" srcOrd="0" destOrd="0" presId="urn:microsoft.com/office/officeart/2005/8/layout/orgChart1"/>
    <dgm:cxn modelId="{36D870B3-4A99-4503-948E-9261D97FBDB3}" type="presOf" srcId="{46C596E1-7D71-44A5-9265-AED1DAB350BA}" destId="{00F27773-45AE-4ED9-B07C-D312EDA0622E}" srcOrd="0" destOrd="0" presId="urn:microsoft.com/office/officeart/2005/8/layout/orgChart1"/>
    <dgm:cxn modelId="{2F6EA6B4-87D2-464C-83F2-0AC82B4843A6}" type="presOf" srcId="{197F4DCD-BF04-4EC5-BDD6-F10C9FD20013}" destId="{FB3D84F7-0AA0-4F28-995B-20A8D3D7E71C}" srcOrd="0" destOrd="0" presId="urn:microsoft.com/office/officeart/2005/8/layout/orgChart1"/>
    <dgm:cxn modelId="{F3ABBBB4-396A-4B66-BE16-EAEEC53B8384}" type="presOf" srcId="{0A9006C5-B3B5-480C-AE85-3739F57D6790}" destId="{5E3BBEEF-B240-41B8-9ED7-A9248E1C0B6A}" srcOrd="0" destOrd="0" presId="urn:microsoft.com/office/officeart/2005/8/layout/orgChart1"/>
    <dgm:cxn modelId="{289CF4B4-706B-4B12-AE17-BCEA274A5493}" srcId="{8C763A2F-07C0-4E76-9F9C-10F6F298AA36}" destId="{14846ABA-17E8-4D8B-BDE8-CB94C32BE6B1}" srcOrd="1" destOrd="0" parTransId="{D59F4872-B990-4EF4-A654-2C8864E027C0}" sibTransId="{DDDEA59A-A0E9-4A35-9380-35739C2832CD}"/>
    <dgm:cxn modelId="{D21F85B5-E5DF-4762-859A-D399E10E20B0}" type="presOf" srcId="{E02B18D4-BF82-4BA5-8771-6924DA7590AB}" destId="{07EC484D-2BB4-4F6F-8BE9-541ABDFD519A}" srcOrd="0" destOrd="0" presId="urn:microsoft.com/office/officeart/2005/8/layout/orgChart1"/>
    <dgm:cxn modelId="{EFFA8EB5-BB1B-4D54-8331-D0711CB5CE67}" type="presOf" srcId="{92733516-C848-4CBF-B1A0-38A32999A9CE}" destId="{63C30C38-9393-498D-8027-2FCC641CF5EC}" srcOrd="0" destOrd="0" presId="urn:microsoft.com/office/officeart/2005/8/layout/orgChart1"/>
    <dgm:cxn modelId="{EE0F99B5-C0A0-4FE5-B82B-7B1B505B94CB}" type="presOf" srcId="{472DAF2E-8278-4023-A36F-C04B307A8B8E}" destId="{BFCF2529-50C0-44B7-BF77-FD1356150372}" srcOrd="1" destOrd="0" presId="urn:microsoft.com/office/officeart/2005/8/layout/orgChart1"/>
    <dgm:cxn modelId="{1094B2B6-93B1-49D2-B87B-CECD15FC542D}" type="presOf" srcId="{38B1F61A-F20A-4017-82E6-CF9DD02B5D61}" destId="{CE760104-332A-4143-83CF-4C3B2DD1502C}" srcOrd="1" destOrd="0" presId="urn:microsoft.com/office/officeart/2005/8/layout/orgChart1"/>
    <dgm:cxn modelId="{E6052DB8-58AA-473D-9967-3E522B819FA5}" type="presOf" srcId="{CF8EC38D-28A5-4DED-972C-FF102312B001}" destId="{4EA977C6-1519-4CF3-BD53-54ED3CBFFF37}" srcOrd="0" destOrd="0" presId="urn:microsoft.com/office/officeart/2005/8/layout/orgChart1"/>
    <dgm:cxn modelId="{E3E163B8-4D60-4534-ADF3-95454D89869F}" type="presOf" srcId="{69427F78-7AB5-45A9-9E23-0D5B88703439}" destId="{22ACB29C-FF8D-48A5-83E4-E753D827ED24}" srcOrd="0" destOrd="0" presId="urn:microsoft.com/office/officeart/2005/8/layout/orgChart1"/>
    <dgm:cxn modelId="{A26321B9-9BAA-41CB-91F9-DA30A405FC76}" srcId="{6154E5EF-9CA7-481D-A55C-E8F855336948}" destId="{E0329029-45D6-4A9A-B9CA-9786761FE59F}" srcOrd="1" destOrd="0" parTransId="{E0C4B984-1E5F-4D8B-8D05-39E73BAE918C}" sibTransId="{6D515C63-8B9E-4EDD-A197-9E0C9BC4B4D0}"/>
    <dgm:cxn modelId="{FF96EBB9-4E70-462A-85EB-A520D84A1871}" type="presOf" srcId="{29DC51C0-AD07-4F23-8EAC-1F0BD48E5F60}" destId="{376FD0F0-561B-4280-AF40-441C0A0A631B}" srcOrd="0" destOrd="0" presId="urn:microsoft.com/office/officeart/2005/8/layout/orgChart1"/>
    <dgm:cxn modelId="{D9630FBB-BA2F-4EAE-8659-DF35D9029515}" type="presOf" srcId="{DEE8F0F1-02A1-4110-9B51-B78B7DA33D66}" destId="{5D338BD9-8D6F-46F2-BB5C-E5F9647E9165}" srcOrd="0" destOrd="0" presId="urn:microsoft.com/office/officeart/2005/8/layout/orgChart1"/>
    <dgm:cxn modelId="{15647EBB-0D32-419A-8939-883A4390EF43}" type="presOf" srcId="{72A55352-AD60-4BB3-B103-60088093CE69}" destId="{C436CAA7-D456-4825-8689-028369E3595F}" srcOrd="0" destOrd="0" presId="urn:microsoft.com/office/officeart/2005/8/layout/orgChart1"/>
    <dgm:cxn modelId="{B83F91BE-095B-441E-8CD8-61AAC686CA71}" srcId="{5038CA58-8699-4173-A79E-C27BACDD3A20}" destId="{E841EDBD-F968-4E26-BF8D-2CA705D27502}" srcOrd="0" destOrd="0" parTransId="{ADDCC8AE-A258-469F-81E1-D62652D11C0A}" sibTransId="{3E814B24-3B69-4139-AB45-A9042F35DDC7}"/>
    <dgm:cxn modelId="{FA8F06C1-6208-4EAA-9053-60B3E9C4D04B}" type="presOf" srcId="{F4FA0063-9DE5-44DC-A837-F0C77309479B}" destId="{714FC054-DB9E-424E-87D5-8698EA8A9AF0}" srcOrd="1" destOrd="0" presId="urn:microsoft.com/office/officeart/2005/8/layout/orgChart1"/>
    <dgm:cxn modelId="{F6DB8BC1-CE63-4C00-95A0-397E6AC5B436}" type="presOf" srcId="{E17B935B-3730-4318-A3B1-E041A4F428F7}" destId="{EEC05B36-E6A1-4361-848A-619D952C5D30}" srcOrd="1" destOrd="0" presId="urn:microsoft.com/office/officeart/2005/8/layout/orgChart1"/>
    <dgm:cxn modelId="{EC48A9C1-6CF8-43BE-A13C-30B45EADD24A}" type="presOf" srcId="{270F6449-BBD1-4366-8409-FEE4B61E24E0}" destId="{EF5B4DF2-14F9-4785-8D3F-0DD6425B515D}" srcOrd="0" destOrd="0" presId="urn:microsoft.com/office/officeart/2005/8/layout/orgChart1"/>
    <dgm:cxn modelId="{8B901AC3-EF36-4759-AE0E-27D327EF609E}" type="presOf" srcId="{F119BAAF-C775-4FDF-9568-ABAE89B6027B}" destId="{98C14562-9D57-42BF-8D1D-4E8B8810F0CD}" srcOrd="1" destOrd="0" presId="urn:microsoft.com/office/officeart/2005/8/layout/orgChart1"/>
    <dgm:cxn modelId="{AD2892C5-12CB-4797-A1DA-3A2E78416227}" type="presOf" srcId="{F66250FC-953A-44AF-B684-EACAD81A6771}" destId="{72A1AFE4-4BA5-4B2C-8948-8B37492E7F8B}" srcOrd="0" destOrd="0" presId="urn:microsoft.com/office/officeart/2005/8/layout/orgChart1"/>
    <dgm:cxn modelId="{11EADAC6-F0B3-4B3F-84F6-6C6C30D1CAC1}" type="presOf" srcId="{D59F4872-B990-4EF4-A654-2C8864E027C0}" destId="{6862A206-D81F-4CDF-8E5B-DEF115ECC3E3}" srcOrd="0" destOrd="0" presId="urn:microsoft.com/office/officeart/2005/8/layout/orgChart1"/>
    <dgm:cxn modelId="{054C19C7-B985-4F6A-9351-DE267C46B203}" type="presOf" srcId="{F60AAF87-078F-4131-A790-6113B119AE04}" destId="{7CCE59FC-E9D9-4721-A2D8-49C3EECB29F0}" srcOrd="0" destOrd="0" presId="urn:microsoft.com/office/officeart/2005/8/layout/orgChart1"/>
    <dgm:cxn modelId="{1D3620C7-83DF-456A-AAAA-06566F10EBB6}" srcId="{F37874A9-04B3-4ACC-9996-157FC0D02D43}" destId="{2C74C250-BFF6-4B33-9355-7656FEF6CF18}" srcOrd="1" destOrd="0" parTransId="{36BADCA1-1FAB-4589-881D-A109084DE8BB}" sibTransId="{7E6E124E-4537-44AE-A946-9330211F0D08}"/>
    <dgm:cxn modelId="{C0BE61C7-D7F6-4577-AD55-A2B7460F51FC}" type="presOf" srcId="{2C74C250-BFF6-4B33-9355-7656FEF6CF18}" destId="{E8B4D408-B0CD-4DC5-8223-B67EB99F831D}" srcOrd="0" destOrd="0" presId="urn:microsoft.com/office/officeart/2005/8/layout/orgChart1"/>
    <dgm:cxn modelId="{4114C4C7-FEF4-4BA1-9B94-9F2D571BF6C5}" srcId="{A797C950-5FEF-4254-8596-81D292A2901D}" destId="{F66250FC-953A-44AF-B684-EACAD81A6771}" srcOrd="0" destOrd="0" parTransId="{F60AAF87-078F-4131-A790-6113B119AE04}" sibTransId="{5ADE9A6D-BBDB-4DD3-A86E-9AF37A1F8040}"/>
    <dgm:cxn modelId="{22EEDFC7-24C2-482E-B817-16503BA60F7E}" srcId="{2C720194-BDAE-459C-8D2C-D31EABA294B7}" destId="{270F6449-BBD1-4366-8409-FEE4B61E24E0}" srcOrd="1" destOrd="0" parTransId="{72A55352-AD60-4BB3-B103-60088093CE69}" sibTransId="{09629BA4-EE22-44C5-B28C-FD380F3F5A7C}"/>
    <dgm:cxn modelId="{2B8A5AC8-FE74-42B8-80E1-B7819B7B95C6}" type="presOf" srcId="{92733516-C848-4CBF-B1A0-38A32999A9CE}" destId="{6EAD053E-A118-4C76-887C-308F14531066}" srcOrd="1" destOrd="0" presId="urn:microsoft.com/office/officeart/2005/8/layout/orgChart1"/>
    <dgm:cxn modelId="{CDA93FCB-8930-48FC-9993-375A0CA748CC}" type="presOf" srcId="{AFEB3099-0944-48A1-ACCF-88CF8ED78115}" destId="{12416F41-076E-4B8B-A75F-B82EAE516949}" srcOrd="0" destOrd="0" presId="urn:microsoft.com/office/officeart/2005/8/layout/orgChart1"/>
    <dgm:cxn modelId="{218251CC-F088-4854-A268-2BF2331EA3B6}" type="presOf" srcId="{BB4B7401-4B79-4563-9CA1-683B40B144B8}" destId="{64FBB967-4B0B-4B18-A38F-B2C34D9B9680}" srcOrd="0" destOrd="0" presId="urn:microsoft.com/office/officeart/2005/8/layout/orgChart1"/>
    <dgm:cxn modelId="{4E2C82CC-10C4-4414-98BD-E6493F29CC90}" type="presOf" srcId="{C19EC6C9-80E5-484F-BD5B-3DB6D0DDB14D}" destId="{8F8FEDF2-7E22-4B1A-BDAD-A13ACBCF7AEC}" srcOrd="0" destOrd="0" presId="urn:microsoft.com/office/officeart/2005/8/layout/orgChart1"/>
    <dgm:cxn modelId="{91E362CD-B5A6-4C92-9E6D-CEAFDF1C5F64}" srcId="{92733516-C848-4CBF-B1A0-38A32999A9CE}" destId="{025A2CE3-DB3D-4359-927C-002572947654}" srcOrd="0" destOrd="0" parTransId="{4955A6C2-A1DC-4129-8E7D-557D9054C7F3}" sibTransId="{A61F9F8A-8A80-46C2-A245-FCDD6143A06D}"/>
    <dgm:cxn modelId="{607079CD-3DD2-4A2A-8841-1950E4B28D1F}" type="presOf" srcId="{2C74C250-BFF6-4B33-9355-7656FEF6CF18}" destId="{80A5BBD0-4241-4066-8EA1-CF5F580DEAEB}" srcOrd="1" destOrd="0" presId="urn:microsoft.com/office/officeart/2005/8/layout/orgChart1"/>
    <dgm:cxn modelId="{0A4747CF-53B5-4B1A-92E8-EB19CB3B6FD4}" type="presOf" srcId="{BD8F2010-914D-4840-9653-F0DD92E745F0}" destId="{A3FB04F2-6608-4AFB-A86B-FACF53750C41}" srcOrd="0" destOrd="0" presId="urn:microsoft.com/office/officeart/2005/8/layout/orgChart1"/>
    <dgm:cxn modelId="{15CF93CF-FEB4-434C-AEBC-BA60AFE11CB0}" type="presOf" srcId="{5B19575B-68EF-4CEC-8641-1650524D9D30}" destId="{F17C243F-DD6F-4B5A-8A96-FAA86505D40F}" srcOrd="1" destOrd="0" presId="urn:microsoft.com/office/officeart/2005/8/layout/orgChart1"/>
    <dgm:cxn modelId="{6D1546D0-1D89-4B1C-86B8-C3ADF98CAFE6}" type="presOf" srcId="{29DC51C0-AD07-4F23-8EAC-1F0BD48E5F60}" destId="{1BCACA42-0F49-45AE-80BD-1828CE74873C}" srcOrd="1" destOrd="0" presId="urn:microsoft.com/office/officeart/2005/8/layout/orgChart1"/>
    <dgm:cxn modelId="{11D04AD0-EAB4-4C41-8C88-B8FD2696354A}" type="presOf" srcId="{985C67E7-7599-4E57-AAC1-A6C795DC1CA7}" destId="{8095FBC5-C99F-42F0-B7E3-2DC1B0710882}" srcOrd="0" destOrd="0" presId="urn:microsoft.com/office/officeart/2005/8/layout/orgChart1"/>
    <dgm:cxn modelId="{26661ED1-9151-414B-95BF-60508C9ED1E2}" type="presOf" srcId="{38B1F61A-F20A-4017-82E6-CF9DD02B5D61}" destId="{088DDF22-EDBC-4771-A5DA-A0DFA69EEDB0}" srcOrd="0" destOrd="0" presId="urn:microsoft.com/office/officeart/2005/8/layout/orgChart1"/>
    <dgm:cxn modelId="{795ADDD1-DB67-4211-B9A1-FD39B2DEAB5D}" type="presOf" srcId="{6D42BAA8-5CF6-41D7-B649-05C58CCCF45D}" destId="{D6774645-9339-411B-B9A2-89F419B96A1F}" srcOrd="0" destOrd="0" presId="urn:microsoft.com/office/officeart/2005/8/layout/orgChart1"/>
    <dgm:cxn modelId="{614A2ED2-A74F-4B67-9778-C7BC267AD14E}" type="presOf" srcId="{E841EDBD-F968-4E26-BF8D-2CA705D27502}" destId="{BA2B8C02-6386-4E31-BEF9-4FDB2C7DFB96}" srcOrd="0" destOrd="0" presId="urn:microsoft.com/office/officeart/2005/8/layout/orgChart1"/>
    <dgm:cxn modelId="{74CE49D2-8C7D-43AB-BE00-1A5C11EF5054}" srcId="{8C763A2F-07C0-4E76-9F9C-10F6F298AA36}" destId="{2B3DB941-7B9D-4A49-AFEF-DCDE3FC8AE48}" srcOrd="2" destOrd="0" parTransId="{F31B99B7-8E64-4393-B12E-E2F9807D661B}" sibTransId="{DC301CCE-A153-43A3-94D8-D7051F0D485B}"/>
    <dgm:cxn modelId="{805E17D3-A639-4B65-8A35-805965610B4D}" type="presOf" srcId="{DF7EC7A7-F400-4D98-AD45-5A2101C57CF1}" destId="{23B737D9-D1D4-4026-9D25-F44F18DBC8ED}" srcOrd="0" destOrd="0" presId="urn:microsoft.com/office/officeart/2005/8/layout/orgChart1"/>
    <dgm:cxn modelId="{E342FDD4-4C35-4DFE-9459-6A835E9D9CF4}" type="presOf" srcId="{0C5E0724-3B84-4B49-AF23-9C1FE14DCA08}" destId="{BC3FF1F7-3AF3-476D-BA0A-17ED6CA82D17}" srcOrd="1" destOrd="0" presId="urn:microsoft.com/office/officeart/2005/8/layout/orgChart1"/>
    <dgm:cxn modelId="{5A3179D5-01F9-4E19-AA0F-E0F87D5F7F0B}" type="presOf" srcId="{B1C99D8F-A518-4DE4-B6B5-E6BCC9B45CFB}" destId="{E4AE160E-6824-41D9-AA3B-D327332557D3}" srcOrd="0" destOrd="0" presId="urn:microsoft.com/office/officeart/2005/8/layout/orgChart1"/>
    <dgm:cxn modelId="{BCDF0DD7-65CF-4073-9E52-4A2D2D80EE58}" type="presOf" srcId="{3CFDDE2E-DCCD-414B-AAB2-8C251AB706EA}" destId="{758CC22C-A12A-4380-96E1-659E7BAB36B1}" srcOrd="0" destOrd="0" presId="urn:microsoft.com/office/officeart/2005/8/layout/orgChart1"/>
    <dgm:cxn modelId="{2D58A4D7-8DFF-4867-96F8-1D88BB8C0CFB}" type="presOf" srcId="{E5B49892-7179-4878-A8BC-C73B469ABF15}" destId="{281ED375-AD6E-4F6A-993B-FC2B1FCD2EDA}" srcOrd="1" destOrd="0" presId="urn:microsoft.com/office/officeart/2005/8/layout/orgChart1"/>
    <dgm:cxn modelId="{DDF0A8D7-EB62-41F7-A7B9-58BC441FF550}" type="presOf" srcId="{FF8EBA62-3332-4FB9-B9B4-684A5D011C88}" destId="{A6E2CBFB-BA6D-4089-B889-884AC4EB4D61}" srcOrd="0" destOrd="0" presId="urn:microsoft.com/office/officeart/2005/8/layout/orgChart1"/>
    <dgm:cxn modelId="{EA2704D9-97E0-443A-84C5-143AE21078A7}" type="presOf" srcId="{4B2D1A64-FC27-43B2-923A-CA1EECC791B5}" destId="{1C13202C-CC64-473A-B26B-0FB0A14F83CE}" srcOrd="0" destOrd="0" presId="urn:microsoft.com/office/officeart/2005/8/layout/orgChart1"/>
    <dgm:cxn modelId="{8B811FDB-39A9-4577-A400-669A5A19C852}" type="presOf" srcId="{8123CB23-CDC6-42B6-BC84-04BB2678C612}" destId="{CF081751-C2EF-446D-BF6E-F1C45A18C0F6}" srcOrd="1" destOrd="0" presId="urn:microsoft.com/office/officeart/2005/8/layout/orgChart1"/>
    <dgm:cxn modelId="{FB308EDB-0E1E-4B23-A0D6-44C27AD1AA8D}" type="presOf" srcId="{56B467A1-0ACE-4575-A611-81A55209F312}" destId="{6EC93B9B-9507-4D5E-B4BE-AE1D17EF1037}" srcOrd="1" destOrd="0" presId="urn:microsoft.com/office/officeart/2005/8/layout/orgChart1"/>
    <dgm:cxn modelId="{857E30DC-4D3F-415D-8FD6-D2E04FE2338A}" type="presOf" srcId="{25C3CA73-C05A-4663-9D74-1F330F6927B3}" destId="{3CF85C4B-0B82-4937-AA5B-27C37C8321AF}" srcOrd="0" destOrd="0" presId="urn:microsoft.com/office/officeart/2005/8/layout/orgChart1"/>
    <dgm:cxn modelId="{357A7BDC-96B3-4A62-B3C3-6F35B09A3B1D}" type="presOf" srcId="{AF50384C-0C4A-4C69-AF93-14A537DB499E}" destId="{4F8C99A2-A9EA-40CD-9BBE-78870A3259B3}" srcOrd="0" destOrd="0" presId="urn:microsoft.com/office/officeart/2005/8/layout/orgChart1"/>
    <dgm:cxn modelId="{0F83A0DC-ED6B-406F-A571-DA512ED0FDA8}" type="presOf" srcId="{985C67E7-7599-4E57-AAC1-A6C795DC1CA7}" destId="{75430E5D-C531-4FCA-8F8F-5D7CFF3EA05E}" srcOrd="1" destOrd="0" presId="urn:microsoft.com/office/officeart/2005/8/layout/orgChart1"/>
    <dgm:cxn modelId="{4561A1DC-15AA-48FE-963E-4B39D0D78F71}" type="presOf" srcId="{0DA18462-58BB-4312-8D07-D1FBDD1D5A1D}" destId="{F4130A83-675C-4989-8170-36873D2554EC}" srcOrd="0" destOrd="0" presId="urn:microsoft.com/office/officeart/2005/8/layout/orgChart1"/>
    <dgm:cxn modelId="{30B132DD-E920-42D8-A6F6-CD0871C2481C}" type="presOf" srcId="{276D2AE5-C55D-498B-9454-DE5454C670C8}" destId="{BA40785D-F8BE-4C33-B352-8FF4CF368C3F}" srcOrd="1" destOrd="0" presId="urn:microsoft.com/office/officeart/2005/8/layout/orgChart1"/>
    <dgm:cxn modelId="{93FA9CDE-BAE3-4EDF-9970-7341D82E4558}" type="presOf" srcId="{DEE8F0F1-02A1-4110-9B51-B78B7DA33D66}" destId="{73D3EBF8-5B43-4755-9661-C9F460D70CC5}" srcOrd="1" destOrd="0" presId="urn:microsoft.com/office/officeart/2005/8/layout/orgChart1"/>
    <dgm:cxn modelId="{26017FDF-7D0E-418A-8426-2CE335442327}" srcId="{46C596E1-7D71-44A5-9265-AED1DAB350BA}" destId="{A82676E2-7411-452A-9721-9DD792575547}" srcOrd="0" destOrd="0" parTransId="{09E0B99C-308B-41F7-87FE-12418026ECFD}" sibTransId="{C2003639-E106-4065-AB64-E225423A6BDD}"/>
    <dgm:cxn modelId="{1465A0E0-ECA6-4B1F-A874-8C9BF993A918}" type="presOf" srcId="{09E0B99C-308B-41F7-87FE-12418026ECFD}" destId="{F121068F-91EC-4E64-B1A6-80D31F099EB9}" srcOrd="0" destOrd="0" presId="urn:microsoft.com/office/officeart/2005/8/layout/orgChart1"/>
    <dgm:cxn modelId="{0F3BF2E1-ACA4-4A5D-8455-49EAFD0D21BF}" type="presOf" srcId="{6B547265-666D-4D38-9F67-4AF9A52703BB}" destId="{99E59C4F-E976-4348-ADCC-74991298E3BF}" srcOrd="0" destOrd="0" presId="urn:microsoft.com/office/officeart/2005/8/layout/orgChart1"/>
    <dgm:cxn modelId="{4D21A5E4-D2C8-4DB1-95A1-8AEEE936399A}" srcId="{B21F9E35-2C1B-44C7-8701-AE94C1A6E212}" destId="{56B467A1-0ACE-4575-A611-81A55209F312}" srcOrd="0" destOrd="0" parTransId="{96BC433D-8578-41C0-93B0-90F598793D3E}" sibTransId="{AC940379-2B91-4FD9-93F0-E556AAA5E6A4}"/>
    <dgm:cxn modelId="{F323F6E4-5B77-481C-AD32-410E5F2D6248}" type="presOf" srcId="{DFCAB051-359C-4890-8C8A-7FDBB10E601D}" destId="{F7F4D39C-E00A-4430-BB2F-281273209829}" srcOrd="0" destOrd="0" presId="urn:microsoft.com/office/officeart/2005/8/layout/orgChart1"/>
    <dgm:cxn modelId="{BF0BCBE5-4576-49E6-93F5-9853D29E7283}" type="presOf" srcId="{6BFEE810-D03D-4AC2-B693-409183E004CF}" destId="{3161EE0C-7896-4099-812F-E11E51EC34D2}" srcOrd="0" destOrd="0" presId="urn:microsoft.com/office/officeart/2005/8/layout/orgChart1"/>
    <dgm:cxn modelId="{FA7FE6E7-070E-42FF-8A16-C6C7934AACDB}" type="presOf" srcId="{898B2BF1-1CA5-439F-B7B3-5B1F840F1C5F}" destId="{DCE2C391-FDD7-4374-A899-A37F433B5884}" srcOrd="0" destOrd="0" presId="urn:microsoft.com/office/officeart/2005/8/layout/orgChart1"/>
    <dgm:cxn modelId="{DAD8A8E8-6CDD-422A-9672-32A291817D4F}" type="presOf" srcId="{976FE409-DF90-48E6-A7BE-8247F2ACE69F}" destId="{79709305-01CA-47CB-A2FD-7E42228ABEDD}" srcOrd="0" destOrd="0" presId="urn:microsoft.com/office/officeart/2005/8/layout/orgChart1"/>
    <dgm:cxn modelId="{8F7E72E9-0CA8-4DA6-98F5-0F9CCF921669}" srcId="{A2D1C594-E525-4344-8072-F68A926DDD1F}" destId="{1ED59994-A081-4426-A4CA-5D4FE2B69561}" srcOrd="1" destOrd="0" parTransId="{BB4B7401-4B79-4563-9CA1-683B40B144B8}" sibTransId="{08BFC3E5-B9EB-4A09-8AF8-062F061D9877}"/>
    <dgm:cxn modelId="{FB8897E9-4D26-494F-8743-73E67E0769D6}" srcId="{A2D1C594-E525-4344-8072-F68A926DDD1F}" destId="{6BFEE810-D03D-4AC2-B693-409183E004CF}" srcOrd="0" destOrd="0" parTransId="{456064A0-71CF-4A58-A1F2-4B10401CFD68}" sibTransId="{E6A3E3A0-27F0-4AA8-A81F-92061739F10F}"/>
    <dgm:cxn modelId="{0FFBE2E9-328B-48B3-B742-B7CC81A19BFE}" srcId="{985C67E7-7599-4E57-AAC1-A6C795DC1CA7}" destId="{F6884729-16B8-4FC9-A633-870AEFCBFA52}" srcOrd="0" destOrd="0" parTransId="{D6518BCC-D7F9-49C1-B43B-3CA010D07FB5}" sibTransId="{1FC8A79D-AE37-4A22-ABAC-EA4BD2DAC726}"/>
    <dgm:cxn modelId="{03F2A7EA-7FE2-4E57-B3B9-1199EF950A0D}" type="presOf" srcId="{34039894-0A1B-4679-993C-8B925A753526}" destId="{0F7A931F-7518-4EF2-A8CC-FEECF05D241F}" srcOrd="0" destOrd="0" presId="urn:microsoft.com/office/officeart/2005/8/layout/orgChart1"/>
    <dgm:cxn modelId="{3E10B5EB-6E0E-4C34-BB48-C630A8A69452}" type="presOf" srcId="{0041E6F4-82C9-4ED0-8C09-714127FC183D}" destId="{1055C5AC-C2CE-44F8-B81F-B36664C394E1}" srcOrd="0" destOrd="0" presId="urn:microsoft.com/office/officeart/2005/8/layout/orgChart1"/>
    <dgm:cxn modelId="{FB40F6EC-6ABB-4957-90ED-D64408F8D47C}" type="presOf" srcId="{EE58E857-A77F-4C01-B304-E83362351826}" destId="{A2DCC22B-680F-41E0-ABCD-B7B029B1A6D3}" srcOrd="1" destOrd="0" presId="urn:microsoft.com/office/officeart/2005/8/layout/orgChart1"/>
    <dgm:cxn modelId="{B73F7DF0-CF0F-49BB-BAEE-E7E235F2A7B3}" srcId="{5038CA58-8699-4173-A79E-C27BACDD3A20}" destId="{A9AF77D9-A119-46B3-89F8-179F86A8DD32}" srcOrd="2" destOrd="0" parTransId="{7277AA89-7E04-4851-A010-77B4A7AE39E4}" sibTransId="{1703BC69-0FC0-4BBF-B6E0-CEC056C7D10F}"/>
    <dgm:cxn modelId="{E94B4BF1-76C8-4D0C-9520-D1E7A6CC8C3A}" type="presOf" srcId="{0D93CCA0-7129-4123-8706-307111D9EFE0}" destId="{733B327B-C546-455E-886A-6F210FAACA67}" srcOrd="0" destOrd="0" presId="urn:microsoft.com/office/officeart/2005/8/layout/orgChart1"/>
    <dgm:cxn modelId="{D6F5A1F1-9F73-40EC-87AB-D3502B6C29EB}" type="presOf" srcId="{07DD6E1F-5C78-4C3C-B29F-E34B26428F32}" destId="{618F2146-BA9B-45C6-9AAC-5C32F5FB973B}" srcOrd="0" destOrd="0" presId="urn:microsoft.com/office/officeart/2005/8/layout/orgChart1"/>
    <dgm:cxn modelId="{56FEDBF1-7E1C-46CC-96C2-7DC18BC009FA}" srcId="{F119BAAF-C775-4FDF-9568-ABAE89B6027B}" destId="{C86CD099-DDB2-4423-84B4-ED45262DDE45}" srcOrd="0" destOrd="0" parTransId="{BD8F2010-914D-4840-9653-F0DD92E745F0}" sibTransId="{92936B47-841B-4C4D-8FDA-BBC5093319C9}"/>
    <dgm:cxn modelId="{624BF4F1-8F1D-471A-A1D3-4228259EBF95}" srcId="{8123CB23-CDC6-42B6-BC84-04BB2678C612}" destId="{D7912EED-D6F2-4BB4-9D80-EE6B60D6AE63}" srcOrd="1" destOrd="0" parTransId="{976FE409-DF90-48E6-A7BE-8247F2ACE69F}" sibTransId="{EEE36672-08F9-4659-AF20-F122B3C37AB8}"/>
    <dgm:cxn modelId="{81FD83F2-4978-475E-A917-38BEA9C553C0}" type="presOf" srcId="{044DC46D-98E1-4918-AD75-A58A821AE531}" destId="{AFCE6E90-5238-4E61-B3DE-5A5217CCCB24}" srcOrd="0" destOrd="0" presId="urn:microsoft.com/office/officeart/2005/8/layout/orgChart1"/>
    <dgm:cxn modelId="{8D4823F3-F84D-4421-A251-90A001414127}" srcId="{8C763A2F-07C0-4E76-9F9C-10F6F298AA36}" destId="{D3E5665A-050C-4DE7-A251-DC8D65CDAFA9}" srcOrd="4" destOrd="0" parTransId="{047BA8C1-6F8E-4E00-AD1B-656B3C0A1403}" sibTransId="{136749DE-5CC2-4BAA-9B69-C61BF0913A9B}"/>
    <dgm:cxn modelId="{3453ECF4-4307-4B10-ACA1-2B35C2BF986D}" type="presOf" srcId="{197F4DCD-BF04-4EC5-BDD6-F10C9FD20013}" destId="{F5D6AE99-BFF9-4384-A3C2-2686E449E426}" srcOrd="1" destOrd="0" presId="urn:microsoft.com/office/officeart/2005/8/layout/orgChart1"/>
    <dgm:cxn modelId="{8F0216F5-7502-4E37-8549-223DA53EDAEA}" srcId="{5B19575B-68EF-4CEC-8641-1650524D9D30}" destId="{8C763A2F-07C0-4E76-9F9C-10F6F298AA36}" srcOrd="0" destOrd="0" parTransId="{183DF859-237E-4C2A-BCFD-DA7160D26DC3}" sibTransId="{07EC8048-AC5D-4048-8BA2-A6D9D22DBB40}"/>
    <dgm:cxn modelId="{E546A9F5-3BB7-4FFA-B1AC-70367C4E9520}" type="presOf" srcId="{DCF3430A-12CE-49A5-82D4-2E53B145DAF0}" destId="{E131C7C4-8395-4BC0-895E-B7DF844748A2}" srcOrd="0" destOrd="0" presId="urn:microsoft.com/office/officeart/2005/8/layout/orgChart1"/>
    <dgm:cxn modelId="{076746F7-135C-490E-BE7C-B76E74F67328}" type="presOf" srcId="{9879BFBD-8D1C-4242-86F5-5066F6F564AE}" destId="{15429556-4631-4BB9-A881-8585A87B440F}" srcOrd="0" destOrd="0" presId="urn:microsoft.com/office/officeart/2005/8/layout/orgChart1"/>
    <dgm:cxn modelId="{153B92F8-6F7B-426A-BCA3-A7D41BAE20BA}" type="presOf" srcId="{B751C493-5B0E-412F-AEFB-96E762AAF15F}" destId="{B26EF36E-6AB3-44BE-BF7A-A2222794FF83}" srcOrd="1" destOrd="0" presId="urn:microsoft.com/office/officeart/2005/8/layout/orgChart1"/>
    <dgm:cxn modelId="{FB8634F9-20ED-4DCD-908B-0E9A8D7BE933}" type="presOf" srcId="{A797C950-5FEF-4254-8596-81D292A2901D}" destId="{E76280BF-593B-41EA-8CB3-45D8C0F5CE8C}" srcOrd="0" destOrd="0" presId="urn:microsoft.com/office/officeart/2005/8/layout/orgChart1"/>
    <dgm:cxn modelId="{D694DFF9-3903-4175-B952-7176FA1A9F09}" type="presOf" srcId="{D6518BCC-D7F9-49C1-B43B-3CA010D07FB5}" destId="{F55F3BF4-F91B-40FF-B3E9-6499F8A99134}" srcOrd="0" destOrd="0" presId="urn:microsoft.com/office/officeart/2005/8/layout/orgChart1"/>
    <dgm:cxn modelId="{28942EFC-5FC4-4D03-92A3-DC2CDCF3F463}" srcId="{5B19575B-68EF-4CEC-8641-1650524D9D30}" destId="{0C5E0724-3B84-4B49-AF23-9C1FE14DCA08}" srcOrd="2" destOrd="0" parTransId="{8A67830B-6DF0-47E8-8971-193335A874FF}" sibTransId="{B77A1A96-CCA3-4170-A62F-39C933A5225F}"/>
    <dgm:cxn modelId="{302399FC-8EE9-49AD-9F2C-AA4C553A9CAF}" type="presOf" srcId="{910DC017-9435-4E7B-9685-A91A6F459D5F}" destId="{86BE87D7-F994-488C-8BAA-7B94D753BAD0}" srcOrd="0" destOrd="0" presId="urn:microsoft.com/office/officeart/2005/8/layout/orgChart1"/>
    <dgm:cxn modelId="{01E305FD-0474-4EB4-ABEF-B3619DC09220}" srcId="{A797C950-5FEF-4254-8596-81D292A2901D}" destId="{A8FB86D9-4CCB-471D-85D5-0E9A5983B15B}" srcOrd="7" destOrd="0" parTransId="{E4AF0CB0-4151-4E45-A4B5-A895B99BE37A}" sibTransId="{B78333A4-BC1F-4BF3-8244-FDF554451BE4}"/>
    <dgm:cxn modelId="{B6230CFD-F922-4EF7-A9EC-F2363B7FF1CD}" type="presOf" srcId="{A2D1C594-E525-4344-8072-F68A926DDD1F}" destId="{8C7EDF54-B4FB-4903-BABD-C0F8A051F68F}" srcOrd="0" destOrd="0" presId="urn:microsoft.com/office/officeart/2005/8/layout/orgChart1"/>
    <dgm:cxn modelId="{87E19CFD-D72C-4376-9C69-D849E999FD21}" type="presOf" srcId="{8673E6D7-1668-4CED-A053-1861B9AE8867}" destId="{E1D3188B-A5D8-45BF-9C6B-97193F27A1DD}" srcOrd="1" destOrd="0" presId="urn:microsoft.com/office/officeart/2005/8/layout/orgChart1"/>
    <dgm:cxn modelId="{216AD5FD-B09B-433A-AADE-5962E01F3496}" srcId="{E17B935B-3730-4318-A3B1-E041A4F428F7}" destId="{0DA18462-58BB-4312-8D07-D1FBDD1D5A1D}" srcOrd="1" destOrd="0" parTransId="{E2189EDD-10C6-48CC-8A46-A90578A62E36}" sibTransId="{331ECE42-3246-48CF-8FA3-6ADB114B46E1}"/>
    <dgm:cxn modelId="{7BBDDEFE-9FF5-4604-8233-832171CEE2AE}" type="presOf" srcId="{0A9006C5-B3B5-480C-AE85-3739F57D6790}" destId="{60B9437D-6A6A-458F-A883-367353985B06}" srcOrd="1" destOrd="0" presId="urn:microsoft.com/office/officeart/2005/8/layout/orgChart1"/>
    <dgm:cxn modelId="{25C70DFF-0E52-4F45-A1AF-EB3395B059F9}" srcId="{8E762797-3D6A-4DFF-8613-B055C351D3EE}" destId="{E17B935B-3730-4318-A3B1-E041A4F428F7}" srcOrd="1" destOrd="0" parTransId="{301303AB-C006-47A8-8D8D-34B73E557A89}" sibTransId="{50AFCB57-27A0-4EFF-A094-7287E0A31FA2}"/>
    <dgm:cxn modelId="{D14D77FF-35CB-4474-88ED-2DDDF0AB0323}" type="presOf" srcId="{366C949F-CA33-4850-9CEF-15441F51C437}" destId="{5BDF0744-0992-4595-BCDE-47B958821D49}" srcOrd="1" destOrd="0" presId="urn:microsoft.com/office/officeart/2005/8/layout/orgChart1"/>
    <dgm:cxn modelId="{F29ABB01-8368-4D06-8213-76115511AD91}" type="presParOf" srcId="{618F2146-BA9B-45C6-9AAC-5C32F5FB973B}" destId="{2AB26A51-1487-4875-BE7A-69BBC97C8FB5}" srcOrd="0" destOrd="0" presId="urn:microsoft.com/office/officeart/2005/8/layout/orgChart1"/>
    <dgm:cxn modelId="{64D4A68F-26A4-494B-A65C-38F1F308476A}" type="presParOf" srcId="{2AB26A51-1487-4875-BE7A-69BBC97C8FB5}" destId="{6FF98B7B-F1D1-4B53-901A-C18B13861259}" srcOrd="0" destOrd="0" presId="urn:microsoft.com/office/officeart/2005/8/layout/orgChart1"/>
    <dgm:cxn modelId="{D90C4658-419D-4E33-AAA9-0197360CC648}" type="presParOf" srcId="{6FF98B7B-F1D1-4B53-901A-C18B13861259}" destId="{883B8121-1F25-435C-8194-9BE39B2C3522}" srcOrd="0" destOrd="0" presId="urn:microsoft.com/office/officeart/2005/8/layout/orgChart1"/>
    <dgm:cxn modelId="{3CCB7641-5525-4396-AA48-4E6C005B067A}" type="presParOf" srcId="{6FF98B7B-F1D1-4B53-901A-C18B13861259}" destId="{ECFE7358-4E50-42DB-8D1D-102A5DDF35EF}" srcOrd="1" destOrd="0" presId="urn:microsoft.com/office/officeart/2005/8/layout/orgChart1"/>
    <dgm:cxn modelId="{E9277581-7B8F-482B-8158-5A144AB387C1}" type="presParOf" srcId="{2AB26A51-1487-4875-BE7A-69BBC97C8FB5}" destId="{627AF7FA-9E96-4E66-A546-3188598A7AE2}" srcOrd="1" destOrd="0" presId="urn:microsoft.com/office/officeart/2005/8/layout/orgChart1"/>
    <dgm:cxn modelId="{B8EDEFE8-3E07-45DB-BB9E-192D45864A0C}" type="presParOf" srcId="{627AF7FA-9E96-4E66-A546-3188598A7AE2}" destId="{B5EC75FC-4690-445B-A243-4AD72F67AACF}" srcOrd="0" destOrd="0" presId="urn:microsoft.com/office/officeart/2005/8/layout/orgChart1"/>
    <dgm:cxn modelId="{AA10CAD0-4DDB-4B71-A276-FD9B58525FDD}" type="presParOf" srcId="{627AF7FA-9E96-4E66-A546-3188598A7AE2}" destId="{7D4B435C-59FE-4A4A-A1F5-64701DED39F5}" srcOrd="1" destOrd="0" presId="urn:microsoft.com/office/officeart/2005/8/layout/orgChart1"/>
    <dgm:cxn modelId="{46B79179-6C8E-43E6-8109-C9B900EAAD18}" type="presParOf" srcId="{7D4B435C-59FE-4A4A-A1F5-64701DED39F5}" destId="{1EBE3D3A-5351-4B2F-B65A-5A88C2F89916}" srcOrd="0" destOrd="0" presId="urn:microsoft.com/office/officeart/2005/8/layout/orgChart1"/>
    <dgm:cxn modelId="{3D02A4B9-40FA-46D8-8845-7617C4813AF3}" type="presParOf" srcId="{1EBE3D3A-5351-4B2F-B65A-5A88C2F89916}" destId="{5FACC660-2ED9-489D-AFEB-34AD0AFA7ABF}" srcOrd="0" destOrd="0" presId="urn:microsoft.com/office/officeart/2005/8/layout/orgChart1"/>
    <dgm:cxn modelId="{34585CAA-FCBA-4EE4-9C0D-B9860901A086}" type="presParOf" srcId="{1EBE3D3A-5351-4B2F-B65A-5A88C2F89916}" destId="{43C42BAD-AF62-4A66-8A77-104690ED1964}" srcOrd="1" destOrd="0" presId="urn:microsoft.com/office/officeart/2005/8/layout/orgChart1"/>
    <dgm:cxn modelId="{E8C54AA3-7394-46F5-B0F6-CB50AE7889F0}" type="presParOf" srcId="{7D4B435C-59FE-4A4A-A1F5-64701DED39F5}" destId="{27D59E64-B543-48DC-A54D-FFD801AADF8C}" srcOrd="1" destOrd="0" presId="urn:microsoft.com/office/officeart/2005/8/layout/orgChart1"/>
    <dgm:cxn modelId="{0383B385-4888-4F61-BBFC-5C71969DE7E7}" type="presParOf" srcId="{27D59E64-B543-48DC-A54D-FFD801AADF8C}" destId="{C3AB04AF-FC53-4E5E-B83D-1DCB5CE74A9A}" srcOrd="0" destOrd="0" presId="urn:microsoft.com/office/officeart/2005/8/layout/orgChart1"/>
    <dgm:cxn modelId="{310E1977-6D6A-48D9-8B09-9220630EE4CE}" type="presParOf" srcId="{27D59E64-B543-48DC-A54D-FFD801AADF8C}" destId="{9BF07308-93D7-4FE2-8DB6-D54303107857}" srcOrd="1" destOrd="0" presId="urn:microsoft.com/office/officeart/2005/8/layout/orgChart1"/>
    <dgm:cxn modelId="{74496993-CDA4-4375-84AA-A7FDD9379B1C}" type="presParOf" srcId="{9BF07308-93D7-4FE2-8DB6-D54303107857}" destId="{70529D69-3D3C-40C9-B648-022E1D611930}" srcOrd="0" destOrd="0" presId="urn:microsoft.com/office/officeart/2005/8/layout/orgChart1"/>
    <dgm:cxn modelId="{7526B3D1-D2EF-4DAC-95BB-0838DC05AF16}" type="presParOf" srcId="{70529D69-3D3C-40C9-B648-022E1D611930}" destId="{088DDF22-EDBC-4771-A5DA-A0DFA69EEDB0}" srcOrd="0" destOrd="0" presId="urn:microsoft.com/office/officeart/2005/8/layout/orgChart1"/>
    <dgm:cxn modelId="{6462ECC4-56C5-4AF3-95BB-AA1FF9921032}" type="presParOf" srcId="{70529D69-3D3C-40C9-B648-022E1D611930}" destId="{CE760104-332A-4143-83CF-4C3B2DD1502C}" srcOrd="1" destOrd="0" presId="urn:microsoft.com/office/officeart/2005/8/layout/orgChart1"/>
    <dgm:cxn modelId="{1F5FFE75-6ABE-4363-B599-9D1EAD56A2C5}" type="presParOf" srcId="{9BF07308-93D7-4FE2-8DB6-D54303107857}" destId="{A0B977E3-319D-4B62-938D-BC9700406A91}" srcOrd="1" destOrd="0" presId="urn:microsoft.com/office/officeart/2005/8/layout/orgChart1"/>
    <dgm:cxn modelId="{E819CCD2-9407-40DC-89B2-97D796E0152A}" type="presParOf" srcId="{A0B977E3-319D-4B62-938D-BC9700406A91}" destId="{4F8C99A2-A9EA-40CD-9BBE-78870A3259B3}" srcOrd="0" destOrd="0" presId="urn:microsoft.com/office/officeart/2005/8/layout/orgChart1"/>
    <dgm:cxn modelId="{4B119C8A-A6B8-48BF-A4B7-80F7B368A19C}" type="presParOf" srcId="{A0B977E3-319D-4B62-938D-BC9700406A91}" destId="{94E25460-EE0D-45B9-B035-EDA096E0562E}" srcOrd="1" destOrd="0" presId="urn:microsoft.com/office/officeart/2005/8/layout/orgChart1"/>
    <dgm:cxn modelId="{E38ECC0A-CEBD-4675-BFF7-E81824A02F48}" type="presParOf" srcId="{94E25460-EE0D-45B9-B035-EDA096E0562E}" destId="{E3885962-AF2D-4965-92E8-3CAA8C7E44DE}" srcOrd="0" destOrd="0" presId="urn:microsoft.com/office/officeart/2005/8/layout/orgChart1"/>
    <dgm:cxn modelId="{B8E0E60B-C14E-44BF-911A-3D8A781E5520}" type="presParOf" srcId="{E3885962-AF2D-4965-92E8-3CAA8C7E44DE}" destId="{1C13202C-CC64-473A-B26B-0FB0A14F83CE}" srcOrd="0" destOrd="0" presId="urn:microsoft.com/office/officeart/2005/8/layout/orgChart1"/>
    <dgm:cxn modelId="{29692C1A-EE3D-4453-A462-7EDC16B0ADFD}" type="presParOf" srcId="{E3885962-AF2D-4965-92E8-3CAA8C7E44DE}" destId="{9A9EFBCC-923D-45D4-8CAC-74E0283D83EE}" srcOrd="1" destOrd="0" presId="urn:microsoft.com/office/officeart/2005/8/layout/orgChart1"/>
    <dgm:cxn modelId="{53FFFFCE-227D-4198-A62A-C5C70A9C0C7A}" type="presParOf" srcId="{94E25460-EE0D-45B9-B035-EDA096E0562E}" destId="{9323205D-9BC4-475B-B508-45AECA50F00F}" srcOrd="1" destOrd="0" presId="urn:microsoft.com/office/officeart/2005/8/layout/orgChart1"/>
    <dgm:cxn modelId="{334AEEF2-BFF3-4028-A06B-BC9BD1CF0A2E}" type="presParOf" srcId="{94E25460-EE0D-45B9-B035-EDA096E0562E}" destId="{7C3C3E89-6B0D-4281-BF64-FE04384A0046}" srcOrd="2" destOrd="0" presId="urn:microsoft.com/office/officeart/2005/8/layout/orgChart1"/>
    <dgm:cxn modelId="{468EE03C-9DBF-4C62-9737-9E29760BFE16}" type="presParOf" srcId="{A0B977E3-319D-4B62-938D-BC9700406A91}" destId="{3CF85C4B-0B82-4937-AA5B-27C37C8321AF}" srcOrd="2" destOrd="0" presId="urn:microsoft.com/office/officeart/2005/8/layout/orgChart1"/>
    <dgm:cxn modelId="{F93DAD9E-638B-4981-A213-31590054FC47}" type="presParOf" srcId="{A0B977E3-319D-4B62-938D-BC9700406A91}" destId="{094860C0-799B-41EC-AFCD-D0B34AF8E4BE}" srcOrd="3" destOrd="0" presId="urn:microsoft.com/office/officeart/2005/8/layout/orgChart1"/>
    <dgm:cxn modelId="{279115B6-3D10-4A56-90AF-BA2387FAA453}" type="presParOf" srcId="{094860C0-799B-41EC-AFCD-D0B34AF8E4BE}" destId="{2A005813-E47D-4A57-8BEB-F6CA7711F96B}" srcOrd="0" destOrd="0" presId="urn:microsoft.com/office/officeart/2005/8/layout/orgChart1"/>
    <dgm:cxn modelId="{9CCB03FD-812F-4D1A-8FAF-64246F629E42}" type="presParOf" srcId="{2A005813-E47D-4A57-8BEB-F6CA7711F96B}" destId="{612FDA73-A53F-4E3D-B968-EC187668D315}" srcOrd="0" destOrd="0" presId="urn:microsoft.com/office/officeart/2005/8/layout/orgChart1"/>
    <dgm:cxn modelId="{D7C5465A-7FDB-4813-BE61-8EEAC46EFBFA}" type="presParOf" srcId="{2A005813-E47D-4A57-8BEB-F6CA7711F96B}" destId="{CF062D2F-A333-4E5D-9401-5A42E219F0F4}" srcOrd="1" destOrd="0" presId="urn:microsoft.com/office/officeart/2005/8/layout/orgChart1"/>
    <dgm:cxn modelId="{70A2BE0C-8810-43C4-A309-D3C03A5FE065}" type="presParOf" srcId="{094860C0-799B-41EC-AFCD-D0B34AF8E4BE}" destId="{E9D10AC6-04F8-4278-B77F-336E718C21EC}" srcOrd="1" destOrd="0" presId="urn:microsoft.com/office/officeart/2005/8/layout/orgChart1"/>
    <dgm:cxn modelId="{E55470DA-5BB5-49F3-98C6-F682126EBF95}" type="presParOf" srcId="{094860C0-799B-41EC-AFCD-D0B34AF8E4BE}" destId="{2F689C7A-9CC5-4F5F-AD58-E4449926ECE4}" srcOrd="2" destOrd="0" presId="urn:microsoft.com/office/officeart/2005/8/layout/orgChart1"/>
    <dgm:cxn modelId="{8A804861-6833-4771-B46E-CE666ED3951C}" type="presParOf" srcId="{9BF07308-93D7-4FE2-8DB6-D54303107857}" destId="{0F4494D8-EE11-4724-B6BD-4CA0F1E2E8EE}" srcOrd="2" destOrd="0" presId="urn:microsoft.com/office/officeart/2005/8/layout/orgChart1"/>
    <dgm:cxn modelId="{9A97B7F5-5A80-4591-B794-01715AE06C10}" type="presParOf" srcId="{27D59E64-B543-48DC-A54D-FFD801AADF8C}" destId="{5CD97FB8-C3DB-4DDA-84D0-91DC9469BC93}" srcOrd="2" destOrd="0" presId="urn:microsoft.com/office/officeart/2005/8/layout/orgChart1"/>
    <dgm:cxn modelId="{1E9E4E3C-7701-4FF5-BF78-B79122463826}" type="presParOf" srcId="{27D59E64-B543-48DC-A54D-FFD801AADF8C}" destId="{978524E9-2826-4849-A187-C1E51F526FFC}" srcOrd="3" destOrd="0" presId="urn:microsoft.com/office/officeart/2005/8/layout/orgChart1"/>
    <dgm:cxn modelId="{28A96AB2-B18B-4D70-B684-6BE027484122}" type="presParOf" srcId="{978524E9-2826-4849-A187-C1E51F526FFC}" destId="{D87D0958-B7E4-4C9E-A10C-F805668CD370}" srcOrd="0" destOrd="0" presId="urn:microsoft.com/office/officeart/2005/8/layout/orgChart1"/>
    <dgm:cxn modelId="{60A70A96-F8F7-412E-876F-569DAFBFBD4D}" type="presParOf" srcId="{D87D0958-B7E4-4C9E-A10C-F805668CD370}" destId="{8EDE38B4-BC5C-4A9D-BBE6-55DD91568F43}" srcOrd="0" destOrd="0" presId="urn:microsoft.com/office/officeart/2005/8/layout/orgChart1"/>
    <dgm:cxn modelId="{B2CE1ABA-A31D-49CD-9563-5954D936027F}" type="presParOf" srcId="{D87D0958-B7E4-4C9E-A10C-F805668CD370}" destId="{EEC05B36-E6A1-4361-848A-619D952C5D30}" srcOrd="1" destOrd="0" presId="urn:microsoft.com/office/officeart/2005/8/layout/orgChart1"/>
    <dgm:cxn modelId="{7F96264C-05C7-4F34-8057-609E4A008689}" type="presParOf" srcId="{978524E9-2826-4849-A187-C1E51F526FFC}" destId="{195752B5-3D92-4658-BDEA-7D169E55A403}" srcOrd="1" destOrd="0" presId="urn:microsoft.com/office/officeart/2005/8/layout/orgChart1"/>
    <dgm:cxn modelId="{45808CE6-8EA7-4284-A071-1F9B6E744A58}" type="presParOf" srcId="{195752B5-3D92-4658-BDEA-7D169E55A403}" destId="{0DD1848C-9589-42A4-A709-42BEDED5C4C6}" srcOrd="0" destOrd="0" presId="urn:microsoft.com/office/officeart/2005/8/layout/orgChart1"/>
    <dgm:cxn modelId="{8A2CB6DA-0233-4790-8742-4CA5A491CE6A}" type="presParOf" srcId="{195752B5-3D92-4658-BDEA-7D169E55A403}" destId="{792F691E-DB5E-46EC-B0BE-362E7A3842B8}" srcOrd="1" destOrd="0" presId="urn:microsoft.com/office/officeart/2005/8/layout/orgChart1"/>
    <dgm:cxn modelId="{11E9C239-66DA-49B8-83BF-56ADB817FC61}" type="presParOf" srcId="{792F691E-DB5E-46EC-B0BE-362E7A3842B8}" destId="{610308A4-8517-4788-AA6B-35C2237423A7}" srcOrd="0" destOrd="0" presId="urn:microsoft.com/office/officeart/2005/8/layout/orgChart1"/>
    <dgm:cxn modelId="{328BEC20-E22F-439C-A3D0-63054741EC1D}" type="presParOf" srcId="{610308A4-8517-4788-AA6B-35C2237423A7}" destId="{F7F4D39C-E00A-4430-BB2F-281273209829}" srcOrd="0" destOrd="0" presId="urn:microsoft.com/office/officeart/2005/8/layout/orgChart1"/>
    <dgm:cxn modelId="{BB9747F7-87AA-4019-ADB5-5C18BF54DCCE}" type="presParOf" srcId="{610308A4-8517-4788-AA6B-35C2237423A7}" destId="{E3F477E8-B317-4790-9A4E-94A65A0DD64C}" srcOrd="1" destOrd="0" presId="urn:microsoft.com/office/officeart/2005/8/layout/orgChart1"/>
    <dgm:cxn modelId="{DE1D511D-EF2A-454B-ADCC-6DA35011D0A0}" type="presParOf" srcId="{792F691E-DB5E-46EC-B0BE-362E7A3842B8}" destId="{D2BA6294-E968-4612-97C2-31B2389C0CB2}" srcOrd="1" destOrd="0" presId="urn:microsoft.com/office/officeart/2005/8/layout/orgChart1"/>
    <dgm:cxn modelId="{8A7C2A7D-515C-44F8-B7DD-EF1096F2055B}" type="presParOf" srcId="{792F691E-DB5E-46EC-B0BE-362E7A3842B8}" destId="{1022B1D5-6746-46E1-8571-F379AD7F3332}" srcOrd="2" destOrd="0" presId="urn:microsoft.com/office/officeart/2005/8/layout/orgChart1"/>
    <dgm:cxn modelId="{275DF2AF-4CA8-4D5F-962F-74CDD93AAAE0}" type="presParOf" srcId="{195752B5-3D92-4658-BDEA-7D169E55A403}" destId="{6B336CFB-523F-4086-9312-1894F8CEDC29}" srcOrd="2" destOrd="0" presId="urn:microsoft.com/office/officeart/2005/8/layout/orgChart1"/>
    <dgm:cxn modelId="{05425D71-BCE6-4EF8-BC61-421872BD07C6}" type="presParOf" srcId="{195752B5-3D92-4658-BDEA-7D169E55A403}" destId="{99B228AF-6EDF-4F61-901B-C4E2CFA3A813}" srcOrd="3" destOrd="0" presId="urn:microsoft.com/office/officeart/2005/8/layout/orgChart1"/>
    <dgm:cxn modelId="{EADCB8CD-793D-46E9-928E-E25DE7ADB52C}" type="presParOf" srcId="{99B228AF-6EDF-4F61-901B-C4E2CFA3A813}" destId="{16452C58-352D-4549-93C4-312C490FB833}" srcOrd="0" destOrd="0" presId="urn:microsoft.com/office/officeart/2005/8/layout/orgChart1"/>
    <dgm:cxn modelId="{EA82475A-F646-4FD0-A8F4-FE006FF95E9D}" type="presParOf" srcId="{16452C58-352D-4549-93C4-312C490FB833}" destId="{F4130A83-675C-4989-8170-36873D2554EC}" srcOrd="0" destOrd="0" presId="urn:microsoft.com/office/officeart/2005/8/layout/orgChart1"/>
    <dgm:cxn modelId="{34B75424-3261-4C54-86F6-44EA9F9D1A0E}" type="presParOf" srcId="{16452C58-352D-4549-93C4-312C490FB833}" destId="{FC3B16B6-012E-4AF9-A41A-435FE9248530}" srcOrd="1" destOrd="0" presId="urn:microsoft.com/office/officeart/2005/8/layout/orgChart1"/>
    <dgm:cxn modelId="{2BB7AB6D-EF36-4378-9B5C-91986BB46F13}" type="presParOf" srcId="{99B228AF-6EDF-4F61-901B-C4E2CFA3A813}" destId="{1ABE12A1-C9D9-4015-9D5C-B56DAAD54DA7}" srcOrd="1" destOrd="0" presId="urn:microsoft.com/office/officeart/2005/8/layout/orgChart1"/>
    <dgm:cxn modelId="{BBFDC378-858C-4348-B00F-0B1DBEE007B9}" type="presParOf" srcId="{99B228AF-6EDF-4F61-901B-C4E2CFA3A813}" destId="{6E07F63B-E50D-48A4-B2C0-514143D64953}" srcOrd="2" destOrd="0" presId="urn:microsoft.com/office/officeart/2005/8/layout/orgChart1"/>
    <dgm:cxn modelId="{560D6E71-5988-4060-A86D-2F9F1679C077}" type="presParOf" srcId="{978524E9-2826-4849-A187-C1E51F526FFC}" destId="{82C6B031-2CDA-467C-864D-6099D66134B8}" srcOrd="2" destOrd="0" presId="urn:microsoft.com/office/officeart/2005/8/layout/orgChart1"/>
    <dgm:cxn modelId="{E06F7605-FAB0-4938-B16D-E4B7DEEBDC54}" type="presParOf" srcId="{7D4B435C-59FE-4A4A-A1F5-64701DED39F5}" destId="{8B3C4C7A-D4A5-4C1D-9558-40018E426190}" srcOrd="2" destOrd="0" presId="urn:microsoft.com/office/officeart/2005/8/layout/orgChart1"/>
    <dgm:cxn modelId="{1952E165-524B-4EAD-9B45-D391A2B7ED8C}" type="presParOf" srcId="{627AF7FA-9E96-4E66-A546-3188598A7AE2}" destId="{4DED3532-D3FE-442A-BF91-C21AE548A17F}" srcOrd="2" destOrd="0" presId="urn:microsoft.com/office/officeart/2005/8/layout/orgChart1"/>
    <dgm:cxn modelId="{38FDABA0-3ADF-46A3-848D-F44FD1800E6C}" type="presParOf" srcId="{627AF7FA-9E96-4E66-A546-3188598A7AE2}" destId="{2BB4E613-41AB-42D8-A98F-0B12C6928A1B}" srcOrd="3" destOrd="0" presId="urn:microsoft.com/office/officeart/2005/8/layout/orgChart1"/>
    <dgm:cxn modelId="{674D8ECF-AB6B-4201-B87B-B94B40431402}" type="presParOf" srcId="{2BB4E613-41AB-42D8-A98F-0B12C6928A1B}" destId="{7D070F54-B909-4B7B-BD88-8DE617C154A1}" srcOrd="0" destOrd="0" presId="urn:microsoft.com/office/officeart/2005/8/layout/orgChart1"/>
    <dgm:cxn modelId="{A5FA83D8-E602-4091-92F4-16570114FFA6}" type="presParOf" srcId="{7D070F54-B909-4B7B-BD88-8DE617C154A1}" destId="{23C52F36-731E-4B60-AEB5-4EDCB81C39CE}" srcOrd="0" destOrd="0" presId="urn:microsoft.com/office/officeart/2005/8/layout/orgChart1"/>
    <dgm:cxn modelId="{52866729-DD59-41B8-AA2C-51DC54A5C780}" type="presParOf" srcId="{7D070F54-B909-4B7B-BD88-8DE617C154A1}" destId="{D39A39DC-E789-4F24-9651-DB8B7B2BA310}" srcOrd="1" destOrd="0" presId="urn:microsoft.com/office/officeart/2005/8/layout/orgChart1"/>
    <dgm:cxn modelId="{AE50C7D3-0571-4A0A-B1AD-80F515523F8A}" type="presParOf" srcId="{2BB4E613-41AB-42D8-A98F-0B12C6928A1B}" destId="{26416A68-4860-497C-8E4E-0EDC54200925}" srcOrd="1" destOrd="0" presId="urn:microsoft.com/office/officeart/2005/8/layout/orgChart1"/>
    <dgm:cxn modelId="{40AB22B2-F243-40E8-A41F-88E1D8294BF5}" type="presParOf" srcId="{26416A68-4860-497C-8E4E-0EDC54200925}" destId="{12416F41-076E-4B8B-A75F-B82EAE516949}" srcOrd="0" destOrd="0" presId="urn:microsoft.com/office/officeart/2005/8/layout/orgChart1"/>
    <dgm:cxn modelId="{7BFBDD19-DC6B-45CE-B2EB-EF6436F859B8}" type="presParOf" srcId="{26416A68-4860-497C-8E4E-0EDC54200925}" destId="{D7339E46-D30A-43B1-8830-3C9AD104AC25}" srcOrd="1" destOrd="0" presId="urn:microsoft.com/office/officeart/2005/8/layout/orgChart1"/>
    <dgm:cxn modelId="{4593C0A5-930F-4EB7-A633-44EC3BAD5F7E}" type="presParOf" srcId="{D7339E46-D30A-43B1-8830-3C9AD104AC25}" destId="{3114EA7E-372D-47EB-942C-80F03203E924}" srcOrd="0" destOrd="0" presId="urn:microsoft.com/office/officeart/2005/8/layout/orgChart1"/>
    <dgm:cxn modelId="{FD95DBE3-0504-4F5C-96DC-25EED4F36B31}" type="presParOf" srcId="{3114EA7E-372D-47EB-942C-80F03203E924}" destId="{9F05D5D7-559E-4FD7-B997-94D5B27F3F1C}" srcOrd="0" destOrd="0" presId="urn:microsoft.com/office/officeart/2005/8/layout/orgChart1"/>
    <dgm:cxn modelId="{C0A91B30-2B2F-4AC6-9AFE-ABFE9C73E9D7}" type="presParOf" srcId="{3114EA7E-372D-47EB-942C-80F03203E924}" destId="{E85A5DE9-4814-43A7-8D71-F598109D2C1F}" srcOrd="1" destOrd="0" presId="urn:microsoft.com/office/officeart/2005/8/layout/orgChart1"/>
    <dgm:cxn modelId="{4F9D0EA5-0A76-42B8-AFA3-56BD2DB101C7}" type="presParOf" srcId="{D7339E46-D30A-43B1-8830-3C9AD104AC25}" destId="{0ACB328B-2529-40DD-9F9E-86CA9B222488}" srcOrd="1" destOrd="0" presId="urn:microsoft.com/office/officeart/2005/8/layout/orgChart1"/>
    <dgm:cxn modelId="{7B06C21C-C790-4832-9ADD-043D76F3B56D}" type="presParOf" srcId="{0ACB328B-2529-40DD-9F9E-86CA9B222488}" destId="{E89588BA-ABAA-4ED4-86FD-09C589FC055F}" srcOrd="0" destOrd="0" presId="urn:microsoft.com/office/officeart/2005/8/layout/orgChart1"/>
    <dgm:cxn modelId="{6B029888-8756-4371-91D2-385CD4DF24BF}" type="presParOf" srcId="{0ACB328B-2529-40DD-9F9E-86CA9B222488}" destId="{F99456E6-B583-4EC6-B313-99E9B70756ED}" srcOrd="1" destOrd="0" presId="urn:microsoft.com/office/officeart/2005/8/layout/orgChart1"/>
    <dgm:cxn modelId="{DCE8A3C5-40E2-437E-99BC-2DC5A2FD9072}" type="presParOf" srcId="{F99456E6-B583-4EC6-B313-99E9B70756ED}" destId="{EF028A07-8333-423F-885B-527D5FA7E4CA}" srcOrd="0" destOrd="0" presId="urn:microsoft.com/office/officeart/2005/8/layout/orgChart1"/>
    <dgm:cxn modelId="{F055508D-3C4D-4DAE-A2B7-DA299698763F}" type="presParOf" srcId="{EF028A07-8333-423F-885B-527D5FA7E4CA}" destId="{A6E2CBFB-BA6D-4089-B889-884AC4EB4D61}" srcOrd="0" destOrd="0" presId="urn:microsoft.com/office/officeart/2005/8/layout/orgChart1"/>
    <dgm:cxn modelId="{FC5C6DFE-93D7-4F32-85B4-ED403CBB9CE6}" type="presParOf" srcId="{EF028A07-8333-423F-885B-527D5FA7E4CA}" destId="{5D762D10-7512-414B-885A-144192157466}" srcOrd="1" destOrd="0" presId="urn:microsoft.com/office/officeart/2005/8/layout/orgChart1"/>
    <dgm:cxn modelId="{E21CC18F-2FFE-448A-BD64-B5DBA94EFFA9}" type="presParOf" srcId="{F99456E6-B583-4EC6-B313-99E9B70756ED}" destId="{6B169BBC-56E0-4140-BBF2-43E97D666DFF}" srcOrd="1" destOrd="0" presId="urn:microsoft.com/office/officeart/2005/8/layout/orgChart1"/>
    <dgm:cxn modelId="{3EFAFBB8-F6C3-4DE4-8C7E-862F06097556}" type="presParOf" srcId="{F99456E6-B583-4EC6-B313-99E9B70756ED}" destId="{3085FF7D-85D4-428A-A581-AFC6A4AE8D4F}" srcOrd="2" destOrd="0" presId="urn:microsoft.com/office/officeart/2005/8/layout/orgChart1"/>
    <dgm:cxn modelId="{F1CFFFD0-74D3-43A1-BBC6-B5E52FD573DF}" type="presParOf" srcId="{0ACB328B-2529-40DD-9F9E-86CA9B222488}" destId="{C436CAA7-D456-4825-8689-028369E3595F}" srcOrd="2" destOrd="0" presId="urn:microsoft.com/office/officeart/2005/8/layout/orgChart1"/>
    <dgm:cxn modelId="{E226C206-CA3B-4C01-8496-309A79B3115C}" type="presParOf" srcId="{0ACB328B-2529-40DD-9F9E-86CA9B222488}" destId="{5A376AFA-1A04-4183-B08B-9150CBFEBB65}" srcOrd="3" destOrd="0" presId="urn:microsoft.com/office/officeart/2005/8/layout/orgChart1"/>
    <dgm:cxn modelId="{AB73274A-883A-4873-A4FD-D2C813A5A212}" type="presParOf" srcId="{5A376AFA-1A04-4183-B08B-9150CBFEBB65}" destId="{38E035D2-F226-48DB-8C2B-5061FEA6628B}" srcOrd="0" destOrd="0" presId="urn:microsoft.com/office/officeart/2005/8/layout/orgChart1"/>
    <dgm:cxn modelId="{6606AEAB-C78A-4C47-A14C-3437F0104E40}" type="presParOf" srcId="{38E035D2-F226-48DB-8C2B-5061FEA6628B}" destId="{EF5B4DF2-14F9-4785-8D3F-0DD6425B515D}" srcOrd="0" destOrd="0" presId="urn:microsoft.com/office/officeart/2005/8/layout/orgChart1"/>
    <dgm:cxn modelId="{957559CB-A221-4396-BA0A-16AF21444437}" type="presParOf" srcId="{38E035D2-F226-48DB-8C2B-5061FEA6628B}" destId="{792F31AB-4817-4D95-AC4B-7B34269FC30B}" srcOrd="1" destOrd="0" presId="urn:microsoft.com/office/officeart/2005/8/layout/orgChart1"/>
    <dgm:cxn modelId="{C20E732D-9B2B-42CE-A2ED-88DE3B526BEF}" type="presParOf" srcId="{5A376AFA-1A04-4183-B08B-9150CBFEBB65}" destId="{C854A885-42B4-4F52-AFF2-9FAD233A3587}" srcOrd="1" destOrd="0" presId="urn:microsoft.com/office/officeart/2005/8/layout/orgChart1"/>
    <dgm:cxn modelId="{FD581868-D62C-43A0-A74C-301D032A6603}" type="presParOf" srcId="{5A376AFA-1A04-4183-B08B-9150CBFEBB65}" destId="{30C0FC22-CBFC-4DEE-8FF1-72E7F785AFE4}" srcOrd="2" destOrd="0" presId="urn:microsoft.com/office/officeart/2005/8/layout/orgChart1"/>
    <dgm:cxn modelId="{BF3B88CC-00E0-4275-87D9-28AB63329F11}" type="presParOf" srcId="{D7339E46-D30A-43B1-8830-3C9AD104AC25}" destId="{4149CB3F-7DD9-4461-BBE8-A9A5EBC5A3CD}" srcOrd="2" destOrd="0" presId="urn:microsoft.com/office/officeart/2005/8/layout/orgChart1"/>
    <dgm:cxn modelId="{08DAA1AC-38A2-49C1-A93D-79F77059BA4E}" type="presParOf" srcId="{26416A68-4860-497C-8E4E-0EDC54200925}" destId="{97E3C28B-0DF1-4697-8348-6DB30895A94B}" srcOrd="2" destOrd="0" presId="urn:microsoft.com/office/officeart/2005/8/layout/orgChart1"/>
    <dgm:cxn modelId="{133D1BFC-93C0-4361-8981-0BE457923A32}" type="presParOf" srcId="{26416A68-4860-497C-8E4E-0EDC54200925}" destId="{F4680E4C-53BE-4DD2-984E-C408E61C626B}" srcOrd="3" destOrd="0" presId="urn:microsoft.com/office/officeart/2005/8/layout/orgChart1"/>
    <dgm:cxn modelId="{4B5ED5DC-AE8B-4754-A50C-433F07B75685}" type="presParOf" srcId="{F4680E4C-53BE-4DD2-984E-C408E61C626B}" destId="{C0AC05A1-3EB6-4EE3-B70B-F6BDB3E3E3D3}" srcOrd="0" destOrd="0" presId="urn:microsoft.com/office/officeart/2005/8/layout/orgChart1"/>
    <dgm:cxn modelId="{188BB650-D9A0-4FD4-A1DF-74DEF70B2435}" type="presParOf" srcId="{C0AC05A1-3EB6-4EE3-B70B-F6BDB3E3E3D3}" destId="{E8B4D408-B0CD-4DC5-8223-B67EB99F831D}" srcOrd="0" destOrd="0" presId="urn:microsoft.com/office/officeart/2005/8/layout/orgChart1"/>
    <dgm:cxn modelId="{06A72821-5239-4461-BBF4-FEF46D6C1328}" type="presParOf" srcId="{C0AC05A1-3EB6-4EE3-B70B-F6BDB3E3E3D3}" destId="{80A5BBD0-4241-4066-8EA1-CF5F580DEAEB}" srcOrd="1" destOrd="0" presId="urn:microsoft.com/office/officeart/2005/8/layout/orgChart1"/>
    <dgm:cxn modelId="{D0F329BC-627B-4A19-B0F9-66F2AD2F7FE5}" type="presParOf" srcId="{F4680E4C-53BE-4DD2-984E-C408E61C626B}" destId="{5470EB44-8576-4082-B191-26DC44C81A1E}" srcOrd="1" destOrd="0" presId="urn:microsoft.com/office/officeart/2005/8/layout/orgChart1"/>
    <dgm:cxn modelId="{70D63B26-8140-46A4-9616-E8FF14E90F5B}" type="presParOf" srcId="{5470EB44-8576-4082-B191-26DC44C81A1E}" destId="{FB7425AF-643B-4E1D-8AEE-87D9EA5AEC93}" srcOrd="0" destOrd="0" presId="urn:microsoft.com/office/officeart/2005/8/layout/orgChart1"/>
    <dgm:cxn modelId="{CC14B454-66CF-4789-B62B-6556E62400FE}" type="presParOf" srcId="{5470EB44-8576-4082-B191-26DC44C81A1E}" destId="{FABF6B4D-E23D-4D54-BD7D-EB3AF9BCFFC8}" srcOrd="1" destOrd="0" presId="urn:microsoft.com/office/officeart/2005/8/layout/orgChart1"/>
    <dgm:cxn modelId="{26E1C276-E442-473C-9957-9C8F8965C8AD}" type="presParOf" srcId="{FABF6B4D-E23D-4D54-BD7D-EB3AF9BCFFC8}" destId="{7AFA2195-3F80-4229-A9FA-DBB71D303F85}" srcOrd="0" destOrd="0" presId="urn:microsoft.com/office/officeart/2005/8/layout/orgChart1"/>
    <dgm:cxn modelId="{CFE68359-F099-4B82-AE00-4A9A726BFECA}" type="presParOf" srcId="{7AFA2195-3F80-4229-A9FA-DBB71D303F85}" destId="{B8F3482E-5032-4ED9-8DDE-20014C635C3E}" srcOrd="0" destOrd="0" presId="urn:microsoft.com/office/officeart/2005/8/layout/orgChart1"/>
    <dgm:cxn modelId="{CD9C3338-CD5A-4462-A5B3-4E7652AA7D2A}" type="presParOf" srcId="{7AFA2195-3F80-4229-A9FA-DBB71D303F85}" destId="{3B490D60-5215-4831-9178-B693877F6F3A}" srcOrd="1" destOrd="0" presId="urn:microsoft.com/office/officeart/2005/8/layout/orgChart1"/>
    <dgm:cxn modelId="{7B117EEA-CFCF-410D-B36D-D27D57D05A39}" type="presParOf" srcId="{FABF6B4D-E23D-4D54-BD7D-EB3AF9BCFFC8}" destId="{E6764DFB-FF65-440E-90E0-F77C959AF1CB}" srcOrd="1" destOrd="0" presId="urn:microsoft.com/office/officeart/2005/8/layout/orgChart1"/>
    <dgm:cxn modelId="{09720C99-0DD5-4BF3-AB5C-255971116E87}" type="presParOf" srcId="{FABF6B4D-E23D-4D54-BD7D-EB3AF9BCFFC8}" destId="{B5CFB82F-9CC1-4A6A-9427-62F7128E50B1}" srcOrd="2" destOrd="0" presId="urn:microsoft.com/office/officeart/2005/8/layout/orgChart1"/>
    <dgm:cxn modelId="{62200D0D-5F4E-4A6A-BA94-01C2366ED854}" type="presParOf" srcId="{F4680E4C-53BE-4DD2-984E-C408E61C626B}" destId="{B3A499C9-686F-4411-8296-7F4E2B77D8AA}" srcOrd="2" destOrd="0" presId="urn:microsoft.com/office/officeart/2005/8/layout/orgChart1"/>
    <dgm:cxn modelId="{6BB7B257-7CA6-4730-AE36-5D428959D7D2}" type="presParOf" srcId="{26416A68-4860-497C-8E4E-0EDC54200925}" destId="{2CB34087-4678-4CD5-BAA5-E77F9A6431FF}" srcOrd="4" destOrd="0" presId="urn:microsoft.com/office/officeart/2005/8/layout/orgChart1"/>
    <dgm:cxn modelId="{22693C99-08CE-4360-8F46-FE4FB9F78D05}" type="presParOf" srcId="{26416A68-4860-497C-8E4E-0EDC54200925}" destId="{8ABEE693-D508-4060-A33F-B8750D033F7A}" srcOrd="5" destOrd="0" presId="urn:microsoft.com/office/officeart/2005/8/layout/orgChart1"/>
    <dgm:cxn modelId="{D2CF274B-0DC2-4AFF-B22B-39176912CD91}" type="presParOf" srcId="{8ABEE693-D508-4060-A33F-B8750D033F7A}" destId="{D2D7F862-00A6-4E23-A7B7-CBEF8E0BE9C9}" srcOrd="0" destOrd="0" presId="urn:microsoft.com/office/officeart/2005/8/layout/orgChart1"/>
    <dgm:cxn modelId="{66B99A49-11F7-40D0-AD99-B8CAF49DD278}" type="presParOf" srcId="{D2D7F862-00A6-4E23-A7B7-CBEF8E0BE9C9}" destId="{3A86CCCF-1CF6-4D02-A006-0B708575B55F}" srcOrd="0" destOrd="0" presId="urn:microsoft.com/office/officeart/2005/8/layout/orgChart1"/>
    <dgm:cxn modelId="{B56BC861-1571-41EE-9D93-30F224C943D9}" type="presParOf" srcId="{D2D7F862-00A6-4E23-A7B7-CBEF8E0BE9C9}" destId="{BA40785D-F8BE-4C33-B352-8FF4CF368C3F}" srcOrd="1" destOrd="0" presId="urn:microsoft.com/office/officeart/2005/8/layout/orgChart1"/>
    <dgm:cxn modelId="{159FB1C4-7E58-4377-AC8C-D0D7F5E8AA03}" type="presParOf" srcId="{8ABEE693-D508-4060-A33F-B8750D033F7A}" destId="{1A9ED882-B020-416C-AC6D-79BEC55EDEC3}" srcOrd="1" destOrd="0" presId="urn:microsoft.com/office/officeart/2005/8/layout/orgChart1"/>
    <dgm:cxn modelId="{420CB987-521A-42B1-8E1D-E70ED561BEB7}" type="presParOf" srcId="{1A9ED882-B020-416C-AC6D-79BEC55EDEC3}" destId="{F92CF9C4-6E18-42B1-AFC1-1889F8DD6BE4}" srcOrd="0" destOrd="0" presId="urn:microsoft.com/office/officeart/2005/8/layout/orgChart1"/>
    <dgm:cxn modelId="{F40B198E-DF90-427E-B84C-98423DFE94B7}" type="presParOf" srcId="{1A9ED882-B020-416C-AC6D-79BEC55EDEC3}" destId="{14AF28D6-E88E-4176-ADA2-8D286488B6A4}" srcOrd="1" destOrd="0" presId="urn:microsoft.com/office/officeart/2005/8/layout/orgChart1"/>
    <dgm:cxn modelId="{2E735525-D89F-4544-AAC2-45F5AA7E321B}" type="presParOf" srcId="{14AF28D6-E88E-4176-ADA2-8D286488B6A4}" destId="{1833AB82-5196-4E68-A9AE-FCB70069AB71}" srcOrd="0" destOrd="0" presId="urn:microsoft.com/office/officeart/2005/8/layout/orgChart1"/>
    <dgm:cxn modelId="{4E346FE6-765B-479F-B25A-347B40B6C0F8}" type="presParOf" srcId="{1833AB82-5196-4E68-A9AE-FCB70069AB71}" destId="{1966C513-00F0-4ADB-BBA7-4ACC4BDBB901}" srcOrd="0" destOrd="0" presId="urn:microsoft.com/office/officeart/2005/8/layout/orgChart1"/>
    <dgm:cxn modelId="{E2711C27-3563-41F3-9000-4AD414AE9E1F}" type="presParOf" srcId="{1833AB82-5196-4E68-A9AE-FCB70069AB71}" destId="{E1D3188B-A5D8-45BF-9C6B-97193F27A1DD}" srcOrd="1" destOrd="0" presId="urn:microsoft.com/office/officeart/2005/8/layout/orgChart1"/>
    <dgm:cxn modelId="{AC647662-7E6D-469C-B3AD-F4C05D6E058A}" type="presParOf" srcId="{14AF28D6-E88E-4176-ADA2-8D286488B6A4}" destId="{8F944D15-93C8-4FCD-B2E7-B2C61D52E488}" srcOrd="1" destOrd="0" presId="urn:microsoft.com/office/officeart/2005/8/layout/orgChart1"/>
    <dgm:cxn modelId="{92FF7ED0-A1D5-442C-93C3-BE5D2B37AC88}" type="presParOf" srcId="{14AF28D6-E88E-4176-ADA2-8D286488B6A4}" destId="{05316B18-88C9-49B5-B0A8-F66B09C1786B}" srcOrd="2" destOrd="0" presId="urn:microsoft.com/office/officeart/2005/8/layout/orgChart1"/>
    <dgm:cxn modelId="{119E70F7-A8E0-42A8-9062-439216BDCD69}" type="presParOf" srcId="{1A9ED882-B020-416C-AC6D-79BEC55EDEC3}" destId="{AFCE6E90-5238-4E61-B3DE-5A5217CCCB24}" srcOrd="2" destOrd="0" presId="urn:microsoft.com/office/officeart/2005/8/layout/orgChart1"/>
    <dgm:cxn modelId="{27A54C33-5AB1-4722-B981-5DD735A9D974}" type="presParOf" srcId="{1A9ED882-B020-416C-AC6D-79BEC55EDEC3}" destId="{69CDCE4F-3E0D-4D65-90F0-5182A290275C}" srcOrd="3" destOrd="0" presId="urn:microsoft.com/office/officeart/2005/8/layout/orgChart1"/>
    <dgm:cxn modelId="{292B79FF-6268-4634-8A72-AD8ADD8D8C24}" type="presParOf" srcId="{69CDCE4F-3E0D-4D65-90F0-5182A290275C}" destId="{EC48FA4F-0A97-49C0-AC74-F8897676C58A}" srcOrd="0" destOrd="0" presId="urn:microsoft.com/office/officeart/2005/8/layout/orgChart1"/>
    <dgm:cxn modelId="{E3936FEE-FD6D-4E6E-B16E-E04272481844}" type="presParOf" srcId="{EC48FA4F-0A97-49C0-AC74-F8897676C58A}" destId="{A385AFE9-74EF-4CCB-8CC5-958E90CF5D24}" srcOrd="0" destOrd="0" presId="urn:microsoft.com/office/officeart/2005/8/layout/orgChart1"/>
    <dgm:cxn modelId="{17DF421B-42CE-4077-979E-93BC5427A8FE}" type="presParOf" srcId="{EC48FA4F-0A97-49C0-AC74-F8897676C58A}" destId="{D5D21A66-0023-473D-944B-AA42EF48AF9D}" srcOrd="1" destOrd="0" presId="urn:microsoft.com/office/officeart/2005/8/layout/orgChart1"/>
    <dgm:cxn modelId="{9874C1D6-2D67-47E0-95BD-5617BF151C18}" type="presParOf" srcId="{69CDCE4F-3E0D-4D65-90F0-5182A290275C}" destId="{BF87737D-6653-441D-B7C5-1A697DF1E0FD}" srcOrd="1" destOrd="0" presId="urn:microsoft.com/office/officeart/2005/8/layout/orgChart1"/>
    <dgm:cxn modelId="{6E22094B-3845-4346-BE3E-A61B6662F846}" type="presParOf" srcId="{69CDCE4F-3E0D-4D65-90F0-5182A290275C}" destId="{3D7B169B-BEB2-4086-BE6E-71103C1AAADD}" srcOrd="2" destOrd="0" presId="urn:microsoft.com/office/officeart/2005/8/layout/orgChart1"/>
    <dgm:cxn modelId="{A5E70398-06DF-44B4-B963-8AED8ECE95FF}" type="presParOf" srcId="{8ABEE693-D508-4060-A33F-B8750D033F7A}" destId="{660D1475-A167-4666-BCE6-77A6F531A5B0}" srcOrd="2" destOrd="0" presId="urn:microsoft.com/office/officeart/2005/8/layout/orgChart1"/>
    <dgm:cxn modelId="{F22A0B38-3722-4D45-9474-959695FF9407}" type="presParOf" srcId="{26416A68-4860-497C-8E4E-0EDC54200925}" destId="{41123B0A-F933-4364-B927-A33BB113426F}" srcOrd="6" destOrd="0" presId="urn:microsoft.com/office/officeart/2005/8/layout/orgChart1"/>
    <dgm:cxn modelId="{F45579C0-B99E-406F-A0C5-CBBDB5FFB844}" type="presParOf" srcId="{26416A68-4860-497C-8E4E-0EDC54200925}" destId="{433BEA79-E968-4EF1-9DB4-6F9DA113FD4D}" srcOrd="7" destOrd="0" presId="urn:microsoft.com/office/officeart/2005/8/layout/orgChart1"/>
    <dgm:cxn modelId="{E76D8234-DDC4-474E-BC1C-196E73A5DFB4}" type="presParOf" srcId="{433BEA79-E968-4EF1-9DB4-6F9DA113FD4D}" destId="{A36039FC-8E60-43D0-BCA3-E90A518E5BEC}" srcOrd="0" destOrd="0" presId="urn:microsoft.com/office/officeart/2005/8/layout/orgChart1"/>
    <dgm:cxn modelId="{0A2B402A-1D4F-4679-A3C4-4AAECBE1687A}" type="presParOf" srcId="{A36039FC-8E60-43D0-BCA3-E90A518E5BEC}" destId="{E72279BE-4649-465E-9D82-CAFE6D5E2D22}" srcOrd="0" destOrd="0" presId="urn:microsoft.com/office/officeart/2005/8/layout/orgChart1"/>
    <dgm:cxn modelId="{E3A014DB-89AC-4E40-BB7D-99706ADA0D65}" type="presParOf" srcId="{A36039FC-8E60-43D0-BCA3-E90A518E5BEC}" destId="{714FC054-DB9E-424E-87D5-8698EA8A9AF0}" srcOrd="1" destOrd="0" presId="urn:microsoft.com/office/officeart/2005/8/layout/orgChart1"/>
    <dgm:cxn modelId="{FE43E0A7-ED31-4E90-A207-5676E6A8AC0D}" type="presParOf" srcId="{433BEA79-E968-4EF1-9DB4-6F9DA113FD4D}" destId="{8D6AD6C1-CBF9-4EE3-B225-DB73A8885D58}" srcOrd="1" destOrd="0" presId="urn:microsoft.com/office/officeart/2005/8/layout/orgChart1"/>
    <dgm:cxn modelId="{629D2A41-E62B-45A1-BD21-6D7356F558A8}" type="presParOf" srcId="{8D6AD6C1-CBF9-4EE3-B225-DB73A8885D58}" destId="{96D2AC91-DF07-4DEC-AA5A-9832AD967952}" srcOrd="0" destOrd="0" presId="urn:microsoft.com/office/officeart/2005/8/layout/orgChart1"/>
    <dgm:cxn modelId="{92FCBC93-1237-438C-8F09-84B32FBF75D5}" type="presParOf" srcId="{8D6AD6C1-CBF9-4EE3-B225-DB73A8885D58}" destId="{FD8A0DB4-B7A7-459E-8637-31A3B7D9C9A7}" srcOrd="1" destOrd="0" presId="urn:microsoft.com/office/officeart/2005/8/layout/orgChart1"/>
    <dgm:cxn modelId="{BAE1063E-7003-4981-9B1F-25EBEDABE0BB}" type="presParOf" srcId="{FD8A0DB4-B7A7-459E-8637-31A3B7D9C9A7}" destId="{EE0F9325-4954-4515-9295-39C992E7B3FF}" srcOrd="0" destOrd="0" presId="urn:microsoft.com/office/officeart/2005/8/layout/orgChart1"/>
    <dgm:cxn modelId="{27B28E0D-8DBD-4A53-8887-0F7CF2CF67C2}" type="presParOf" srcId="{EE0F9325-4954-4515-9295-39C992E7B3FF}" destId="{4BFA68A0-E2E3-4428-81EC-54C8F18C3621}" srcOrd="0" destOrd="0" presId="urn:microsoft.com/office/officeart/2005/8/layout/orgChart1"/>
    <dgm:cxn modelId="{4FC2D349-8B3C-4A7A-B916-C57E5F6B3832}" type="presParOf" srcId="{EE0F9325-4954-4515-9295-39C992E7B3FF}" destId="{12D76934-9522-403B-AB92-1ECDE747508C}" srcOrd="1" destOrd="0" presId="urn:microsoft.com/office/officeart/2005/8/layout/orgChart1"/>
    <dgm:cxn modelId="{892D271F-24EE-46E8-BBB4-D3D22CE40EAF}" type="presParOf" srcId="{FD8A0DB4-B7A7-459E-8637-31A3B7D9C9A7}" destId="{24ADCD21-FD7F-457A-A541-B5E1F64B99C8}" srcOrd="1" destOrd="0" presId="urn:microsoft.com/office/officeart/2005/8/layout/orgChart1"/>
    <dgm:cxn modelId="{E9B373D7-0F72-446F-81A9-D645E87C0ED3}" type="presParOf" srcId="{FD8A0DB4-B7A7-459E-8637-31A3B7D9C9A7}" destId="{A74E79CF-6543-41AA-A68C-9588485E173A}" srcOrd="2" destOrd="0" presId="urn:microsoft.com/office/officeart/2005/8/layout/orgChart1"/>
    <dgm:cxn modelId="{C99CAF6A-1D0C-4FDE-9B59-6387992C2276}" type="presParOf" srcId="{8D6AD6C1-CBF9-4EE3-B225-DB73A8885D58}" destId="{86BE87D7-F994-488C-8BAA-7B94D753BAD0}" srcOrd="2" destOrd="0" presId="urn:microsoft.com/office/officeart/2005/8/layout/orgChart1"/>
    <dgm:cxn modelId="{FBAD64F7-28C2-46B6-BC49-FDC74DCA4934}" type="presParOf" srcId="{8D6AD6C1-CBF9-4EE3-B225-DB73A8885D58}" destId="{98A187D8-0040-429E-B3CC-F83C01FC217E}" srcOrd="3" destOrd="0" presId="urn:microsoft.com/office/officeart/2005/8/layout/orgChart1"/>
    <dgm:cxn modelId="{3134A769-ABB3-4246-8405-DF2043401950}" type="presParOf" srcId="{98A187D8-0040-429E-B3CC-F83C01FC217E}" destId="{A17D739C-CEB5-4296-8284-F4E892A6AD11}" srcOrd="0" destOrd="0" presId="urn:microsoft.com/office/officeart/2005/8/layout/orgChart1"/>
    <dgm:cxn modelId="{F9D98DA1-4F1E-4660-9B41-76B808594919}" type="presParOf" srcId="{A17D739C-CEB5-4296-8284-F4E892A6AD11}" destId="{758CC22C-A12A-4380-96E1-659E7BAB36B1}" srcOrd="0" destOrd="0" presId="urn:microsoft.com/office/officeart/2005/8/layout/orgChart1"/>
    <dgm:cxn modelId="{0E194658-8695-470A-9321-A1577F85CFBE}" type="presParOf" srcId="{A17D739C-CEB5-4296-8284-F4E892A6AD11}" destId="{CBDFD5AA-A167-4E49-AA8F-6E96D9D0FC4C}" srcOrd="1" destOrd="0" presId="urn:microsoft.com/office/officeart/2005/8/layout/orgChart1"/>
    <dgm:cxn modelId="{C8663F08-DA10-4B12-8C17-F3555A39AE31}" type="presParOf" srcId="{98A187D8-0040-429E-B3CC-F83C01FC217E}" destId="{83AFFCB6-217A-4127-8A11-AAB9E624F391}" srcOrd="1" destOrd="0" presId="urn:microsoft.com/office/officeart/2005/8/layout/orgChart1"/>
    <dgm:cxn modelId="{A375CB0D-FB16-42DC-BD84-B432709FA1ED}" type="presParOf" srcId="{98A187D8-0040-429E-B3CC-F83C01FC217E}" destId="{3F219250-8FA9-42C0-AFA6-ABF4E6D2D93E}" srcOrd="2" destOrd="0" presId="urn:microsoft.com/office/officeart/2005/8/layout/orgChart1"/>
    <dgm:cxn modelId="{3770D9B1-C069-4F6F-AC90-876ED2E6C1B0}" type="presParOf" srcId="{433BEA79-E968-4EF1-9DB4-6F9DA113FD4D}" destId="{77BF5DBC-C6A8-4C37-88C4-FBD96320FE59}" srcOrd="2" destOrd="0" presId="urn:microsoft.com/office/officeart/2005/8/layout/orgChart1"/>
    <dgm:cxn modelId="{34CFABC3-6C8C-4752-A7DE-7058EF07933E}" type="presParOf" srcId="{2BB4E613-41AB-42D8-A98F-0B12C6928A1B}" destId="{F42F6740-E1B8-452D-A2BC-16238254AEF7}" srcOrd="2" destOrd="0" presId="urn:microsoft.com/office/officeart/2005/8/layout/orgChart1"/>
    <dgm:cxn modelId="{6DFB2363-56B3-49EE-8C9B-C6C051323213}" type="presParOf" srcId="{627AF7FA-9E96-4E66-A546-3188598A7AE2}" destId="{86EC38CA-2FCA-4BDD-98B2-06FF04224354}" srcOrd="4" destOrd="0" presId="urn:microsoft.com/office/officeart/2005/8/layout/orgChart1"/>
    <dgm:cxn modelId="{F5282C78-8AC8-477C-AEDE-31BE792873CD}" type="presParOf" srcId="{627AF7FA-9E96-4E66-A546-3188598A7AE2}" destId="{38EE0D48-42A3-4599-BECD-E318DD21DFA7}" srcOrd="5" destOrd="0" presId="urn:microsoft.com/office/officeart/2005/8/layout/orgChart1"/>
    <dgm:cxn modelId="{EF98E521-B9B0-4B36-A01A-4C6E63658595}" type="presParOf" srcId="{38EE0D48-42A3-4599-BECD-E318DD21DFA7}" destId="{84890B7F-4AC7-4F3A-A410-6797DA98C471}" srcOrd="0" destOrd="0" presId="urn:microsoft.com/office/officeart/2005/8/layout/orgChart1"/>
    <dgm:cxn modelId="{94207F17-833F-4C1A-9326-5FBB635BA01B}" type="presParOf" srcId="{84890B7F-4AC7-4F3A-A410-6797DA98C471}" destId="{E76280BF-593B-41EA-8CB3-45D8C0F5CE8C}" srcOrd="0" destOrd="0" presId="urn:microsoft.com/office/officeart/2005/8/layout/orgChart1"/>
    <dgm:cxn modelId="{6B99F561-70B3-49CE-9132-0C5A0A7D0590}" type="presParOf" srcId="{84890B7F-4AC7-4F3A-A410-6797DA98C471}" destId="{8FDF7615-0B18-47D4-AB82-A909B87548BD}" srcOrd="1" destOrd="0" presId="urn:microsoft.com/office/officeart/2005/8/layout/orgChart1"/>
    <dgm:cxn modelId="{6D8AF51C-31B7-406C-B2B1-46F9E323C18C}" type="presParOf" srcId="{38EE0D48-42A3-4599-BECD-E318DD21DFA7}" destId="{F5708CE6-EA8E-4DF1-897A-78EC39F7C839}" srcOrd="1" destOrd="0" presId="urn:microsoft.com/office/officeart/2005/8/layout/orgChart1"/>
    <dgm:cxn modelId="{CF4447D3-EBB9-4942-89C3-AD65135291ED}" type="presParOf" srcId="{F5708CE6-EA8E-4DF1-897A-78EC39F7C839}" destId="{7CCE59FC-E9D9-4721-A2D8-49C3EECB29F0}" srcOrd="0" destOrd="0" presId="urn:microsoft.com/office/officeart/2005/8/layout/orgChart1"/>
    <dgm:cxn modelId="{819B17CE-6EFA-4820-8F9F-1BF7FF0F870A}" type="presParOf" srcId="{F5708CE6-EA8E-4DF1-897A-78EC39F7C839}" destId="{C80185AF-93C4-4CB5-8D10-F83265777A4B}" srcOrd="1" destOrd="0" presId="urn:microsoft.com/office/officeart/2005/8/layout/orgChart1"/>
    <dgm:cxn modelId="{3B8B05BD-CA5B-4EC6-9F7F-FE41DC13DE49}" type="presParOf" srcId="{C80185AF-93C4-4CB5-8D10-F83265777A4B}" destId="{9909701A-39EE-4A1B-824D-CDA22BDF40B5}" srcOrd="0" destOrd="0" presId="urn:microsoft.com/office/officeart/2005/8/layout/orgChart1"/>
    <dgm:cxn modelId="{075BA946-98A8-43F4-9604-3EADD35871AF}" type="presParOf" srcId="{9909701A-39EE-4A1B-824D-CDA22BDF40B5}" destId="{72A1AFE4-4BA5-4B2C-8948-8B37492E7F8B}" srcOrd="0" destOrd="0" presId="urn:microsoft.com/office/officeart/2005/8/layout/orgChart1"/>
    <dgm:cxn modelId="{4B98C429-0A31-484F-AF24-31C12BA3E16C}" type="presParOf" srcId="{9909701A-39EE-4A1B-824D-CDA22BDF40B5}" destId="{4B9C8B89-5AEF-4384-BAE4-B20A57309DEC}" srcOrd="1" destOrd="0" presId="urn:microsoft.com/office/officeart/2005/8/layout/orgChart1"/>
    <dgm:cxn modelId="{A77D2596-16EF-4362-B2D3-D3925D7A2153}" type="presParOf" srcId="{C80185AF-93C4-4CB5-8D10-F83265777A4B}" destId="{C9885747-9C4B-42AD-8216-CB40AC6E55E0}" srcOrd="1" destOrd="0" presId="urn:microsoft.com/office/officeart/2005/8/layout/orgChart1"/>
    <dgm:cxn modelId="{D3660506-5815-4067-A615-6C7B37B76109}" type="presParOf" srcId="{C9885747-9C4B-42AD-8216-CB40AC6E55E0}" destId="{AA193753-C3B3-42FE-930A-C4371A012910}" srcOrd="0" destOrd="0" presId="urn:microsoft.com/office/officeart/2005/8/layout/orgChart1"/>
    <dgm:cxn modelId="{1F51D4FC-4420-4A09-8C9E-39D9E385525C}" type="presParOf" srcId="{C9885747-9C4B-42AD-8216-CB40AC6E55E0}" destId="{64E9AE3E-B63A-4A0C-BEC0-BB2EEC1187C1}" srcOrd="1" destOrd="0" presId="urn:microsoft.com/office/officeart/2005/8/layout/orgChart1"/>
    <dgm:cxn modelId="{6B85AB13-D018-4050-953B-1ED75A7E2741}" type="presParOf" srcId="{64E9AE3E-B63A-4A0C-BEC0-BB2EEC1187C1}" destId="{214DC5D0-B907-4E66-9560-E64CE896FE28}" srcOrd="0" destOrd="0" presId="urn:microsoft.com/office/officeart/2005/8/layout/orgChart1"/>
    <dgm:cxn modelId="{CD24C4F4-14B1-4F9F-9838-2CCFE84ED1CD}" type="presParOf" srcId="{214DC5D0-B907-4E66-9560-E64CE896FE28}" destId="{5D338BD9-8D6F-46F2-BB5C-E5F9647E9165}" srcOrd="0" destOrd="0" presId="urn:microsoft.com/office/officeart/2005/8/layout/orgChart1"/>
    <dgm:cxn modelId="{7F41DBA7-E514-4AD6-AC74-95959B5D519C}" type="presParOf" srcId="{214DC5D0-B907-4E66-9560-E64CE896FE28}" destId="{73D3EBF8-5B43-4755-9661-C9F460D70CC5}" srcOrd="1" destOrd="0" presId="urn:microsoft.com/office/officeart/2005/8/layout/orgChart1"/>
    <dgm:cxn modelId="{C4D5E429-1076-4FB8-9961-79E585449A1A}" type="presParOf" srcId="{64E9AE3E-B63A-4A0C-BEC0-BB2EEC1187C1}" destId="{1F5BAE1C-BFA4-48FB-BF05-ED0EFAE8514E}" srcOrd="1" destOrd="0" presId="urn:microsoft.com/office/officeart/2005/8/layout/orgChart1"/>
    <dgm:cxn modelId="{76730016-DFFA-4C88-A41B-64A821E8C78E}" type="presParOf" srcId="{64E9AE3E-B63A-4A0C-BEC0-BB2EEC1187C1}" destId="{86398B2A-BE90-4D21-A9A6-AF63D110A28A}" srcOrd="2" destOrd="0" presId="urn:microsoft.com/office/officeart/2005/8/layout/orgChart1"/>
    <dgm:cxn modelId="{420F1594-4515-464D-93B2-22D1842B3114}" type="presParOf" srcId="{C9885747-9C4B-42AD-8216-CB40AC6E55E0}" destId="{952B0E60-4166-47A0-8868-4361346D503E}" srcOrd="2" destOrd="0" presId="urn:microsoft.com/office/officeart/2005/8/layout/orgChart1"/>
    <dgm:cxn modelId="{85CC4972-AE8C-4D9A-972E-759B743AAFA9}" type="presParOf" srcId="{C9885747-9C4B-42AD-8216-CB40AC6E55E0}" destId="{262FCEF2-83B0-46C5-A0D6-BEEB9C26077A}" srcOrd="3" destOrd="0" presId="urn:microsoft.com/office/officeart/2005/8/layout/orgChart1"/>
    <dgm:cxn modelId="{16982FB7-A42A-48D8-9E73-9435B3FCAD99}" type="presParOf" srcId="{262FCEF2-83B0-46C5-A0D6-BEEB9C26077A}" destId="{E8EA6749-5408-4BCD-AE66-745531ECBE9E}" srcOrd="0" destOrd="0" presId="urn:microsoft.com/office/officeart/2005/8/layout/orgChart1"/>
    <dgm:cxn modelId="{7453297B-0F29-4947-8A6E-FDC4D557FDDB}" type="presParOf" srcId="{E8EA6749-5408-4BCD-AE66-745531ECBE9E}" destId="{046A5B3C-085F-4EDA-8900-C0BB857F8B3F}" srcOrd="0" destOrd="0" presId="urn:microsoft.com/office/officeart/2005/8/layout/orgChart1"/>
    <dgm:cxn modelId="{251FE138-0210-4FFD-898B-B029506E4D85}" type="presParOf" srcId="{E8EA6749-5408-4BCD-AE66-745531ECBE9E}" destId="{BD1409CF-68F3-44AB-8BE3-2F6EDCF20E41}" srcOrd="1" destOrd="0" presId="urn:microsoft.com/office/officeart/2005/8/layout/orgChart1"/>
    <dgm:cxn modelId="{B710C2D8-41F1-4AFB-B72B-6AB4EA9FC43F}" type="presParOf" srcId="{262FCEF2-83B0-46C5-A0D6-BEEB9C26077A}" destId="{FFD273B2-B4CB-42ED-90B7-242992D26B6D}" srcOrd="1" destOrd="0" presId="urn:microsoft.com/office/officeart/2005/8/layout/orgChart1"/>
    <dgm:cxn modelId="{FFE0B2AB-72B3-453D-8310-14BDA92A6016}" type="presParOf" srcId="{262FCEF2-83B0-46C5-A0D6-BEEB9C26077A}" destId="{DB092D61-18C7-4CB7-8FD4-DBAC9353A5A1}" srcOrd="2" destOrd="0" presId="urn:microsoft.com/office/officeart/2005/8/layout/orgChart1"/>
    <dgm:cxn modelId="{4CB54C94-7EB9-448E-9761-E63FA28117C2}" type="presParOf" srcId="{C9885747-9C4B-42AD-8216-CB40AC6E55E0}" destId="{4EA977C6-1519-4CF3-BD53-54ED3CBFFF37}" srcOrd="4" destOrd="0" presId="urn:microsoft.com/office/officeart/2005/8/layout/orgChart1"/>
    <dgm:cxn modelId="{96B99ACA-B845-48A1-B17F-4020D2F1E0B6}" type="presParOf" srcId="{C9885747-9C4B-42AD-8216-CB40AC6E55E0}" destId="{CAE64A84-B58C-4CBF-A388-8F8FD42C43E2}" srcOrd="5" destOrd="0" presId="urn:microsoft.com/office/officeart/2005/8/layout/orgChart1"/>
    <dgm:cxn modelId="{7ADD2685-20C8-4F2D-9924-F37E4B190E95}" type="presParOf" srcId="{CAE64A84-B58C-4CBF-A388-8F8FD42C43E2}" destId="{A7321950-44AA-4B58-859B-0A1F5175CC72}" srcOrd="0" destOrd="0" presId="urn:microsoft.com/office/officeart/2005/8/layout/orgChart1"/>
    <dgm:cxn modelId="{7B0A89EC-183E-4FA9-A21D-A70D0C0D2F24}" type="presParOf" srcId="{A7321950-44AA-4B58-859B-0A1F5175CC72}" destId="{8F8FEDF2-7E22-4B1A-BDAD-A13ACBCF7AEC}" srcOrd="0" destOrd="0" presId="urn:microsoft.com/office/officeart/2005/8/layout/orgChart1"/>
    <dgm:cxn modelId="{F3B68AC7-509C-480A-9B33-C7EE8386D129}" type="presParOf" srcId="{A7321950-44AA-4B58-859B-0A1F5175CC72}" destId="{8C756125-32F4-4885-9333-65978BF9C377}" srcOrd="1" destOrd="0" presId="urn:microsoft.com/office/officeart/2005/8/layout/orgChart1"/>
    <dgm:cxn modelId="{9B24C0D5-BFFC-4C26-8CE2-E19F256DEA55}" type="presParOf" srcId="{CAE64A84-B58C-4CBF-A388-8F8FD42C43E2}" destId="{CD6AA915-44C9-4E38-AEAF-8F4D3EE56C24}" srcOrd="1" destOrd="0" presId="urn:microsoft.com/office/officeart/2005/8/layout/orgChart1"/>
    <dgm:cxn modelId="{195BD6C1-FA50-4072-92E2-99BF10ED8CC7}" type="presParOf" srcId="{CAE64A84-B58C-4CBF-A388-8F8FD42C43E2}" destId="{4FCD2A4A-CF56-41A2-9018-E76A7025D184}" srcOrd="2" destOrd="0" presId="urn:microsoft.com/office/officeart/2005/8/layout/orgChart1"/>
    <dgm:cxn modelId="{8DE88DC1-CF7F-4573-97D6-0CBC7A3BF1DC}" type="presParOf" srcId="{C80185AF-93C4-4CB5-8D10-F83265777A4B}" destId="{6EB3FA8F-742E-4D5D-9319-54A33C75F939}" srcOrd="2" destOrd="0" presId="urn:microsoft.com/office/officeart/2005/8/layout/orgChart1"/>
    <dgm:cxn modelId="{8D93B0FC-D8CC-46CA-8C2E-25FB980779EA}" type="presParOf" srcId="{F5708CE6-EA8E-4DF1-897A-78EC39F7C839}" destId="{07EC484D-2BB4-4F6F-8BE9-541ABDFD519A}" srcOrd="2" destOrd="0" presId="urn:microsoft.com/office/officeart/2005/8/layout/orgChart1"/>
    <dgm:cxn modelId="{3E9AC961-02D4-4427-BD65-1B4552D3A941}" type="presParOf" srcId="{F5708CE6-EA8E-4DF1-897A-78EC39F7C839}" destId="{C42FB68D-12F2-4473-AFF8-D3531786AFF7}" srcOrd="3" destOrd="0" presId="urn:microsoft.com/office/officeart/2005/8/layout/orgChart1"/>
    <dgm:cxn modelId="{EA5E6A90-9BDC-4C8E-B733-3BEFCA4DD892}" type="presParOf" srcId="{C42FB68D-12F2-4473-AFF8-D3531786AFF7}" destId="{557C669B-C13B-4FFC-A0BF-2AF02B0487C0}" srcOrd="0" destOrd="0" presId="urn:microsoft.com/office/officeart/2005/8/layout/orgChart1"/>
    <dgm:cxn modelId="{37282900-6EE6-448D-9BA4-7CF6336DBD63}" type="presParOf" srcId="{557C669B-C13B-4FFC-A0BF-2AF02B0487C0}" destId="{9D9B9B97-B327-4BC8-8842-547F04907D26}" srcOrd="0" destOrd="0" presId="urn:microsoft.com/office/officeart/2005/8/layout/orgChart1"/>
    <dgm:cxn modelId="{81C0CDF1-B43B-4AF1-85A9-30C42A6F2E4C}" type="presParOf" srcId="{557C669B-C13B-4FFC-A0BF-2AF02B0487C0}" destId="{A5C5761D-4DD1-4E2B-82AB-B3B8C5BCB671}" srcOrd="1" destOrd="0" presId="urn:microsoft.com/office/officeart/2005/8/layout/orgChart1"/>
    <dgm:cxn modelId="{FE983F12-1747-40A0-AB00-6256212BB0D6}" type="presParOf" srcId="{C42FB68D-12F2-4473-AFF8-D3531786AFF7}" destId="{2BC6DEDF-997A-48DD-871D-BE27DDDD7516}" srcOrd="1" destOrd="0" presId="urn:microsoft.com/office/officeart/2005/8/layout/orgChart1"/>
    <dgm:cxn modelId="{7E9151C5-0F55-4784-A232-24391754C874}" type="presParOf" srcId="{2BC6DEDF-997A-48DD-871D-BE27DDDD7516}" destId="{11F8A16B-A0CE-48D6-BF68-0AD438F41B24}" srcOrd="0" destOrd="0" presId="urn:microsoft.com/office/officeart/2005/8/layout/orgChart1"/>
    <dgm:cxn modelId="{7C62E15B-EE6C-4153-979E-BF0927634671}" type="presParOf" srcId="{2BC6DEDF-997A-48DD-871D-BE27DDDD7516}" destId="{15F3AF66-9D98-41D8-9380-BCE2EC6F63C5}" srcOrd="1" destOrd="0" presId="urn:microsoft.com/office/officeart/2005/8/layout/orgChart1"/>
    <dgm:cxn modelId="{6CEE2B5A-B65E-461E-977D-DC3D8950E275}" type="presParOf" srcId="{15F3AF66-9D98-41D8-9380-BCE2EC6F63C5}" destId="{A2EF5B83-CDFA-432D-AC19-647BE4D00701}" srcOrd="0" destOrd="0" presId="urn:microsoft.com/office/officeart/2005/8/layout/orgChart1"/>
    <dgm:cxn modelId="{1CBDD595-8DD2-451A-AA82-1D104DBE4828}" type="presParOf" srcId="{A2EF5B83-CDFA-432D-AC19-647BE4D00701}" destId="{BA2B8C02-6386-4E31-BEF9-4FDB2C7DFB96}" srcOrd="0" destOrd="0" presId="urn:microsoft.com/office/officeart/2005/8/layout/orgChart1"/>
    <dgm:cxn modelId="{91E09191-8EF5-43C6-86CC-56C480D60D9C}" type="presParOf" srcId="{A2EF5B83-CDFA-432D-AC19-647BE4D00701}" destId="{8477D0F0-0C3A-4808-AC89-8336DA52DB77}" srcOrd="1" destOrd="0" presId="urn:microsoft.com/office/officeart/2005/8/layout/orgChart1"/>
    <dgm:cxn modelId="{367E27CC-060A-4CA5-BEFF-6AB6E52EABB0}" type="presParOf" srcId="{15F3AF66-9D98-41D8-9380-BCE2EC6F63C5}" destId="{0F6957FA-12FC-4520-87F9-A881A877167B}" srcOrd="1" destOrd="0" presId="urn:microsoft.com/office/officeart/2005/8/layout/orgChart1"/>
    <dgm:cxn modelId="{69352ABB-4A35-4A48-80A7-3D8C70A54C69}" type="presParOf" srcId="{15F3AF66-9D98-41D8-9380-BCE2EC6F63C5}" destId="{3B423F03-7195-4CBC-8558-2F4ECD2D3E68}" srcOrd="2" destOrd="0" presId="urn:microsoft.com/office/officeart/2005/8/layout/orgChart1"/>
    <dgm:cxn modelId="{3D1556DD-A511-4C8B-AF19-39D58ECD013A}" type="presParOf" srcId="{2BC6DEDF-997A-48DD-871D-BE27DDDD7516}" destId="{1055C5AC-C2CE-44F8-B81F-B36664C394E1}" srcOrd="2" destOrd="0" presId="urn:microsoft.com/office/officeart/2005/8/layout/orgChart1"/>
    <dgm:cxn modelId="{BEFF1224-3167-41FD-A396-725EFE86388A}" type="presParOf" srcId="{2BC6DEDF-997A-48DD-871D-BE27DDDD7516}" destId="{BB067509-10AB-4D72-A239-CEAF3B570F79}" srcOrd="3" destOrd="0" presId="urn:microsoft.com/office/officeart/2005/8/layout/orgChart1"/>
    <dgm:cxn modelId="{9B45E9F3-0FAA-4DAB-9663-59D8F275E1EC}" type="presParOf" srcId="{BB067509-10AB-4D72-A239-CEAF3B570F79}" destId="{BAE8E8EF-86CE-45B5-81D9-EC4468C506BC}" srcOrd="0" destOrd="0" presId="urn:microsoft.com/office/officeart/2005/8/layout/orgChart1"/>
    <dgm:cxn modelId="{2E67BB0C-9F32-48CD-A16F-E4EDA44941DC}" type="presParOf" srcId="{BAE8E8EF-86CE-45B5-81D9-EC4468C506BC}" destId="{733B327B-C546-455E-886A-6F210FAACA67}" srcOrd="0" destOrd="0" presId="urn:microsoft.com/office/officeart/2005/8/layout/orgChart1"/>
    <dgm:cxn modelId="{6D7852F2-409F-4F92-B211-6265A52632D7}" type="presParOf" srcId="{BAE8E8EF-86CE-45B5-81D9-EC4468C506BC}" destId="{D4753D9C-A3D9-49C6-8243-9319BE6B0D16}" srcOrd="1" destOrd="0" presId="urn:microsoft.com/office/officeart/2005/8/layout/orgChart1"/>
    <dgm:cxn modelId="{66091523-E92A-4EA5-8BDB-BE9B91B9EE95}" type="presParOf" srcId="{BB067509-10AB-4D72-A239-CEAF3B570F79}" destId="{BDFDCD4D-4490-4C15-90AE-A02DA82ECC65}" srcOrd="1" destOrd="0" presId="urn:microsoft.com/office/officeart/2005/8/layout/orgChart1"/>
    <dgm:cxn modelId="{E3B76F41-0682-4382-8300-DDA209AD36B6}" type="presParOf" srcId="{BB067509-10AB-4D72-A239-CEAF3B570F79}" destId="{32937FCF-C169-4AA8-9530-25ED524F1F53}" srcOrd="2" destOrd="0" presId="urn:microsoft.com/office/officeart/2005/8/layout/orgChart1"/>
    <dgm:cxn modelId="{B430DF51-F605-4BAB-A719-AD9699FAECF7}" type="presParOf" srcId="{2BC6DEDF-997A-48DD-871D-BE27DDDD7516}" destId="{A96EFE03-8472-4D4D-93B9-9D92287A725F}" srcOrd="4" destOrd="0" presId="urn:microsoft.com/office/officeart/2005/8/layout/orgChart1"/>
    <dgm:cxn modelId="{EFA4CF5A-9E33-4F5A-88DA-7980D429692B}" type="presParOf" srcId="{2BC6DEDF-997A-48DD-871D-BE27DDDD7516}" destId="{0FA5620B-6C49-425B-AA2B-819011754972}" srcOrd="5" destOrd="0" presId="urn:microsoft.com/office/officeart/2005/8/layout/orgChart1"/>
    <dgm:cxn modelId="{24A6A478-8EDD-4F6E-8005-8BC91B9A2503}" type="presParOf" srcId="{0FA5620B-6C49-425B-AA2B-819011754972}" destId="{BBA2EC0E-8D76-4D7C-AFD3-605BCF9A64A6}" srcOrd="0" destOrd="0" presId="urn:microsoft.com/office/officeart/2005/8/layout/orgChart1"/>
    <dgm:cxn modelId="{08444A30-B636-4AFF-9E48-6D5D3434C4F9}" type="presParOf" srcId="{BBA2EC0E-8D76-4D7C-AFD3-605BCF9A64A6}" destId="{F8B12476-B287-484E-9892-A5C2E9A8AA87}" srcOrd="0" destOrd="0" presId="urn:microsoft.com/office/officeart/2005/8/layout/orgChart1"/>
    <dgm:cxn modelId="{932F5E3C-BA94-429D-8EBC-533AB7045DF5}" type="presParOf" srcId="{BBA2EC0E-8D76-4D7C-AFD3-605BCF9A64A6}" destId="{2B7084FB-E203-447F-8277-9B1314B9676B}" srcOrd="1" destOrd="0" presId="urn:microsoft.com/office/officeart/2005/8/layout/orgChart1"/>
    <dgm:cxn modelId="{68D5A918-A03B-4299-8FCD-1D5A1CA1ACE5}" type="presParOf" srcId="{0FA5620B-6C49-425B-AA2B-819011754972}" destId="{3C6A8E22-AF84-49A8-BCF2-EC486378F34B}" srcOrd="1" destOrd="0" presId="urn:microsoft.com/office/officeart/2005/8/layout/orgChart1"/>
    <dgm:cxn modelId="{BA80BB17-A048-43AF-83AA-8244217D65DC}" type="presParOf" srcId="{0FA5620B-6C49-425B-AA2B-819011754972}" destId="{3E776A53-FB6C-4C65-8C65-4209FB5E1D84}" srcOrd="2" destOrd="0" presId="urn:microsoft.com/office/officeart/2005/8/layout/orgChart1"/>
    <dgm:cxn modelId="{DEB247E8-0F4F-4BA1-8DE0-E36E07EC0B8A}" type="presParOf" srcId="{C42FB68D-12F2-4473-AFF8-D3531786AFF7}" destId="{7FEAA3CF-970C-4D98-A067-3899D87E6814}" srcOrd="2" destOrd="0" presId="urn:microsoft.com/office/officeart/2005/8/layout/orgChart1"/>
    <dgm:cxn modelId="{02317A7A-C30E-43FA-8268-08EB1833E812}" type="presParOf" srcId="{F5708CE6-EA8E-4DF1-897A-78EC39F7C839}" destId="{CDBE86C7-C518-420E-ABCA-271856E94E8D}" srcOrd="4" destOrd="0" presId="urn:microsoft.com/office/officeart/2005/8/layout/orgChart1"/>
    <dgm:cxn modelId="{E2E9DCF5-95E4-41BD-A594-5EB4583127C4}" type="presParOf" srcId="{F5708CE6-EA8E-4DF1-897A-78EC39F7C839}" destId="{9588B01A-6524-431C-B7A6-EF8B403F0578}" srcOrd="5" destOrd="0" presId="urn:microsoft.com/office/officeart/2005/8/layout/orgChart1"/>
    <dgm:cxn modelId="{550A9546-C8ED-45AD-AFDC-B6B8F8E1B67D}" type="presParOf" srcId="{9588B01A-6524-431C-B7A6-EF8B403F0578}" destId="{99417E94-8082-434A-B05C-46C6AEC4250E}" srcOrd="0" destOrd="0" presId="urn:microsoft.com/office/officeart/2005/8/layout/orgChart1"/>
    <dgm:cxn modelId="{F9A0177B-B9F9-441F-AF14-B39A2CED3511}" type="presParOf" srcId="{99417E94-8082-434A-B05C-46C6AEC4250E}" destId="{B364A2E5-9FC4-4EDD-BF7F-B37A50735A6C}" srcOrd="0" destOrd="0" presId="urn:microsoft.com/office/officeart/2005/8/layout/orgChart1"/>
    <dgm:cxn modelId="{CE92A72B-C0A5-4FD9-844E-9B4310255EF9}" type="presParOf" srcId="{99417E94-8082-434A-B05C-46C6AEC4250E}" destId="{98C14562-9D57-42BF-8D1D-4E8B8810F0CD}" srcOrd="1" destOrd="0" presId="urn:microsoft.com/office/officeart/2005/8/layout/orgChart1"/>
    <dgm:cxn modelId="{B7513270-7772-4B28-A7C6-22330B60A8F7}" type="presParOf" srcId="{9588B01A-6524-431C-B7A6-EF8B403F0578}" destId="{D993265B-B1BF-4B03-9507-82872348BF85}" srcOrd="1" destOrd="0" presId="urn:microsoft.com/office/officeart/2005/8/layout/orgChart1"/>
    <dgm:cxn modelId="{B3472F48-8B53-4BB3-A39D-591792DFF421}" type="presParOf" srcId="{D993265B-B1BF-4B03-9507-82872348BF85}" destId="{A3FB04F2-6608-4AFB-A86B-FACF53750C41}" srcOrd="0" destOrd="0" presId="urn:microsoft.com/office/officeart/2005/8/layout/orgChart1"/>
    <dgm:cxn modelId="{7693270A-8338-474B-B606-26073DA039EE}" type="presParOf" srcId="{D993265B-B1BF-4B03-9507-82872348BF85}" destId="{AE377976-514C-48DC-B973-473580424D5D}" srcOrd="1" destOrd="0" presId="urn:microsoft.com/office/officeart/2005/8/layout/orgChart1"/>
    <dgm:cxn modelId="{C4B90FE4-DAE8-46D5-AB78-6842B0684579}" type="presParOf" srcId="{AE377976-514C-48DC-B973-473580424D5D}" destId="{9FF50AC7-0569-470B-8754-2AFFF3950296}" srcOrd="0" destOrd="0" presId="urn:microsoft.com/office/officeart/2005/8/layout/orgChart1"/>
    <dgm:cxn modelId="{20C869BB-469B-43C6-A618-2EB6752AD95A}" type="presParOf" srcId="{9FF50AC7-0569-470B-8754-2AFFF3950296}" destId="{E0C9CE46-4565-47E4-AC1B-20BC15E8F2FA}" srcOrd="0" destOrd="0" presId="urn:microsoft.com/office/officeart/2005/8/layout/orgChart1"/>
    <dgm:cxn modelId="{62DF394D-509B-4BD0-A06E-3B3A0EDB0CE5}" type="presParOf" srcId="{9FF50AC7-0569-470B-8754-2AFFF3950296}" destId="{F8F60B91-1223-4ED4-9C6A-53701A1FC808}" srcOrd="1" destOrd="0" presId="urn:microsoft.com/office/officeart/2005/8/layout/orgChart1"/>
    <dgm:cxn modelId="{FC6E38F7-1C4E-45B2-9F05-8FD2C51EA781}" type="presParOf" srcId="{AE377976-514C-48DC-B973-473580424D5D}" destId="{A2B25296-7772-41F8-B1F5-B11CA5323D20}" srcOrd="1" destOrd="0" presId="urn:microsoft.com/office/officeart/2005/8/layout/orgChart1"/>
    <dgm:cxn modelId="{035AB20B-FD4A-4968-AC48-8C8A79A6ADAA}" type="presParOf" srcId="{AE377976-514C-48DC-B973-473580424D5D}" destId="{E58D4590-A3C1-47D5-8F22-6271D8613D9E}" srcOrd="2" destOrd="0" presId="urn:microsoft.com/office/officeart/2005/8/layout/orgChart1"/>
    <dgm:cxn modelId="{EF1316D1-F58B-4E9D-B055-44C0EBFBB6C5}" type="presParOf" srcId="{D993265B-B1BF-4B03-9507-82872348BF85}" destId="{A12C50C4-6088-41D6-BE3F-1902AC13E4F7}" srcOrd="2" destOrd="0" presId="urn:microsoft.com/office/officeart/2005/8/layout/orgChart1"/>
    <dgm:cxn modelId="{286C5F9E-AFC1-4478-B67F-745316E29A46}" type="presParOf" srcId="{D993265B-B1BF-4B03-9507-82872348BF85}" destId="{4D456EE3-AEB5-4F64-B735-F7452F19743E}" srcOrd="3" destOrd="0" presId="urn:microsoft.com/office/officeart/2005/8/layout/orgChart1"/>
    <dgm:cxn modelId="{B9C4CF75-6498-4E24-A20F-FDFA45E50CC5}" type="presParOf" srcId="{4D456EE3-AEB5-4F64-B735-F7452F19743E}" destId="{0CD1B6C5-7B74-468A-A5CF-71B09F66AF9A}" srcOrd="0" destOrd="0" presId="urn:microsoft.com/office/officeart/2005/8/layout/orgChart1"/>
    <dgm:cxn modelId="{30CD3D93-6E20-49AA-AD7E-106320E9291A}" type="presParOf" srcId="{0CD1B6C5-7B74-468A-A5CF-71B09F66AF9A}" destId="{15429556-4631-4BB9-A881-8585A87B440F}" srcOrd="0" destOrd="0" presId="urn:microsoft.com/office/officeart/2005/8/layout/orgChart1"/>
    <dgm:cxn modelId="{6C05B60F-D610-46E5-A4D7-941AFF08732C}" type="presParOf" srcId="{0CD1B6C5-7B74-468A-A5CF-71B09F66AF9A}" destId="{C51BD533-3D5B-4353-BB35-B44C15D5CEC2}" srcOrd="1" destOrd="0" presId="urn:microsoft.com/office/officeart/2005/8/layout/orgChart1"/>
    <dgm:cxn modelId="{5A33CC1C-C9C2-4F9A-86B4-70AF7B654187}" type="presParOf" srcId="{4D456EE3-AEB5-4F64-B735-F7452F19743E}" destId="{112B7B87-0E11-4F81-A131-A6ED94AF593B}" srcOrd="1" destOrd="0" presId="urn:microsoft.com/office/officeart/2005/8/layout/orgChart1"/>
    <dgm:cxn modelId="{5BF3DC75-4313-4197-A8A1-08BC08680431}" type="presParOf" srcId="{4D456EE3-AEB5-4F64-B735-F7452F19743E}" destId="{0335AC3E-D63F-4C5E-B345-904F53D06859}" srcOrd="2" destOrd="0" presId="urn:microsoft.com/office/officeart/2005/8/layout/orgChart1"/>
    <dgm:cxn modelId="{4D4A8FCE-B057-4436-ADC5-1CDE8BE546E3}" type="presParOf" srcId="{9588B01A-6524-431C-B7A6-EF8B403F0578}" destId="{FD53FDAD-35A7-42FA-A9E8-E0EC46F899BF}" srcOrd="2" destOrd="0" presId="urn:microsoft.com/office/officeart/2005/8/layout/orgChart1"/>
    <dgm:cxn modelId="{F278CE1C-864F-45C8-A126-A520326803E1}" type="presParOf" srcId="{F5708CE6-EA8E-4DF1-897A-78EC39F7C839}" destId="{E4AE160E-6824-41D9-AA3B-D327332557D3}" srcOrd="6" destOrd="0" presId="urn:microsoft.com/office/officeart/2005/8/layout/orgChart1"/>
    <dgm:cxn modelId="{EC0BACB8-AF90-4787-B2FE-CA8960951953}" type="presParOf" srcId="{F5708CE6-EA8E-4DF1-897A-78EC39F7C839}" destId="{00D4EC57-A1A4-4FE0-A31C-05474A8FF3E7}" srcOrd="7" destOrd="0" presId="urn:microsoft.com/office/officeart/2005/8/layout/orgChart1"/>
    <dgm:cxn modelId="{B8F63AAB-9548-4E13-916B-DD4C12447DFB}" type="presParOf" srcId="{00D4EC57-A1A4-4FE0-A31C-05474A8FF3E7}" destId="{C2AF8E62-6F48-4DA0-BCE4-3F5E0B7798C7}" srcOrd="0" destOrd="0" presId="urn:microsoft.com/office/officeart/2005/8/layout/orgChart1"/>
    <dgm:cxn modelId="{86CD1DD9-A0DF-4C55-8458-F4CC3E364851}" type="presParOf" srcId="{C2AF8E62-6F48-4DA0-BCE4-3F5E0B7798C7}" destId="{DF8A01E6-EE80-4FFE-ABB9-E1F6E5D3E9DA}" srcOrd="0" destOrd="0" presId="urn:microsoft.com/office/officeart/2005/8/layout/orgChart1"/>
    <dgm:cxn modelId="{D48673FB-C184-4A89-B8BB-201C70A26CB1}" type="presParOf" srcId="{C2AF8E62-6F48-4DA0-BCE4-3F5E0B7798C7}" destId="{A5FE5543-9B93-47A2-8450-2338BB6E8523}" srcOrd="1" destOrd="0" presId="urn:microsoft.com/office/officeart/2005/8/layout/orgChart1"/>
    <dgm:cxn modelId="{03FB247E-FCC2-487D-B286-5B513706BBBF}" type="presParOf" srcId="{00D4EC57-A1A4-4FE0-A31C-05474A8FF3E7}" destId="{06ACCFD6-920F-4EC2-AA06-183DF7B83E1F}" srcOrd="1" destOrd="0" presId="urn:microsoft.com/office/officeart/2005/8/layout/orgChart1"/>
    <dgm:cxn modelId="{0CA2853C-D910-4A2E-90FB-08220507498E}" type="presParOf" srcId="{06ACCFD6-920F-4EC2-AA06-183DF7B83E1F}" destId="{FBAA0BCE-C2D2-408F-8831-C3E6FEB579B7}" srcOrd="0" destOrd="0" presId="urn:microsoft.com/office/officeart/2005/8/layout/orgChart1"/>
    <dgm:cxn modelId="{4A5A0EF7-594F-4DA9-B459-4A01903A417D}" type="presParOf" srcId="{06ACCFD6-920F-4EC2-AA06-183DF7B83E1F}" destId="{E491DBED-8802-42A6-8B3E-225C69AD15FA}" srcOrd="1" destOrd="0" presId="urn:microsoft.com/office/officeart/2005/8/layout/orgChart1"/>
    <dgm:cxn modelId="{33CBFBBB-9F39-4A81-9D44-3EBC2B8320C3}" type="presParOf" srcId="{E491DBED-8802-42A6-8B3E-225C69AD15FA}" destId="{B0336AB8-C204-4196-8016-F3AF8C4B187B}" srcOrd="0" destOrd="0" presId="urn:microsoft.com/office/officeart/2005/8/layout/orgChart1"/>
    <dgm:cxn modelId="{7184B4BB-6D18-457B-B31F-5F55E9CEBA1B}" type="presParOf" srcId="{B0336AB8-C204-4196-8016-F3AF8C4B187B}" destId="{DCBD8D2A-EA2A-468F-A724-4B317F0B8122}" srcOrd="0" destOrd="0" presId="urn:microsoft.com/office/officeart/2005/8/layout/orgChart1"/>
    <dgm:cxn modelId="{E8BECB74-E1A0-4060-AE54-8158600B95FB}" type="presParOf" srcId="{B0336AB8-C204-4196-8016-F3AF8C4B187B}" destId="{6EC93B9B-9507-4D5E-B4BE-AE1D17EF1037}" srcOrd="1" destOrd="0" presId="urn:microsoft.com/office/officeart/2005/8/layout/orgChart1"/>
    <dgm:cxn modelId="{B1AF762E-F972-4256-9C12-5D9E3A9D43B9}" type="presParOf" srcId="{E491DBED-8802-42A6-8B3E-225C69AD15FA}" destId="{8A4BCC9A-FF9A-43FC-B638-5812A4FCE092}" srcOrd="1" destOrd="0" presId="urn:microsoft.com/office/officeart/2005/8/layout/orgChart1"/>
    <dgm:cxn modelId="{9DA0BD84-037D-4E83-BA36-6E293AC9E816}" type="presParOf" srcId="{E491DBED-8802-42A6-8B3E-225C69AD15FA}" destId="{17309725-A6D5-4FED-8E9D-1EF40EB2A396}" srcOrd="2" destOrd="0" presId="urn:microsoft.com/office/officeart/2005/8/layout/orgChart1"/>
    <dgm:cxn modelId="{7FBE4FC4-2EB3-4405-B7D6-42A5D7F1F8FE}" type="presParOf" srcId="{06ACCFD6-920F-4EC2-AA06-183DF7B83E1F}" destId="{F75350EB-E450-4CAE-9A57-435710A0B203}" srcOrd="2" destOrd="0" presId="urn:microsoft.com/office/officeart/2005/8/layout/orgChart1"/>
    <dgm:cxn modelId="{228D0385-F944-4442-BD93-F850CB79D819}" type="presParOf" srcId="{06ACCFD6-920F-4EC2-AA06-183DF7B83E1F}" destId="{AC92D07D-7BFC-4EA9-A60E-33058D73B5D6}" srcOrd="3" destOrd="0" presId="urn:microsoft.com/office/officeart/2005/8/layout/orgChart1"/>
    <dgm:cxn modelId="{3B0ADAD5-6356-42D9-B788-325A209E3FFB}" type="presParOf" srcId="{AC92D07D-7BFC-4EA9-A60E-33058D73B5D6}" destId="{CBFA1B5D-6EE4-45E4-811E-938850C8D3FC}" srcOrd="0" destOrd="0" presId="urn:microsoft.com/office/officeart/2005/8/layout/orgChart1"/>
    <dgm:cxn modelId="{D3F8471E-835A-4B10-812A-6F6F66701BF6}" type="presParOf" srcId="{CBFA1B5D-6EE4-45E4-811E-938850C8D3FC}" destId="{BC6489EE-6CC9-4223-ACBB-55E7EC01266F}" srcOrd="0" destOrd="0" presId="urn:microsoft.com/office/officeart/2005/8/layout/orgChart1"/>
    <dgm:cxn modelId="{57F41760-E12F-47A1-9381-1475E4AEA875}" type="presParOf" srcId="{CBFA1B5D-6EE4-45E4-811E-938850C8D3FC}" destId="{8F600D20-BED9-4515-A8FD-DDEBC1FF8993}" srcOrd="1" destOrd="0" presId="urn:microsoft.com/office/officeart/2005/8/layout/orgChart1"/>
    <dgm:cxn modelId="{7BE69EBB-7DC2-4C1C-972C-39839DE44197}" type="presParOf" srcId="{AC92D07D-7BFC-4EA9-A60E-33058D73B5D6}" destId="{920DE80D-56F0-4A3E-9CA0-8C9A025A187F}" srcOrd="1" destOrd="0" presId="urn:microsoft.com/office/officeart/2005/8/layout/orgChart1"/>
    <dgm:cxn modelId="{5BEA589B-68DA-4556-8C04-10CFF1A08DCD}" type="presParOf" srcId="{AC92D07D-7BFC-4EA9-A60E-33058D73B5D6}" destId="{28C15D75-68D9-458B-ADBA-99644184C390}" srcOrd="2" destOrd="0" presId="urn:microsoft.com/office/officeart/2005/8/layout/orgChart1"/>
    <dgm:cxn modelId="{C5B477BE-4DFF-42E7-B4C7-D536E30D8339}" type="presParOf" srcId="{00D4EC57-A1A4-4FE0-A31C-05474A8FF3E7}" destId="{CD40A744-F9E8-4EA3-A989-7B991738B93D}" srcOrd="2" destOrd="0" presId="urn:microsoft.com/office/officeart/2005/8/layout/orgChart1"/>
    <dgm:cxn modelId="{688666D6-472A-45C8-94B4-399F5941B0AB}" type="presParOf" srcId="{F5708CE6-EA8E-4DF1-897A-78EC39F7C839}" destId="{DCE2C391-FDD7-4374-A899-A37F433B5884}" srcOrd="8" destOrd="0" presId="urn:microsoft.com/office/officeart/2005/8/layout/orgChart1"/>
    <dgm:cxn modelId="{FBBC332A-0908-4B7E-9F89-239387FA23DD}" type="presParOf" srcId="{F5708CE6-EA8E-4DF1-897A-78EC39F7C839}" destId="{DEDC48CF-A662-4984-906D-FA7BD82233E5}" srcOrd="9" destOrd="0" presId="urn:microsoft.com/office/officeart/2005/8/layout/orgChart1"/>
    <dgm:cxn modelId="{1775CBE2-0425-4263-910F-577D56DB9685}" type="presParOf" srcId="{DEDC48CF-A662-4984-906D-FA7BD82233E5}" destId="{442813A1-5381-443D-978A-1F6AE12A3539}" srcOrd="0" destOrd="0" presId="urn:microsoft.com/office/officeart/2005/8/layout/orgChart1"/>
    <dgm:cxn modelId="{0FF7E1E0-1490-4EC6-9D4A-A681EB190B4E}" type="presParOf" srcId="{442813A1-5381-443D-978A-1F6AE12A3539}" destId="{CE5321DA-A639-4C23-B490-17A535EFB978}" srcOrd="0" destOrd="0" presId="urn:microsoft.com/office/officeart/2005/8/layout/orgChart1"/>
    <dgm:cxn modelId="{EDA33826-1C1B-4231-8B2B-A9C01EBD66E4}" type="presParOf" srcId="{442813A1-5381-443D-978A-1F6AE12A3539}" destId="{FAF4D5AD-B5A5-4210-8418-D7CB97C12ABC}" srcOrd="1" destOrd="0" presId="urn:microsoft.com/office/officeart/2005/8/layout/orgChart1"/>
    <dgm:cxn modelId="{8A469442-39B5-4049-8522-C48FA3F0D161}" type="presParOf" srcId="{DEDC48CF-A662-4984-906D-FA7BD82233E5}" destId="{FCBD6F72-353E-4C57-858D-B12E99BB96D4}" srcOrd="1" destOrd="0" presId="urn:microsoft.com/office/officeart/2005/8/layout/orgChart1"/>
    <dgm:cxn modelId="{7821207C-1BA2-4544-8A56-CFD527CAEF4C}" type="presParOf" srcId="{FCBD6F72-353E-4C57-858D-B12E99BB96D4}" destId="{E4FF4BD9-9FCE-4F50-AB54-2223600DFB82}" srcOrd="0" destOrd="0" presId="urn:microsoft.com/office/officeart/2005/8/layout/orgChart1"/>
    <dgm:cxn modelId="{08151816-14E0-45F3-97F1-B6FE163CF44D}" type="presParOf" srcId="{FCBD6F72-353E-4C57-858D-B12E99BB96D4}" destId="{9B246567-1A16-4D4A-A12E-DF992CD903C4}" srcOrd="1" destOrd="0" presId="urn:microsoft.com/office/officeart/2005/8/layout/orgChart1"/>
    <dgm:cxn modelId="{31597A27-9DAC-468E-9AA0-3AA64D41137D}" type="presParOf" srcId="{9B246567-1A16-4D4A-A12E-DF992CD903C4}" destId="{22B8F1AE-5EF0-4C58-8DCF-7F41A2CCE12A}" srcOrd="0" destOrd="0" presId="urn:microsoft.com/office/officeart/2005/8/layout/orgChart1"/>
    <dgm:cxn modelId="{59F87F42-5579-448C-ABDD-AF1080BB3B62}" type="presParOf" srcId="{22B8F1AE-5EF0-4C58-8DCF-7F41A2CCE12A}" destId="{9398E4C6-944B-4088-9742-D7E3A59C1F0E}" srcOrd="0" destOrd="0" presId="urn:microsoft.com/office/officeart/2005/8/layout/orgChart1"/>
    <dgm:cxn modelId="{A21C9C9E-6DF9-4CFE-A363-420F9FF2B897}" type="presParOf" srcId="{22B8F1AE-5EF0-4C58-8DCF-7F41A2CCE12A}" destId="{A2DCC22B-680F-41E0-ABCD-B7B029B1A6D3}" srcOrd="1" destOrd="0" presId="urn:microsoft.com/office/officeart/2005/8/layout/orgChart1"/>
    <dgm:cxn modelId="{8A825C3D-933F-48CB-A3C1-DDA02D1454C9}" type="presParOf" srcId="{9B246567-1A16-4D4A-A12E-DF992CD903C4}" destId="{1CC1AC3B-0B8F-4EA7-A961-93FE4AC4B0C2}" srcOrd="1" destOrd="0" presId="urn:microsoft.com/office/officeart/2005/8/layout/orgChart1"/>
    <dgm:cxn modelId="{EF4B950D-3582-4BDA-8160-6BCEEE364A04}" type="presParOf" srcId="{9B246567-1A16-4D4A-A12E-DF992CD903C4}" destId="{7935754D-F36E-4C5B-8B1E-CBB9AF437FAD}" srcOrd="2" destOrd="0" presId="urn:microsoft.com/office/officeart/2005/8/layout/orgChart1"/>
    <dgm:cxn modelId="{2DBEC7F1-6432-4007-9626-78D54C6DCE63}" type="presParOf" srcId="{FCBD6F72-353E-4C57-858D-B12E99BB96D4}" destId="{0B1506D0-01CE-4F86-A2B0-2900E763C48D}" srcOrd="2" destOrd="0" presId="urn:microsoft.com/office/officeart/2005/8/layout/orgChart1"/>
    <dgm:cxn modelId="{A3069427-2841-46AA-B482-8EA6E69ABC03}" type="presParOf" srcId="{FCBD6F72-353E-4C57-858D-B12E99BB96D4}" destId="{55479CAE-F9A3-4A58-B042-9904A65423F4}" srcOrd="3" destOrd="0" presId="urn:microsoft.com/office/officeart/2005/8/layout/orgChart1"/>
    <dgm:cxn modelId="{D2C40D53-427F-4CD4-915C-7710A4EB3DD9}" type="presParOf" srcId="{55479CAE-F9A3-4A58-B042-9904A65423F4}" destId="{6B75833B-B004-4288-B65F-25F15EC27ED1}" srcOrd="0" destOrd="0" presId="urn:microsoft.com/office/officeart/2005/8/layout/orgChart1"/>
    <dgm:cxn modelId="{176ABBFD-2D9A-4719-B69F-5F2EDE062CF5}" type="presParOf" srcId="{6B75833B-B004-4288-B65F-25F15EC27ED1}" destId="{BF50C13F-E279-4513-B12F-2232AD3014DD}" srcOrd="0" destOrd="0" presId="urn:microsoft.com/office/officeart/2005/8/layout/orgChart1"/>
    <dgm:cxn modelId="{DB07189C-6651-44AC-AFD8-D369CEB7BC9C}" type="presParOf" srcId="{6B75833B-B004-4288-B65F-25F15EC27ED1}" destId="{6BF387FA-E7BA-489E-AB4E-507506A3D795}" srcOrd="1" destOrd="0" presId="urn:microsoft.com/office/officeart/2005/8/layout/orgChart1"/>
    <dgm:cxn modelId="{834A5D74-0F30-465C-8E1B-B26C64C23455}" type="presParOf" srcId="{55479CAE-F9A3-4A58-B042-9904A65423F4}" destId="{D1D84C51-3B79-4911-9DB7-C181D695FD96}" srcOrd="1" destOrd="0" presId="urn:microsoft.com/office/officeart/2005/8/layout/orgChart1"/>
    <dgm:cxn modelId="{F5B7A13A-2F56-4AF1-8ABE-731301B9F503}" type="presParOf" srcId="{55479CAE-F9A3-4A58-B042-9904A65423F4}" destId="{8A88661C-1C6C-457A-875A-1325A1571A85}" srcOrd="2" destOrd="0" presId="urn:microsoft.com/office/officeart/2005/8/layout/orgChart1"/>
    <dgm:cxn modelId="{3C506677-14EC-41A7-ADD3-01F571822E06}" type="presParOf" srcId="{DEDC48CF-A662-4984-906D-FA7BD82233E5}" destId="{DC4C4A68-6FB4-4448-8975-3C2336B986C1}" srcOrd="2" destOrd="0" presId="urn:microsoft.com/office/officeart/2005/8/layout/orgChart1"/>
    <dgm:cxn modelId="{C492FB33-4A97-41F5-B590-3DFF5A6A1750}" type="presParOf" srcId="{F5708CE6-EA8E-4DF1-897A-78EC39F7C839}" destId="{99E59C4F-E976-4348-ADCC-74991298E3BF}" srcOrd="10" destOrd="0" presId="urn:microsoft.com/office/officeart/2005/8/layout/orgChart1"/>
    <dgm:cxn modelId="{0878A056-B775-48AF-B407-70A2153A79B0}" type="presParOf" srcId="{F5708CE6-EA8E-4DF1-897A-78EC39F7C839}" destId="{D12DA8FB-7AA8-43AE-ACC9-8C85EAA346FF}" srcOrd="11" destOrd="0" presId="urn:microsoft.com/office/officeart/2005/8/layout/orgChart1"/>
    <dgm:cxn modelId="{0B2FFA4E-E5D7-499D-A67F-164581087FA4}" type="presParOf" srcId="{D12DA8FB-7AA8-43AE-ACC9-8C85EAA346FF}" destId="{A5DE7E01-D964-43C8-BC77-53C25945A552}" srcOrd="0" destOrd="0" presId="urn:microsoft.com/office/officeart/2005/8/layout/orgChart1"/>
    <dgm:cxn modelId="{2AC8D3DD-548E-4110-9D90-A2EDF4D16C30}" type="presParOf" srcId="{A5DE7E01-D964-43C8-BC77-53C25945A552}" destId="{8095FBC5-C99F-42F0-B7E3-2DC1B0710882}" srcOrd="0" destOrd="0" presId="urn:microsoft.com/office/officeart/2005/8/layout/orgChart1"/>
    <dgm:cxn modelId="{CE918DC0-15F7-4E7B-8AA8-757C01DC0995}" type="presParOf" srcId="{A5DE7E01-D964-43C8-BC77-53C25945A552}" destId="{75430E5D-C531-4FCA-8F8F-5D7CFF3EA05E}" srcOrd="1" destOrd="0" presId="urn:microsoft.com/office/officeart/2005/8/layout/orgChart1"/>
    <dgm:cxn modelId="{0E898E4A-9932-4D00-B9C8-D1DCD236679D}" type="presParOf" srcId="{D12DA8FB-7AA8-43AE-ACC9-8C85EAA346FF}" destId="{8C3C66E8-F587-48E3-B243-CFF4EB72A400}" srcOrd="1" destOrd="0" presId="urn:microsoft.com/office/officeart/2005/8/layout/orgChart1"/>
    <dgm:cxn modelId="{7A5B2190-CD18-499A-ABE2-06353ADDA01C}" type="presParOf" srcId="{8C3C66E8-F587-48E3-B243-CFF4EB72A400}" destId="{F55F3BF4-F91B-40FF-B3E9-6499F8A99134}" srcOrd="0" destOrd="0" presId="urn:microsoft.com/office/officeart/2005/8/layout/orgChart1"/>
    <dgm:cxn modelId="{66CC3A19-DFDD-410E-BD4E-B5089B8C2C7B}" type="presParOf" srcId="{8C3C66E8-F587-48E3-B243-CFF4EB72A400}" destId="{006BE19A-3C90-416C-B9C7-5A9BE2CE95D4}" srcOrd="1" destOrd="0" presId="urn:microsoft.com/office/officeart/2005/8/layout/orgChart1"/>
    <dgm:cxn modelId="{CE3A87B2-0564-4B12-B153-4FFFE431DE73}" type="presParOf" srcId="{006BE19A-3C90-416C-B9C7-5A9BE2CE95D4}" destId="{289DBC08-7CE1-4ADB-A9BB-4B1FB4EE2C29}" srcOrd="0" destOrd="0" presId="urn:microsoft.com/office/officeart/2005/8/layout/orgChart1"/>
    <dgm:cxn modelId="{62125D4A-7C39-461B-A240-CC89259DA4C2}" type="presParOf" srcId="{289DBC08-7CE1-4ADB-A9BB-4B1FB4EE2C29}" destId="{0420B3E3-94BA-4411-9853-A6B6492CC9B2}" srcOrd="0" destOrd="0" presId="urn:microsoft.com/office/officeart/2005/8/layout/orgChart1"/>
    <dgm:cxn modelId="{76C53258-EF4B-4201-A943-544A9002A2EA}" type="presParOf" srcId="{289DBC08-7CE1-4ADB-A9BB-4B1FB4EE2C29}" destId="{91D56F08-E32A-4272-9004-AF1C0AA10F20}" srcOrd="1" destOrd="0" presId="urn:microsoft.com/office/officeart/2005/8/layout/orgChart1"/>
    <dgm:cxn modelId="{D985A755-C8DD-4046-ACAB-5522FE31BACA}" type="presParOf" srcId="{006BE19A-3C90-416C-B9C7-5A9BE2CE95D4}" destId="{1F7B5C7A-0B10-4640-B5A6-1C90423F75A7}" srcOrd="1" destOrd="0" presId="urn:microsoft.com/office/officeart/2005/8/layout/orgChart1"/>
    <dgm:cxn modelId="{71B6F165-CDE5-40FA-9432-F21C66E7D382}" type="presParOf" srcId="{006BE19A-3C90-416C-B9C7-5A9BE2CE95D4}" destId="{DAD62F90-7360-4B61-A822-F83A1467A890}" srcOrd="2" destOrd="0" presId="urn:microsoft.com/office/officeart/2005/8/layout/orgChart1"/>
    <dgm:cxn modelId="{3355A100-EF8F-466A-9476-48F23163D500}" type="presParOf" srcId="{8C3C66E8-F587-48E3-B243-CFF4EB72A400}" destId="{464C324E-8129-4845-9827-3A2FFA665A15}" srcOrd="2" destOrd="0" presId="urn:microsoft.com/office/officeart/2005/8/layout/orgChart1"/>
    <dgm:cxn modelId="{5727E3A6-9CA6-4070-8387-AF1703EADC37}" type="presParOf" srcId="{8C3C66E8-F587-48E3-B243-CFF4EB72A400}" destId="{973E1793-D1F1-4512-A76C-5C42732B5076}" srcOrd="3" destOrd="0" presId="urn:microsoft.com/office/officeart/2005/8/layout/orgChart1"/>
    <dgm:cxn modelId="{011615FD-7EF1-4B4E-AD86-A87A8661B2B3}" type="presParOf" srcId="{973E1793-D1F1-4512-A76C-5C42732B5076}" destId="{E4AD9DB7-8EDD-431E-BB87-36DCB86A6F45}" srcOrd="0" destOrd="0" presId="urn:microsoft.com/office/officeart/2005/8/layout/orgChart1"/>
    <dgm:cxn modelId="{66C8BE1B-B4D2-4193-BC38-0CB88DA90F9A}" type="presParOf" srcId="{E4AD9DB7-8EDD-431E-BB87-36DCB86A6F45}" destId="{FB3D84F7-0AA0-4F28-995B-20A8D3D7E71C}" srcOrd="0" destOrd="0" presId="urn:microsoft.com/office/officeart/2005/8/layout/orgChart1"/>
    <dgm:cxn modelId="{13E38DC6-BE79-474D-8452-1AF3469EE0F2}" type="presParOf" srcId="{E4AD9DB7-8EDD-431E-BB87-36DCB86A6F45}" destId="{F5D6AE99-BFF9-4384-A3C2-2686E449E426}" srcOrd="1" destOrd="0" presId="urn:microsoft.com/office/officeart/2005/8/layout/orgChart1"/>
    <dgm:cxn modelId="{6E4ABBC9-29F4-483A-B1F0-6C144698BF62}" type="presParOf" srcId="{973E1793-D1F1-4512-A76C-5C42732B5076}" destId="{8F635348-6C83-4CC1-BCD1-2344D7E873CF}" srcOrd="1" destOrd="0" presId="urn:microsoft.com/office/officeart/2005/8/layout/orgChart1"/>
    <dgm:cxn modelId="{4B7C385A-2D1F-40E6-BF02-A2E42285C800}" type="presParOf" srcId="{973E1793-D1F1-4512-A76C-5C42732B5076}" destId="{6C08D3ED-ACAE-4BFB-801A-915743B01E84}" srcOrd="2" destOrd="0" presId="urn:microsoft.com/office/officeart/2005/8/layout/orgChart1"/>
    <dgm:cxn modelId="{EDB71663-4439-4120-BA00-4E49BA31D907}" type="presParOf" srcId="{D12DA8FB-7AA8-43AE-ACC9-8C85EAA346FF}" destId="{48FD81AA-D8EA-4401-BDEC-48F3D59AB5AB}" srcOrd="2" destOrd="0" presId="urn:microsoft.com/office/officeart/2005/8/layout/orgChart1"/>
    <dgm:cxn modelId="{4EB52A03-894E-49A6-A251-61A4DB2713DE}" type="presParOf" srcId="{F5708CE6-EA8E-4DF1-897A-78EC39F7C839}" destId="{20F46D45-1E4C-4152-9A98-78BEE0EFBFF2}" srcOrd="12" destOrd="0" presId="urn:microsoft.com/office/officeart/2005/8/layout/orgChart1"/>
    <dgm:cxn modelId="{F5EF3C58-3EDC-415E-BFE8-FA5A269A902E}" type="presParOf" srcId="{F5708CE6-EA8E-4DF1-897A-78EC39F7C839}" destId="{68C2FF18-905A-45C7-B9E2-563974342C09}" srcOrd="13" destOrd="0" presId="urn:microsoft.com/office/officeart/2005/8/layout/orgChart1"/>
    <dgm:cxn modelId="{7A924372-D67B-4E52-B39D-E21C307FBA40}" type="presParOf" srcId="{68C2FF18-905A-45C7-B9E2-563974342C09}" destId="{C4D1298C-3FC0-489B-95D1-4AA224FE1BAB}" srcOrd="0" destOrd="0" presId="urn:microsoft.com/office/officeart/2005/8/layout/orgChart1"/>
    <dgm:cxn modelId="{72DE48C8-8783-4A70-B6F9-ED54119F923F}" type="presParOf" srcId="{C4D1298C-3FC0-489B-95D1-4AA224FE1BAB}" destId="{A80E28F3-2F93-4406-B5F2-2B6330D258BF}" srcOrd="0" destOrd="0" presId="urn:microsoft.com/office/officeart/2005/8/layout/orgChart1"/>
    <dgm:cxn modelId="{6D7AECA2-4B6A-4A8F-981F-7232E4AE03D3}" type="presParOf" srcId="{C4D1298C-3FC0-489B-95D1-4AA224FE1BAB}" destId="{5BDF0744-0992-4595-BCDE-47B958821D49}" srcOrd="1" destOrd="0" presId="urn:microsoft.com/office/officeart/2005/8/layout/orgChart1"/>
    <dgm:cxn modelId="{1DE33DC3-1EDB-4742-AB43-518FCB925E0B}" type="presParOf" srcId="{68C2FF18-905A-45C7-B9E2-563974342C09}" destId="{D6AFB7B3-0A31-4C59-A66E-235E8548937C}" srcOrd="1" destOrd="0" presId="urn:microsoft.com/office/officeart/2005/8/layout/orgChart1"/>
    <dgm:cxn modelId="{DABCFDDC-53E8-4846-AF53-008A66717005}" type="presParOf" srcId="{D6AFB7B3-0A31-4C59-A66E-235E8548937C}" destId="{70112F4C-781E-4CC1-B11F-D10F654D9228}" srcOrd="0" destOrd="0" presId="urn:microsoft.com/office/officeart/2005/8/layout/orgChart1"/>
    <dgm:cxn modelId="{52A96615-3E25-4220-ADF4-9807148D2FF7}" type="presParOf" srcId="{D6AFB7B3-0A31-4C59-A66E-235E8548937C}" destId="{3E97DA58-088F-4A47-B123-6D0C9C2E785D}" srcOrd="1" destOrd="0" presId="urn:microsoft.com/office/officeart/2005/8/layout/orgChart1"/>
    <dgm:cxn modelId="{D00C18B4-E632-4D01-A826-B48C94290897}" type="presParOf" srcId="{3E97DA58-088F-4A47-B123-6D0C9C2E785D}" destId="{68C807DC-ED35-44BE-9CDD-A713B644BCC9}" srcOrd="0" destOrd="0" presId="urn:microsoft.com/office/officeart/2005/8/layout/orgChart1"/>
    <dgm:cxn modelId="{E714CFA6-DD61-45A1-B697-6A2252BD9C73}" type="presParOf" srcId="{68C807DC-ED35-44BE-9CDD-A713B644BCC9}" destId="{A7FDE4B2-7596-43AA-983D-48475C484C0A}" srcOrd="0" destOrd="0" presId="urn:microsoft.com/office/officeart/2005/8/layout/orgChart1"/>
    <dgm:cxn modelId="{EA99EEDB-0B5C-46E8-9754-9D1A2EB007E0}" type="presParOf" srcId="{68C807DC-ED35-44BE-9CDD-A713B644BCC9}" destId="{E6A4E6F7-C1D1-4C43-9EC4-7C317A999876}" srcOrd="1" destOrd="0" presId="urn:microsoft.com/office/officeart/2005/8/layout/orgChart1"/>
    <dgm:cxn modelId="{F71A617D-1BEC-4845-87DB-1F69EC39A314}" type="presParOf" srcId="{3E97DA58-088F-4A47-B123-6D0C9C2E785D}" destId="{CB18495D-881C-4A4D-B402-BFBDD4AE8592}" srcOrd="1" destOrd="0" presId="urn:microsoft.com/office/officeart/2005/8/layout/orgChart1"/>
    <dgm:cxn modelId="{4714383A-C70D-4FF4-A655-42214044BED4}" type="presParOf" srcId="{3E97DA58-088F-4A47-B123-6D0C9C2E785D}" destId="{CF100113-51E3-463A-909B-1131101252C5}" srcOrd="2" destOrd="0" presId="urn:microsoft.com/office/officeart/2005/8/layout/orgChart1"/>
    <dgm:cxn modelId="{ADA4CFCA-F686-4897-BD7B-0DDB06BF6E29}" type="presParOf" srcId="{D6AFB7B3-0A31-4C59-A66E-235E8548937C}" destId="{B37C6E8F-5E37-4B4B-9447-A59284B92B4A}" srcOrd="2" destOrd="0" presId="urn:microsoft.com/office/officeart/2005/8/layout/orgChart1"/>
    <dgm:cxn modelId="{A62EF3E3-ACF4-45CB-A55F-5D77C0486B9B}" type="presParOf" srcId="{D6AFB7B3-0A31-4C59-A66E-235E8548937C}" destId="{00FED749-524E-435A-893D-DD5F7F477F10}" srcOrd="3" destOrd="0" presId="urn:microsoft.com/office/officeart/2005/8/layout/orgChart1"/>
    <dgm:cxn modelId="{63EADB0D-A269-4F9D-BA2B-51C3A460510B}" type="presParOf" srcId="{00FED749-524E-435A-893D-DD5F7F477F10}" destId="{421052B7-FC82-4F44-92C5-784ED00FD2E0}" srcOrd="0" destOrd="0" presId="urn:microsoft.com/office/officeart/2005/8/layout/orgChart1"/>
    <dgm:cxn modelId="{69CCB9E0-9693-42AA-9142-EB518F0C0949}" type="presParOf" srcId="{421052B7-FC82-4F44-92C5-784ED00FD2E0}" destId="{3590BE43-CF80-4D27-B005-D7A9D0FD8F1C}" srcOrd="0" destOrd="0" presId="urn:microsoft.com/office/officeart/2005/8/layout/orgChart1"/>
    <dgm:cxn modelId="{BB3381F3-DD1A-4FFB-BF36-0D6E712B9617}" type="presParOf" srcId="{421052B7-FC82-4F44-92C5-784ED00FD2E0}" destId="{FC40E124-20EE-4B04-A6E1-6E04007371F0}" srcOrd="1" destOrd="0" presId="urn:microsoft.com/office/officeart/2005/8/layout/orgChart1"/>
    <dgm:cxn modelId="{311F48BE-57D1-4494-8C7F-73D18273A189}" type="presParOf" srcId="{00FED749-524E-435A-893D-DD5F7F477F10}" destId="{615231C5-9E14-45AC-8880-C280A0D86733}" srcOrd="1" destOrd="0" presId="urn:microsoft.com/office/officeart/2005/8/layout/orgChart1"/>
    <dgm:cxn modelId="{6D0D6757-BE1C-4A8D-BCB5-6E158C097968}" type="presParOf" srcId="{00FED749-524E-435A-893D-DD5F7F477F10}" destId="{8959FD06-87ED-4098-A87E-E6A8FB7E353B}" srcOrd="2" destOrd="0" presId="urn:microsoft.com/office/officeart/2005/8/layout/orgChart1"/>
    <dgm:cxn modelId="{ED26EC53-E4C6-4421-89ED-614DCE0F9822}" type="presParOf" srcId="{68C2FF18-905A-45C7-B9E2-563974342C09}" destId="{BBD6FFF2-3B59-4C40-9FBD-C9FF4FA5CDDB}" srcOrd="2" destOrd="0" presId="urn:microsoft.com/office/officeart/2005/8/layout/orgChart1"/>
    <dgm:cxn modelId="{4F3269FE-6ACC-41E5-9716-86983AFF57D8}" type="presParOf" srcId="{F5708CE6-EA8E-4DF1-897A-78EC39F7C839}" destId="{03E4FB09-A7D5-4027-BAAA-71AE63496DC8}" srcOrd="14" destOrd="0" presId="urn:microsoft.com/office/officeart/2005/8/layout/orgChart1"/>
    <dgm:cxn modelId="{DC60C91B-FCE2-4940-A652-4BE9C0ED5B7F}" type="presParOf" srcId="{F5708CE6-EA8E-4DF1-897A-78EC39F7C839}" destId="{59929759-4F5A-4AF1-AA08-0C94E45CF4EE}" srcOrd="15" destOrd="0" presId="urn:microsoft.com/office/officeart/2005/8/layout/orgChart1"/>
    <dgm:cxn modelId="{C2E6A7DF-32B8-42BC-9314-3EA0CA7FE55E}" type="presParOf" srcId="{59929759-4F5A-4AF1-AA08-0C94E45CF4EE}" destId="{528322C4-90C5-40B8-8458-C9F4F1F9087F}" srcOrd="0" destOrd="0" presId="urn:microsoft.com/office/officeart/2005/8/layout/orgChart1"/>
    <dgm:cxn modelId="{72426C2E-0C3C-46C0-BA44-07C518540E5B}" type="presParOf" srcId="{528322C4-90C5-40B8-8458-C9F4F1F9087F}" destId="{4FEC492A-3B8D-4592-B4B3-2F9AD4BC4DCE}" srcOrd="0" destOrd="0" presId="urn:microsoft.com/office/officeart/2005/8/layout/orgChart1"/>
    <dgm:cxn modelId="{3324D515-6A35-4674-B787-CFA142454BB7}" type="presParOf" srcId="{528322C4-90C5-40B8-8458-C9F4F1F9087F}" destId="{FEEDF1A5-F253-4502-B3DA-F347FB804099}" srcOrd="1" destOrd="0" presId="urn:microsoft.com/office/officeart/2005/8/layout/orgChart1"/>
    <dgm:cxn modelId="{A241C832-E7DB-425F-B9C8-2962F9CEB649}" type="presParOf" srcId="{59929759-4F5A-4AF1-AA08-0C94E45CF4EE}" destId="{AEB8A9BD-0A9F-4E19-B990-93CC040DCC7F}" srcOrd="1" destOrd="0" presId="urn:microsoft.com/office/officeart/2005/8/layout/orgChart1"/>
    <dgm:cxn modelId="{0A5F9E2F-2BE4-450B-BFA6-E1DD9B42BD38}" type="presParOf" srcId="{AEB8A9BD-0A9F-4E19-B990-93CC040DCC7F}" destId="{30A12B63-5D58-49A2-8AC0-594EFCA1BD6E}" srcOrd="0" destOrd="0" presId="urn:microsoft.com/office/officeart/2005/8/layout/orgChart1"/>
    <dgm:cxn modelId="{3CF6AA07-EFDF-4F6A-A2BC-4A9AA4CF982F}" type="presParOf" srcId="{AEB8A9BD-0A9F-4E19-B990-93CC040DCC7F}" destId="{0D9A9E7B-22D2-4A75-9F60-A8FF3A526473}" srcOrd="1" destOrd="0" presId="urn:microsoft.com/office/officeart/2005/8/layout/orgChart1"/>
    <dgm:cxn modelId="{94D71E0C-D3E2-4B7F-9E53-454515975358}" type="presParOf" srcId="{0D9A9E7B-22D2-4A75-9F60-A8FF3A526473}" destId="{BA78C899-AD6E-4AD1-8551-1C05A3541F72}" srcOrd="0" destOrd="0" presId="urn:microsoft.com/office/officeart/2005/8/layout/orgChart1"/>
    <dgm:cxn modelId="{13885959-EF4F-437F-B681-F5D2DBF1D309}" type="presParOf" srcId="{BA78C899-AD6E-4AD1-8551-1C05A3541F72}" destId="{6A54D899-1E1B-451A-80B5-E95CFA52DF0C}" srcOrd="0" destOrd="0" presId="urn:microsoft.com/office/officeart/2005/8/layout/orgChart1"/>
    <dgm:cxn modelId="{9EEFDC6B-D364-4604-ADF8-AB7B76E8BCA7}" type="presParOf" srcId="{BA78C899-AD6E-4AD1-8551-1C05A3541F72}" destId="{C1CA3D19-91A9-4EB0-AE8B-E31BBF7D7E03}" srcOrd="1" destOrd="0" presId="urn:microsoft.com/office/officeart/2005/8/layout/orgChart1"/>
    <dgm:cxn modelId="{7E7A9C0A-E3AB-4175-AB93-8634980A2B65}" type="presParOf" srcId="{0D9A9E7B-22D2-4A75-9F60-A8FF3A526473}" destId="{396102E5-AF63-44BE-AFB8-D47C972066E7}" srcOrd="1" destOrd="0" presId="urn:microsoft.com/office/officeart/2005/8/layout/orgChart1"/>
    <dgm:cxn modelId="{4AFC4202-0169-4648-AF89-692EB7DEF7ED}" type="presParOf" srcId="{0D9A9E7B-22D2-4A75-9F60-A8FF3A526473}" destId="{94ACA488-9D76-4FD6-AAA7-7DF52C3C1BA7}" srcOrd="2" destOrd="0" presId="urn:microsoft.com/office/officeart/2005/8/layout/orgChart1"/>
    <dgm:cxn modelId="{30FF3CFA-D88E-427D-913F-0DA3959665C7}" type="presParOf" srcId="{AEB8A9BD-0A9F-4E19-B990-93CC040DCC7F}" destId="{9B2128E2-DB19-49CB-BD07-8D9A6A2F331C}" srcOrd="2" destOrd="0" presId="urn:microsoft.com/office/officeart/2005/8/layout/orgChart1"/>
    <dgm:cxn modelId="{415A7CD9-5103-467A-B8D1-D735804798BD}" type="presParOf" srcId="{AEB8A9BD-0A9F-4E19-B990-93CC040DCC7F}" destId="{B3275BA4-1658-461A-B55B-D3C5A6C1020F}" srcOrd="3" destOrd="0" presId="urn:microsoft.com/office/officeart/2005/8/layout/orgChart1"/>
    <dgm:cxn modelId="{80C3330C-22DD-4C5F-974D-0623996A6EFE}" type="presParOf" srcId="{B3275BA4-1658-461A-B55B-D3C5A6C1020F}" destId="{4BD19DBA-5F5C-4EE7-BDDF-0248177B32D8}" srcOrd="0" destOrd="0" presId="urn:microsoft.com/office/officeart/2005/8/layout/orgChart1"/>
    <dgm:cxn modelId="{11530101-A981-44B6-B0E8-6AB3E2E1D6D7}" type="presParOf" srcId="{4BD19DBA-5F5C-4EE7-BDDF-0248177B32D8}" destId="{D6774645-9339-411B-B9A2-89F419B96A1F}" srcOrd="0" destOrd="0" presId="urn:microsoft.com/office/officeart/2005/8/layout/orgChart1"/>
    <dgm:cxn modelId="{A8EA9355-6B39-4719-BE6B-7BD00E9897A7}" type="presParOf" srcId="{4BD19DBA-5F5C-4EE7-BDDF-0248177B32D8}" destId="{101515EE-59A8-4CA6-B9F0-0BC73B9B1411}" srcOrd="1" destOrd="0" presId="urn:microsoft.com/office/officeart/2005/8/layout/orgChart1"/>
    <dgm:cxn modelId="{66F582B8-FC0D-4951-BE56-FE2891AC1CFA}" type="presParOf" srcId="{B3275BA4-1658-461A-B55B-D3C5A6C1020F}" destId="{6D4AFC8F-3CFF-491F-8D5E-5FE817DB38B5}" srcOrd="1" destOrd="0" presId="urn:microsoft.com/office/officeart/2005/8/layout/orgChart1"/>
    <dgm:cxn modelId="{2CECF34E-E759-4277-ADF0-C866D82CE12D}" type="presParOf" srcId="{B3275BA4-1658-461A-B55B-D3C5A6C1020F}" destId="{A4CF704D-927C-488C-97EB-2BED85EED549}" srcOrd="2" destOrd="0" presId="urn:microsoft.com/office/officeart/2005/8/layout/orgChart1"/>
    <dgm:cxn modelId="{5CF0A07A-A6D0-489E-A3E9-E54C2A272A50}" type="presParOf" srcId="{AEB8A9BD-0A9F-4E19-B990-93CC040DCC7F}" destId="{B409B6C8-8439-4A41-8C9E-DD3A5A3FF2AF}" srcOrd="4" destOrd="0" presId="urn:microsoft.com/office/officeart/2005/8/layout/orgChart1"/>
    <dgm:cxn modelId="{62AA55E8-7A37-40D0-B6E8-D7F4F98101F4}" type="presParOf" srcId="{AEB8A9BD-0A9F-4E19-B990-93CC040DCC7F}" destId="{44629BA3-DF11-44F4-B22D-2412EFFE2A41}" srcOrd="5" destOrd="0" presId="urn:microsoft.com/office/officeart/2005/8/layout/orgChart1"/>
    <dgm:cxn modelId="{B56D6447-B5D0-4A4B-9B09-B38A978CE98C}" type="presParOf" srcId="{44629BA3-DF11-44F4-B22D-2412EFFE2A41}" destId="{FB637FA4-B825-46F0-BB8B-AC5418C4F049}" srcOrd="0" destOrd="0" presId="urn:microsoft.com/office/officeart/2005/8/layout/orgChart1"/>
    <dgm:cxn modelId="{2470066E-8C58-47C4-A3DA-4AAC292FD186}" type="presParOf" srcId="{FB637FA4-B825-46F0-BB8B-AC5418C4F049}" destId="{5E3BBEEF-B240-41B8-9ED7-A9248E1C0B6A}" srcOrd="0" destOrd="0" presId="urn:microsoft.com/office/officeart/2005/8/layout/orgChart1"/>
    <dgm:cxn modelId="{E5B1AC17-C588-4F7D-848B-BD58A6B58ED4}" type="presParOf" srcId="{FB637FA4-B825-46F0-BB8B-AC5418C4F049}" destId="{60B9437D-6A6A-458F-A883-367353985B06}" srcOrd="1" destOrd="0" presId="urn:microsoft.com/office/officeart/2005/8/layout/orgChart1"/>
    <dgm:cxn modelId="{E0E99027-7D14-4D2E-8937-0993A66BD265}" type="presParOf" srcId="{44629BA3-DF11-44F4-B22D-2412EFFE2A41}" destId="{714F0864-F92C-42DD-8F3C-A5F7DC4BA87F}" srcOrd="1" destOrd="0" presId="urn:microsoft.com/office/officeart/2005/8/layout/orgChart1"/>
    <dgm:cxn modelId="{075018F5-40FF-4F85-B61E-080CD0FEC956}" type="presParOf" srcId="{44629BA3-DF11-44F4-B22D-2412EFFE2A41}" destId="{614C1D0F-92A5-4AF0-B80E-B617272F178C}" srcOrd="2" destOrd="0" presId="urn:microsoft.com/office/officeart/2005/8/layout/orgChart1"/>
    <dgm:cxn modelId="{1BF4C056-4943-4F14-849A-9767650F43FB}" type="presParOf" srcId="{59929759-4F5A-4AF1-AA08-0C94E45CF4EE}" destId="{3324DA82-9A6A-4A65-BE95-6ED569657942}" srcOrd="2" destOrd="0" presId="urn:microsoft.com/office/officeart/2005/8/layout/orgChart1"/>
    <dgm:cxn modelId="{506D72DB-0D36-4CD2-B7DA-DB2D6A449DCD}" type="presParOf" srcId="{38EE0D48-42A3-4599-BECD-E318DD21DFA7}" destId="{70370773-9DF8-47B6-B369-60F297CBDE9F}" srcOrd="2" destOrd="0" presId="urn:microsoft.com/office/officeart/2005/8/layout/orgChart1"/>
    <dgm:cxn modelId="{815A0BD8-5B1B-4EC9-BFD2-FBDA97C8D06A}" type="presParOf" srcId="{627AF7FA-9E96-4E66-A546-3188598A7AE2}" destId="{0F7A931F-7518-4EF2-A8CC-FEECF05D241F}" srcOrd="6" destOrd="0" presId="urn:microsoft.com/office/officeart/2005/8/layout/orgChart1"/>
    <dgm:cxn modelId="{EC472E7A-E8D5-42C0-B844-D0204152054D}" type="presParOf" srcId="{627AF7FA-9E96-4E66-A546-3188598A7AE2}" destId="{0A52BD64-6E5A-4553-B52F-00D0C541DF02}" srcOrd="7" destOrd="0" presId="urn:microsoft.com/office/officeart/2005/8/layout/orgChart1"/>
    <dgm:cxn modelId="{19A2CB15-6213-4936-ACE3-18E8627A25F9}" type="presParOf" srcId="{0A52BD64-6E5A-4553-B52F-00D0C541DF02}" destId="{858F8055-0D61-49AC-B52A-52C2D86294DA}" srcOrd="0" destOrd="0" presId="urn:microsoft.com/office/officeart/2005/8/layout/orgChart1"/>
    <dgm:cxn modelId="{14F2C01C-DB2E-4885-8E1B-1E48F6FC62CD}" type="presParOf" srcId="{858F8055-0D61-49AC-B52A-52C2D86294DA}" destId="{C0FE04DB-BFF8-4E91-8B98-A60D08931033}" srcOrd="0" destOrd="0" presId="urn:microsoft.com/office/officeart/2005/8/layout/orgChart1"/>
    <dgm:cxn modelId="{2D638EBA-2F50-4816-9C3B-784D820E2C42}" type="presParOf" srcId="{858F8055-0D61-49AC-B52A-52C2D86294DA}" destId="{B26EF36E-6AB3-44BE-BF7A-A2222794FF83}" srcOrd="1" destOrd="0" presId="urn:microsoft.com/office/officeart/2005/8/layout/orgChart1"/>
    <dgm:cxn modelId="{4987F8D4-5910-424F-B98D-3A714E7F4159}" type="presParOf" srcId="{0A52BD64-6E5A-4553-B52F-00D0C541DF02}" destId="{D18BFDD9-B46F-449F-A9DE-F32A2F988CD3}" srcOrd="1" destOrd="0" presId="urn:microsoft.com/office/officeart/2005/8/layout/orgChart1"/>
    <dgm:cxn modelId="{0295B918-1FB4-45AB-B3E9-DCBE06011A65}" type="presParOf" srcId="{D18BFDD9-B46F-449F-A9DE-F32A2F988CD3}" destId="{662E2202-3472-42DB-BE6C-4B9E7F067F1B}" srcOrd="0" destOrd="0" presId="urn:microsoft.com/office/officeart/2005/8/layout/orgChart1"/>
    <dgm:cxn modelId="{9906847E-534F-492B-9D7F-2505C54590F4}" type="presParOf" srcId="{D18BFDD9-B46F-449F-A9DE-F32A2F988CD3}" destId="{7A39E99B-3DB8-4C5A-A68F-2552BC379898}" srcOrd="1" destOrd="0" presId="urn:microsoft.com/office/officeart/2005/8/layout/orgChart1"/>
    <dgm:cxn modelId="{A385FC32-62F6-4480-96B6-380C53B871DF}" type="presParOf" srcId="{7A39E99B-3DB8-4C5A-A68F-2552BC379898}" destId="{64E3A1C4-C9B8-4DEA-BA4D-EF9628A46869}" srcOrd="0" destOrd="0" presId="urn:microsoft.com/office/officeart/2005/8/layout/orgChart1"/>
    <dgm:cxn modelId="{F954C05A-C7D3-4AC0-BB1E-023D650E8FCB}" type="presParOf" srcId="{64E3A1C4-C9B8-4DEA-BA4D-EF9628A46869}" destId="{8C7EDF54-B4FB-4903-BABD-C0F8A051F68F}" srcOrd="0" destOrd="0" presId="urn:microsoft.com/office/officeart/2005/8/layout/orgChart1"/>
    <dgm:cxn modelId="{E8C42310-606E-4635-9D0E-29DDA0D0B7F4}" type="presParOf" srcId="{64E3A1C4-C9B8-4DEA-BA4D-EF9628A46869}" destId="{80130BB2-647B-4DD8-A23E-F0025EF3E9E7}" srcOrd="1" destOrd="0" presId="urn:microsoft.com/office/officeart/2005/8/layout/orgChart1"/>
    <dgm:cxn modelId="{881B5FD0-3A93-44E5-8878-0EB260BE75DA}" type="presParOf" srcId="{7A39E99B-3DB8-4C5A-A68F-2552BC379898}" destId="{5274208E-CD92-4AEF-9AEC-35CD6EC728E6}" srcOrd="1" destOrd="0" presId="urn:microsoft.com/office/officeart/2005/8/layout/orgChart1"/>
    <dgm:cxn modelId="{45895873-DAC7-4CC1-A3D7-0AC2340FA94B}" type="presParOf" srcId="{5274208E-CD92-4AEF-9AEC-35CD6EC728E6}" destId="{900527D2-830C-44EF-8A49-A094D88615A0}" srcOrd="0" destOrd="0" presId="urn:microsoft.com/office/officeart/2005/8/layout/orgChart1"/>
    <dgm:cxn modelId="{7F912E66-6D47-4E30-BB37-97019419B152}" type="presParOf" srcId="{5274208E-CD92-4AEF-9AEC-35CD6EC728E6}" destId="{68749A6C-A7CE-4E65-9DCE-3A999F67C03B}" srcOrd="1" destOrd="0" presId="urn:microsoft.com/office/officeart/2005/8/layout/orgChart1"/>
    <dgm:cxn modelId="{0E3DEEAE-2FFC-4115-98A4-846D101D1451}" type="presParOf" srcId="{68749A6C-A7CE-4E65-9DCE-3A999F67C03B}" destId="{1D74DD1B-E188-4F8B-BDB4-828BE991126E}" srcOrd="0" destOrd="0" presId="urn:microsoft.com/office/officeart/2005/8/layout/orgChart1"/>
    <dgm:cxn modelId="{53F4FA4D-87B2-4CF6-9883-E0EB0C12576E}" type="presParOf" srcId="{1D74DD1B-E188-4F8B-BDB4-828BE991126E}" destId="{3161EE0C-7896-4099-812F-E11E51EC34D2}" srcOrd="0" destOrd="0" presId="urn:microsoft.com/office/officeart/2005/8/layout/orgChart1"/>
    <dgm:cxn modelId="{1A78776D-64E9-4C9D-8DE9-2C51F86BEEF9}" type="presParOf" srcId="{1D74DD1B-E188-4F8B-BDB4-828BE991126E}" destId="{0F88FFD2-DAD0-41AD-9453-A9C41AC9B2C8}" srcOrd="1" destOrd="0" presId="urn:microsoft.com/office/officeart/2005/8/layout/orgChart1"/>
    <dgm:cxn modelId="{5132F4D0-53F8-4373-943B-A3137E103DE5}" type="presParOf" srcId="{68749A6C-A7CE-4E65-9DCE-3A999F67C03B}" destId="{FC9FE92F-A33B-4383-AD64-178C307D58FD}" srcOrd="1" destOrd="0" presId="urn:microsoft.com/office/officeart/2005/8/layout/orgChart1"/>
    <dgm:cxn modelId="{8EF5B386-CA68-4111-AA63-DA1EFA91BC38}" type="presParOf" srcId="{68749A6C-A7CE-4E65-9DCE-3A999F67C03B}" destId="{A28C8AF8-DB7E-477A-ADC2-913D7109E7B3}" srcOrd="2" destOrd="0" presId="urn:microsoft.com/office/officeart/2005/8/layout/orgChart1"/>
    <dgm:cxn modelId="{A5192658-4C09-432C-BC13-68C6F080F36B}" type="presParOf" srcId="{5274208E-CD92-4AEF-9AEC-35CD6EC728E6}" destId="{64FBB967-4B0B-4B18-A38F-B2C34D9B9680}" srcOrd="2" destOrd="0" presId="urn:microsoft.com/office/officeart/2005/8/layout/orgChart1"/>
    <dgm:cxn modelId="{D2F05371-107A-434D-A32A-4173533FE5F8}" type="presParOf" srcId="{5274208E-CD92-4AEF-9AEC-35CD6EC728E6}" destId="{2762D34D-A284-4156-8E6D-55A5BFC5EA4D}" srcOrd="3" destOrd="0" presId="urn:microsoft.com/office/officeart/2005/8/layout/orgChart1"/>
    <dgm:cxn modelId="{1EBFB260-7E9E-4657-8469-677A4EE57F67}" type="presParOf" srcId="{2762D34D-A284-4156-8E6D-55A5BFC5EA4D}" destId="{2C125A26-F3F4-4336-B48D-C4A6B6B1EC4F}" srcOrd="0" destOrd="0" presId="urn:microsoft.com/office/officeart/2005/8/layout/orgChart1"/>
    <dgm:cxn modelId="{DCA25D83-0A3B-4D9A-8C3B-87697DB1574E}" type="presParOf" srcId="{2C125A26-F3F4-4336-B48D-C4A6B6B1EC4F}" destId="{7CD7F6B8-7255-4FC6-84DD-A97504406ECD}" srcOrd="0" destOrd="0" presId="urn:microsoft.com/office/officeart/2005/8/layout/orgChart1"/>
    <dgm:cxn modelId="{9E535C35-7D0E-4EF0-AA4C-2D06E7DCC99C}" type="presParOf" srcId="{2C125A26-F3F4-4336-B48D-C4A6B6B1EC4F}" destId="{3EB78684-7E7A-4554-AFB1-D7D4D42DAC74}" srcOrd="1" destOrd="0" presId="urn:microsoft.com/office/officeart/2005/8/layout/orgChart1"/>
    <dgm:cxn modelId="{F2646A33-52BE-436C-9206-D6EC5959DE07}" type="presParOf" srcId="{2762D34D-A284-4156-8E6D-55A5BFC5EA4D}" destId="{C5E33295-BF9B-4E41-B75A-C6C64A736C2F}" srcOrd="1" destOrd="0" presId="urn:microsoft.com/office/officeart/2005/8/layout/orgChart1"/>
    <dgm:cxn modelId="{2A858C46-465B-4926-ADFB-A1E60F3A0C15}" type="presParOf" srcId="{2762D34D-A284-4156-8E6D-55A5BFC5EA4D}" destId="{0BCFC80C-471C-4609-BE4B-E7A93E88436F}" srcOrd="2" destOrd="0" presId="urn:microsoft.com/office/officeart/2005/8/layout/orgChart1"/>
    <dgm:cxn modelId="{CC48AA8B-4FA8-45D1-B8EF-7345BCF16E72}" type="presParOf" srcId="{7A39E99B-3DB8-4C5A-A68F-2552BC379898}" destId="{0FAD621E-A52E-4C2F-A7B1-F2C7E5915EFE}" srcOrd="2" destOrd="0" presId="urn:microsoft.com/office/officeart/2005/8/layout/orgChart1"/>
    <dgm:cxn modelId="{B40EF5F8-97AD-4F0D-A1EA-715B23C42F2F}" type="presParOf" srcId="{0A52BD64-6E5A-4553-B52F-00D0C541DF02}" destId="{DEC68DC6-53E1-417C-BBC9-4BAFEE31DAEA}" srcOrd="2" destOrd="0" presId="urn:microsoft.com/office/officeart/2005/8/layout/orgChart1"/>
    <dgm:cxn modelId="{5F0F8833-4552-46D9-B6B4-76CE44A7A293}" type="presParOf" srcId="{627AF7FA-9E96-4E66-A546-3188598A7AE2}" destId="{716428CA-CA11-4744-A883-F2864D781D58}" srcOrd="8" destOrd="0" presId="urn:microsoft.com/office/officeart/2005/8/layout/orgChart1"/>
    <dgm:cxn modelId="{5CB52DDF-D048-4251-9150-0A3D907EAA35}" type="presParOf" srcId="{627AF7FA-9E96-4E66-A546-3188598A7AE2}" destId="{D3B43A39-9142-4B72-867C-F97BE32BB1D2}" srcOrd="9" destOrd="0" presId="urn:microsoft.com/office/officeart/2005/8/layout/orgChart1"/>
    <dgm:cxn modelId="{6C5E76D8-BB28-481A-B018-EA132FFE2F20}" type="presParOf" srcId="{D3B43A39-9142-4B72-867C-F97BE32BB1D2}" destId="{76458C05-9D6C-482C-BF9C-EFFDA1EBA808}" srcOrd="0" destOrd="0" presId="urn:microsoft.com/office/officeart/2005/8/layout/orgChart1"/>
    <dgm:cxn modelId="{936F0CF8-D7F8-4AD1-8EBD-778893FC7CCF}" type="presParOf" srcId="{76458C05-9D6C-482C-BF9C-EFFDA1EBA808}" destId="{8CE6CA43-5AF1-4621-A2DD-60E3279A3FD9}" srcOrd="0" destOrd="0" presId="urn:microsoft.com/office/officeart/2005/8/layout/orgChart1"/>
    <dgm:cxn modelId="{7DC9EDE7-0ABD-4D8E-8A89-5D83914FC249}" type="presParOf" srcId="{76458C05-9D6C-482C-BF9C-EFFDA1EBA808}" destId="{F17C243F-DD6F-4B5A-8A96-FAA86505D40F}" srcOrd="1" destOrd="0" presId="urn:microsoft.com/office/officeart/2005/8/layout/orgChart1"/>
    <dgm:cxn modelId="{60D558D1-7538-47C8-BEFD-7E88C0F45097}" type="presParOf" srcId="{D3B43A39-9142-4B72-867C-F97BE32BB1D2}" destId="{418E47BE-0994-4514-9D11-A05B31563EA3}" srcOrd="1" destOrd="0" presId="urn:microsoft.com/office/officeart/2005/8/layout/orgChart1"/>
    <dgm:cxn modelId="{79CA8D8D-2B1E-48E0-8F50-565696FF4B63}" type="presParOf" srcId="{418E47BE-0994-4514-9D11-A05B31563EA3}" destId="{5D040E6F-1629-4002-83F5-E7108916CDAF}" srcOrd="0" destOrd="0" presId="urn:microsoft.com/office/officeart/2005/8/layout/orgChart1"/>
    <dgm:cxn modelId="{70368B41-DC74-40F5-A4E1-8A1F1510C86B}" type="presParOf" srcId="{418E47BE-0994-4514-9D11-A05B31563EA3}" destId="{84CDF010-CF7A-404C-91B4-A3F56FB355E2}" srcOrd="1" destOrd="0" presId="urn:microsoft.com/office/officeart/2005/8/layout/orgChart1"/>
    <dgm:cxn modelId="{A220B097-85E1-40B6-93CE-DA11C937DC6D}" type="presParOf" srcId="{84CDF010-CF7A-404C-91B4-A3F56FB355E2}" destId="{4230E413-1819-4430-9815-A0B0F8549EE5}" srcOrd="0" destOrd="0" presId="urn:microsoft.com/office/officeart/2005/8/layout/orgChart1"/>
    <dgm:cxn modelId="{71DA6AEA-59D0-49A6-B550-D71AA83E4981}" type="presParOf" srcId="{4230E413-1819-4430-9815-A0B0F8549EE5}" destId="{FD2D1CDE-6412-4E22-832A-C428559AE635}" srcOrd="0" destOrd="0" presId="urn:microsoft.com/office/officeart/2005/8/layout/orgChart1"/>
    <dgm:cxn modelId="{B871B7F7-9015-4AF3-AD5D-1DA234B566BA}" type="presParOf" srcId="{4230E413-1819-4430-9815-A0B0F8549EE5}" destId="{03B0FB29-F033-4632-82A9-B0604E1E48EB}" srcOrd="1" destOrd="0" presId="urn:microsoft.com/office/officeart/2005/8/layout/orgChart1"/>
    <dgm:cxn modelId="{31A02A65-67DC-44AF-91CF-FE954A1E2344}" type="presParOf" srcId="{84CDF010-CF7A-404C-91B4-A3F56FB355E2}" destId="{BBF9FF35-33EF-4772-B31C-E72A71BC5106}" srcOrd="1" destOrd="0" presId="urn:microsoft.com/office/officeart/2005/8/layout/orgChart1"/>
    <dgm:cxn modelId="{440C4824-CD34-4A93-A13B-23BBC6597805}" type="presParOf" srcId="{BBF9FF35-33EF-4772-B31C-E72A71BC5106}" destId="{32D23B54-0045-4B4C-980B-4BE2E85E711C}" srcOrd="0" destOrd="0" presId="urn:microsoft.com/office/officeart/2005/8/layout/orgChart1"/>
    <dgm:cxn modelId="{F185FF5A-28E1-4F18-9130-C3587C30831D}" type="presParOf" srcId="{BBF9FF35-33EF-4772-B31C-E72A71BC5106}" destId="{FF623B55-C8A0-4D21-8DB2-CAB4D0B0FFCF}" srcOrd="1" destOrd="0" presId="urn:microsoft.com/office/officeart/2005/8/layout/orgChart1"/>
    <dgm:cxn modelId="{626E0609-2AD0-46A2-873C-28BF25397F95}" type="presParOf" srcId="{FF623B55-C8A0-4D21-8DB2-CAB4D0B0FFCF}" destId="{42840878-D04F-49BB-B723-7C0D84CB874A}" srcOrd="0" destOrd="0" presId="urn:microsoft.com/office/officeart/2005/8/layout/orgChart1"/>
    <dgm:cxn modelId="{7D8292C4-EFBF-433D-9E1C-D03C10EBC4CF}" type="presParOf" srcId="{42840878-D04F-49BB-B723-7C0D84CB874A}" destId="{51A672A7-20EA-4867-9C58-DBB1F30F61A6}" srcOrd="0" destOrd="0" presId="urn:microsoft.com/office/officeart/2005/8/layout/orgChart1"/>
    <dgm:cxn modelId="{2EFE824D-E1CE-446F-B81B-128271BC2D43}" type="presParOf" srcId="{42840878-D04F-49BB-B723-7C0D84CB874A}" destId="{261D7D2B-4EC0-4F92-A2DF-6DF230CD2998}" srcOrd="1" destOrd="0" presId="urn:microsoft.com/office/officeart/2005/8/layout/orgChart1"/>
    <dgm:cxn modelId="{975C4D86-DD48-461C-989A-8ED9E090AFAE}" type="presParOf" srcId="{FF623B55-C8A0-4D21-8DB2-CAB4D0B0FFCF}" destId="{CA22DF70-99AA-4201-BC2B-3EB96232B334}" srcOrd="1" destOrd="0" presId="urn:microsoft.com/office/officeart/2005/8/layout/orgChart1"/>
    <dgm:cxn modelId="{4624A205-63B7-45D9-9D67-17B95E46D0CA}" type="presParOf" srcId="{FF623B55-C8A0-4D21-8DB2-CAB4D0B0FFCF}" destId="{A6D5511A-A953-47C9-9D04-34E0B44CC8D9}" srcOrd="2" destOrd="0" presId="urn:microsoft.com/office/officeart/2005/8/layout/orgChart1"/>
    <dgm:cxn modelId="{A198607F-3AE7-4377-BBF9-D9587FCA1CD1}" type="presParOf" srcId="{BBF9FF35-33EF-4772-B31C-E72A71BC5106}" destId="{6862A206-D81F-4CDF-8E5B-DEF115ECC3E3}" srcOrd="2" destOrd="0" presId="urn:microsoft.com/office/officeart/2005/8/layout/orgChart1"/>
    <dgm:cxn modelId="{FC473433-372A-4BF3-8FFA-F6965476EB84}" type="presParOf" srcId="{BBF9FF35-33EF-4772-B31C-E72A71BC5106}" destId="{3963A581-D315-41E5-A2DB-CE7193734E2E}" srcOrd="3" destOrd="0" presId="urn:microsoft.com/office/officeart/2005/8/layout/orgChart1"/>
    <dgm:cxn modelId="{81D801DC-9CA3-4CE0-960F-F1C5D20C60FF}" type="presParOf" srcId="{3963A581-D315-41E5-A2DB-CE7193734E2E}" destId="{94241D3C-70CE-49FE-9B3D-AA73DDC9E3DE}" srcOrd="0" destOrd="0" presId="urn:microsoft.com/office/officeart/2005/8/layout/orgChart1"/>
    <dgm:cxn modelId="{5B582181-5BA3-4C5D-8A8F-637DBEE10E76}" type="presParOf" srcId="{94241D3C-70CE-49FE-9B3D-AA73DDC9E3DE}" destId="{084D22FE-C1D8-46AA-8575-09D2077AD606}" srcOrd="0" destOrd="0" presId="urn:microsoft.com/office/officeart/2005/8/layout/orgChart1"/>
    <dgm:cxn modelId="{A8A21C38-6B48-4602-A09E-C09E650F47CC}" type="presParOf" srcId="{94241D3C-70CE-49FE-9B3D-AA73DDC9E3DE}" destId="{140FC882-CCE6-4254-9173-0648FCFC3140}" srcOrd="1" destOrd="0" presId="urn:microsoft.com/office/officeart/2005/8/layout/orgChart1"/>
    <dgm:cxn modelId="{1D334B30-1C64-4FF9-B8F2-EAFDDBE690A2}" type="presParOf" srcId="{3963A581-D315-41E5-A2DB-CE7193734E2E}" destId="{E5B136F3-F143-4529-BB89-CC0886E60E9C}" srcOrd="1" destOrd="0" presId="urn:microsoft.com/office/officeart/2005/8/layout/orgChart1"/>
    <dgm:cxn modelId="{FB8D17DA-C3F5-4AFE-88DB-A6D1BDD4AD14}" type="presParOf" srcId="{3963A581-D315-41E5-A2DB-CE7193734E2E}" destId="{7CD24D3A-2364-48C0-B568-49DA889FD144}" srcOrd="2" destOrd="0" presId="urn:microsoft.com/office/officeart/2005/8/layout/orgChart1"/>
    <dgm:cxn modelId="{0BFEA371-94C8-4021-A31E-C754186A1EEF}" type="presParOf" srcId="{BBF9FF35-33EF-4772-B31C-E72A71BC5106}" destId="{547C477F-FA14-4896-9E69-BB4528E4155E}" srcOrd="4" destOrd="0" presId="urn:microsoft.com/office/officeart/2005/8/layout/orgChart1"/>
    <dgm:cxn modelId="{E31B34FC-0C17-4134-ABC4-91CF63FBB0C3}" type="presParOf" srcId="{BBF9FF35-33EF-4772-B31C-E72A71BC5106}" destId="{2A5ADFBE-1480-454B-B232-DC5D25DAC683}" srcOrd="5" destOrd="0" presId="urn:microsoft.com/office/officeart/2005/8/layout/orgChart1"/>
    <dgm:cxn modelId="{9886C980-1177-47AC-B7DC-B3603EF80D75}" type="presParOf" srcId="{2A5ADFBE-1480-454B-B232-DC5D25DAC683}" destId="{01FA5677-F14C-456B-8BBB-2FB12B3E32D8}" srcOrd="0" destOrd="0" presId="urn:microsoft.com/office/officeart/2005/8/layout/orgChart1"/>
    <dgm:cxn modelId="{5F07554F-C88D-479F-B237-E51C026ED0FE}" type="presParOf" srcId="{01FA5677-F14C-456B-8BBB-2FB12B3E32D8}" destId="{CC95A988-06E0-4C26-A612-0DD3C844D6E5}" srcOrd="0" destOrd="0" presId="urn:microsoft.com/office/officeart/2005/8/layout/orgChart1"/>
    <dgm:cxn modelId="{42DA902F-2AB4-496E-91FE-9AF84FC17C88}" type="presParOf" srcId="{01FA5677-F14C-456B-8BBB-2FB12B3E32D8}" destId="{F01A8753-AB54-4EA7-85A5-4730517133D1}" srcOrd="1" destOrd="0" presId="urn:microsoft.com/office/officeart/2005/8/layout/orgChart1"/>
    <dgm:cxn modelId="{101A95B2-795D-408F-A170-0EFE231BC48E}" type="presParOf" srcId="{2A5ADFBE-1480-454B-B232-DC5D25DAC683}" destId="{670905C4-DC38-48CF-94C0-BB8B93291A2D}" srcOrd="1" destOrd="0" presId="urn:microsoft.com/office/officeart/2005/8/layout/orgChart1"/>
    <dgm:cxn modelId="{822811F4-D820-4972-AF1F-8FD10E22D6FC}" type="presParOf" srcId="{2A5ADFBE-1480-454B-B232-DC5D25DAC683}" destId="{B192C1D6-691D-421F-A99E-05C4C7E992B1}" srcOrd="2" destOrd="0" presId="urn:microsoft.com/office/officeart/2005/8/layout/orgChart1"/>
    <dgm:cxn modelId="{086F6104-947A-4469-ACCF-6A1645FCAF60}" type="presParOf" srcId="{BBF9FF35-33EF-4772-B31C-E72A71BC5106}" destId="{AD0A65B6-3058-4DDA-8C4A-E1074171C9ED}" srcOrd="6" destOrd="0" presId="urn:microsoft.com/office/officeart/2005/8/layout/orgChart1"/>
    <dgm:cxn modelId="{EE927C47-880D-4F89-B97B-44F89EDA8BA9}" type="presParOf" srcId="{BBF9FF35-33EF-4772-B31C-E72A71BC5106}" destId="{42D4A29C-05E3-44C5-B180-F88273553A5B}" srcOrd="7" destOrd="0" presId="urn:microsoft.com/office/officeart/2005/8/layout/orgChart1"/>
    <dgm:cxn modelId="{EF4F61D1-6F60-4E40-91CF-EB8209072703}" type="presParOf" srcId="{42D4A29C-05E3-44C5-B180-F88273553A5B}" destId="{FECE5FD7-91E1-436E-A0E0-24764C341573}" srcOrd="0" destOrd="0" presId="urn:microsoft.com/office/officeart/2005/8/layout/orgChart1"/>
    <dgm:cxn modelId="{68B6A0C7-B798-4824-B900-A401A3D8247A}" type="presParOf" srcId="{FECE5FD7-91E1-436E-A0E0-24764C341573}" destId="{F719E828-B0CF-474F-B947-0EF2AB053BE0}" srcOrd="0" destOrd="0" presId="urn:microsoft.com/office/officeart/2005/8/layout/orgChart1"/>
    <dgm:cxn modelId="{36A15CF5-D65F-4B03-8CD4-CBBB7060E7B2}" type="presParOf" srcId="{FECE5FD7-91E1-436E-A0E0-24764C341573}" destId="{A3B4972B-9F05-46D1-8322-A41D45325E0E}" srcOrd="1" destOrd="0" presId="urn:microsoft.com/office/officeart/2005/8/layout/orgChart1"/>
    <dgm:cxn modelId="{AD00886E-5C8E-4457-AF01-75FAD381CC98}" type="presParOf" srcId="{42D4A29C-05E3-44C5-B180-F88273553A5B}" destId="{230CC0BD-E041-42A6-B1D4-C25F0D0A2E4B}" srcOrd="1" destOrd="0" presId="urn:microsoft.com/office/officeart/2005/8/layout/orgChart1"/>
    <dgm:cxn modelId="{26D504E3-5ED9-4E13-91F4-B341CB057C03}" type="presParOf" srcId="{42D4A29C-05E3-44C5-B180-F88273553A5B}" destId="{541BF6A4-8C77-4C4B-B390-4DCDEC78467E}" srcOrd="2" destOrd="0" presId="urn:microsoft.com/office/officeart/2005/8/layout/orgChart1"/>
    <dgm:cxn modelId="{FDA659C1-8699-4EF0-8456-29FA137BF816}" type="presParOf" srcId="{BBF9FF35-33EF-4772-B31C-E72A71BC5106}" destId="{903586DD-491E-434F-9753-478DF6AE9437}" srcOrd="8" destOrd="0" presId="urn:microsoft.com/office/officeart/2005/8/layout/orgChart1"/>
    <dgm:cxn modelId="{D9CD1D6F-7094-455E-A012-554749AE7C0B}" type="presParOf" srcId="{BBF9FF35-33EF-4772-B31C-E72A71BC5106}" destId="{F2064749-6107-4E9A-AF47-E8737067A0C9}" srcOrd="9" destOrd="0" presId="urn:microsoft.com/office/officeart/2005/8/layout/orgChart1"/>
    <dgm:cxn modelId="{7EB607E8-7260-4028-B52C-F856B058FFBF}" type="presParOf" srcId="{F2064749-6107-4E9A-AF47-E8737067A0C9}" destId="{29086EAE-F01B-4ED3-96C4-543388F80DA3}" srcOrd="0" destOrd="0" presId="urn:microsoft.com/office/officeart/2005/8/layout/orgChart1"/>
    <dgm:cxn modelId="{9EE4EFDD-B525-498A-82C9-56F2843B5041}" type="presParOf" srcId="{29086EAE-F01B-4ED3-96C4-543388F80DA3}" destId="{DBB90844-E964-404C-8A18-7C82AA93329D}" srcOrd="0" destOrd="0" presId="urn:microsoft.com/office/officeart/2005/8/layout/orgChart1"/>
    <dgm:cxn modelId="{34BD05B4-5473-4AC4-AD36-25A3EC93E3F0}" type="presParOf" srcId="{29086EAE-F01B-4ED3-96C4-543388F80DA3}" destId="{F19BD002-CFED-43D3-A65E-EDB13265AE07}" srcOrd="1" destOrd="0" presId="urn:microsoft.com/office/officeart/2005/8/layout/orgChart1"/>
    <dgm:cxn modelId="{2095ED23-69F7-4E13-9715-4C692A367A19}" type="presParOf" srcId="{F2064749-6107-4E9A-AF47-E8737067A0C9}" destId="{107C9CF6-29E2-4629-992A-DF379E7D901C}" srcOrd="1" destOrd="0" presId="urn:microsoft.com/office/officeart/2005/8/layout/orgChart1"/>
    <dgm:cxn modelId="{7BCBFB14-84EB-46B2-84EA-3D62306D2D21}" type="presParOf" srcId="{F2064749-6107-4E9A-AF47-E8737067A0C9}" destId="{E7E4BE3F-4B40-4DAD-BDCC-FD2B5D3A1F2B}" srcOrd="2" destOrd="0" presId="urn:microsoft.com/office/officeart/2005/8/layout/orgChart1"/>
    <dgm:cxn modelId="{1686C784-A862-480E-BF48-179D042FFBF4}" type="presParOf" srcId="{84CDF010-CF7A-404C-91B4-A3F56FB355E2}" destId="{28B5494F-831D-4DD6-AB09-D43EEEEC2FC0}" srcOrd="2" destOrd="0" presId="urn:microsoft.com/office/officeart/2005/8/layout/orgChart1"/>
    <dgm:cxn modelId="{E4BE4C0E-FCE5-42BB-BD21-A89F0B439033}" type="presParOf" srcId="{418E47BE-0994-4514-9D11-A05B31563EA3}" destId="{3AA2B12C-E0E7-4705-83F6-02ADFB939922}" srcOrd="2" destOrd="0" presId="urn:microsoft.com/office/officeart/2005/8/layout/orgChart1"/>
    <dgm:cxn modelId="{8455ED48-24D9-445B-A34E-FA9E093568B0}" type="presParOf" srcId="{418E47BE-0994-4514-9D11-A05B31563EA3}" destId="{30247B8E-4591-489B-98BA-262F848ED424}" srcOrd="3" destOrd="0" presId="urn:microsoft.com/office/officeart/2005/8/layout/orgChart1"/>
    <dgm:cxn modelId="{37A21884-AF65-4091-B770-AF9C8FDD15CC}" type="presParOf" srcId="{30247B8E-4591-489B-98BA-262F848ED424}" destId="{2A79AF32-FA8F-4C18-9EC6-A4FE92E18074}" srcOrd="0" destOrd="0" presId="urn:microsoft.com/office/officeart/2005/8/layout/orgChart1"/>
    <dgm:cxn modelId="{85D7FA90-3CDE-4476-8457-B8B3EFB5BE6D}" type="presParOf" srcId="{2A79AF32-FA8F-4C18-9EC6-A4FE92E18074}" destId="{63C30C38-9393-498D-8027-2FCC641CF5EC}" srcOrd="0" destOrd="0" presId="urn:microsoft.com/office/officeart/2005/8/layout/orgChart1"/>
    <dgm:cxn modelId="{78B08FE8-14FE-4BCC-8FED-73B39E8A572F}" type="presParOf" srcId="{2A79AF32-FA8F-4C18-9EC6-A4FE92E18074}" destId="{6EAD053E-A118-4C76-887C-308F14531066}" srcOrd="1" destOrd="0" presId="urn:microsoft.com/office/officeart/2005/8/layout/orgChart1"/>
    <dgm:cxn modelId="{D34F08AC-E090-4A77-981D-CD3C1FAE8CA6}" type="presParOf" srcId="{30247B8E-4591-489B-98BA-262F848ED424}" destId="{DC42C933-C593-4074-9BBC-5333CAA9BBBB}" srcOrd="1" destOrd="0" presId="urn:microsoft.com/office/officeart/2005/8/layout/orgChart1"/>
    <dgm:cxn modelId="{39C1726B-4AC7-4E25-A940-2E169DC51099}" type="presParOf" srcId="{DC42C933-C593-4074-9BBC-5333CAA9BBBB}" destId="{75082E40-AC45-40D2-862E-009A25B3B27F}" srcOrd="0" destOrd="0" presId="urn:microsoft.com/office/officeart/2005/8/layout/orgChart1"/>
    <dgm:cxn modelId="{3EC0D4C4-0A45-4586-806B-55A6F06C2D26}" type="presParOf" srcId="{DC42C933-C593-4074-9BBC-5333CAA9BBBB}" destId="{AD49E717-CF79-49A2-A75A-3F9A62A4D3DF}" srcOrd="1" destOrd="0" presId="urn:microsoft.com/office/officeart/2005/8/layout/orgChart1"/>
    <dgm:cxn modelId="{BF78C0FA-4962-4FE3-86AA-FE1B10110F00}" type="presParOf" srcId="{AD49E717-CF79-49A2-A75A-3F9A62A4D3DF}" destId="{0B07D768-0F9D-4FA7-A970-84D922C4975A}" srcOrd="0" destOrd="0" presId="urn:microsoft.com/office/officeart/2005/8/layout/orgChart1"/>
    <dgm:cxn modelId="{B4EEAF99-0394-4576-8352-A52B13ECA240}" type="presParOf" srcId="{0B07D768-0F9D-4FA7-A970-84D922C4975A}" destId="{23EAE825-41DD-4D5F-B3CC-A7F6A716EBBF}" srcOrd="0" destOrd="0" presId="urn:microsoft.com/office/officeart/2005/8/layout/orgChart1"/>
    <dgm:cxn modelId="{02E4C25B-5798-4638-A2FD-2084FC662AF6}" type="presParOf" srcId="{0B07D768-0F9D-4FA7-A970-84D922C4975A}" destId="{7E95701E-55A1-4252-94E6-BF5C03EE1120}" srcOrd="1" destOrd="0" presId="urn:microsoft.com/office/officeart/2005/8/layout/orgChart1"/>
    <dgm:cxn modelId="{79DAFC08-C67A-4605-AA74-6F50B739A8A9}" type="presParOf" srcId="{AD49E717-CF79-49A2-A75A-3F9A62A4D3DF}" destId="{95CBC41F-C001-4961-A97C-459B2C5F6B2D}" srcOrd="1" destOrd="0" presId="urn:microsoft.com/office/officeart/2005/8/layout/orgChart1"/>
    <dgm:cxn modelId="{FC8F234A-23B2-4794-ABDA-D11DFEAB9162}" type="presParOf" srcId="{AD49E717-CF79-49A2-A75A-3F9A62A4D3DF}" destId="{0F876F59-0907-4C10-BABF-079429BE82F6}" srcOrd="2" destOrd="0" presId="urn:microsoft.com/office/officeart/2005/8/layout/orgChart1"/>
    <dgm:cxn modelId="{BF428228-901C-497C-B7C4-71102F11ADD8}" type="presParOf" srcId="{DC42C933-C593-4074-9BBC-5333CAA9BBBB}" destId="{74C4B034-02C6-4CFB-8BA9-F33BE2E16296}" srcOrd="2" destOrd="0" presId="urn:microsoft.com/office/officeart/2005/8/layout/orgChart1"/>
    <dgm:cxn modelId="{CE277953-A8CE-414F-A72C-122C4CB8D5ED}" type="presParOf" srcId="{DC42C933-C593-4074-9BBC-5333CAA9BBBB}" destId="{6B8C74B8-5EB4-4A27-979B-B271FA37EDF1}" srcOrd="3" destOrd="0" presId="urn:microsoft.com/office/officeart/2005/8/layout/orgChart1"/>
    <dgm:cxn modelId="{B1F316A3-E15F-4053-9291-33CC2048D02F}" type="presParOf" srcId="{6B8C74B8-5EB4-4A27-979B-B271FA37EDF1}" destId="{172F93CD-F9A6-48A3-A499-778066663071}" srcOrd="0" destOrd="0" presId="urn:microsoft.com/office/officeart/2005/8/layout/orgChart1"/>
    <dgm:cxn modelId="{E5A75E85-2015-40FF-813C-6AD0A58CFC23}" type="presParOf" srcId="{172F93CD-F9A6-48A3-A499-778066663071}" destId="{E5DC3B2A-FEDE-4E1D-90AB-0F90BC44604E}" srcOrd="0" destOrd="0" presId="urn:microsoft.com/office/officeart/2005/8/layout/orgChart1"/>
    <dgm:cxn modelId="{44350F36-1D7E-45D5-B4B8-0662208D1193}" type="presParOf" srcId="{172F93CD-F9A6-48A3-A499-778066663071}" destId="{92F55700-B2B0-42F4-AC8F-4FC8CA908278}" srcOrd="1" destOrd="0" presId="urn:microsoft.com/office/officeart/2005/8/layout/orgChart1"/>
    <dgm:cxn modelId="{45CC0D5C-0BCF-4F9F-B5B6-96D536F39837}" type="presParOf" srcId="{6B8C74B8-5EB4-4A27-979B-B271FA37EDF1}" destId="{F9EDA130-B32E-44E8-8B9B-00116524716A}" srcOrd="1" destOrd="0" presId="urn:microsoft.com/office/officeart/2005/8/layout/orgChart1"/>
    <dgm:cxn modelId="{F58393D9-C2CF-4815-88F8-1FA22E0C2B32}" type="presParOf" srcId="{6B8C74B8-5EB4-4A27-979B-B271FA37EDF1}" destId="{FD68FD8D-C553-4B1B-B369-235512F01D71}" srcOrd="2" destOrd="0" presId="urn:microsoft.com/office/officeart/2005/8/layout/orgChart1"/>
    <dgm:cxn modelId="{143482F1-3884-4608-B8F6-452B420B6CC7}" type="presParOf" srcId="{30247B8E-4591-489B-98BA-262F848ED424}" destId="{DA6649D0-B96E-46D1-903F-716417CE859B}" srcOrd="2" destOrd="0" presId="urn:microsoft.com/office/officeart/2005/8/layout/orgChart1"/>
    <dgm:cxn modelId="{065522FE-CC62-4B6A-A0F4-277BC0CCDEAF}" type="presParOf" srcId="{418E47BE-0994-4514-9D11-A05B31563EA3}" destId="{66B1EE39-F187-4B8F-B38E-0396410B8E27}" srcOrd="4" destOrd="0" presId="urn:microsoft.com/office/officeart/2005/8/layout/orgChart1"/>
    <dgm:cxn modelId="{0A4A3E80-7912-4627-98C3-0B99CB6E8DD3}" type="presParOf" srcId="{418E47BE-0994-4514-9D11-A05B31563EA3}" destId="{1E3B9171-D7D3-442F-8872-9C8DC001D355}" srcOrd="5" destOrd="0" presId="urn:microsoft.com/office/officeart/2005/8/layout/orgChart1"/>
    <dgm:cxn modelId="{362D84D9-FD2A-4948-8FED-C88FC8E2C281}" type="presParOf" srcId="{1E3B9171-D7D3-442F-8872-9C8DC001D355}" destId="{0A894CFF-4F39-4E32-B9A8-087B7A5F0525}" srcOrd="0" destOrd="0" presId="urn:microsoft.com/office/officeart/2005/8/layout/orgChart1"/>
    <dgm:cxn modelId="{65E3A243-61CE-4D07-BBC4-FD79F7E24A87}" type="presParOf" srcId="{0A894CFF-4F39-4E32-B9A8-087B7A5F0525}" destId="{851C1552-1A04-4FA1-887C-B365A87231A3}" srcOrd="0" destOrd="0" presId="urn:microsoft.com/office/officeart/2005/8/layout/orgChart1"/>
    <dgm:cxn modelId="{4E93EFE6-DE76-420D-8915-618BC32F9BF7}" type="presParOf" srcId="{0A894CFF-4F39-4E32-B9A8-087B7A5F0525}" destId="{BC3FF1F7-3AF3-476D-BA0A-17ED6CA82D17}" srcOrd="1" destOrd="0" presId="urn:microsoft.com/office/officeart/2005/8/layout/orgChart1"/>
    <dgm:cxn modelId="{B4DB162C-5C9F-4AED-A3BF-9854968A3DF1}" type="presParOf" srcId="{1E3B9171-D7D3-442F-8872-9C8DC001D355}" destId="{8F733D6C-9A31-43D6-9767-25D9DA731928}" srcOrd="1" destOrd="0" presId="urn:microsoft.com/office/officeart/2005/8/layout/orgChart1"/>
    <dgm:cxn modelId="{8DB58EF4-B145-45BD-9B98-4B530F52E964}" type="presParOf" srcId="{8F733D6C-9A31-43D6-9767-25D9DA731928}" destId="{02F80096-1000-44B1-B6F8-5039B5FF0882}" srcOrd="0" destOrd="0" presId="urn:microsoft.com/office/officeart/2005/8/layout/orgChart1"/>
    <dgm:cxn modelId="{1E7251AE-6606-4CF9-91F9-99BB1ACA91A7}" type="presParOf" srcId="{8F733D6C-9A31-43D6-9767-25D9DA731928}" destId="{4E523E9A-64E3-45E7-B7CC-FB8729853D80}" srcOrd="1" destOrd="0" presId="urn:microsoft.com/office/officeart/2005/8/layout/orgChart1"/>
    <dgm:cxn modelId="{345BD073-B3BA-4318-8CD5-58784BE3C2AD}" type="presParOf" srcId="{4E523E9A-64E3-45E7-B7CC-FB8729853D80}" destId="{EAF954C1-A9CB-4359-A329-0F0028EF7372}" srcOrd="0" destOrd="0" presId="urn:microsoft.com/office/officeart/2005/8/layout/orgChart1"/>
    <dgm:cxn modelId="{946A646D-61B9-4473-A229-CA90DEFA8F86}" type="presParOf" srcId="{EAF954C1-A9CB-4359-A329-0F0028EF7372}" destId="{A57D767D-485F-40F3-8E0E-35898CE34AD6}" srcOrd="0" destOrd="0" presId="urn:microsoft.com/office/officeart/2005/8/layout/orgChart1"/>
    <dgm:cxn modelId="{FE28585E-E408-4D08-AE67-BC9D8ACD79EB}" type="presParOf" srcId="{EAF954C1-A9CB-4359-A329-0F0028EF7372}" destId="{8F87934B-9333-4604-878A-B2297A18C67F}" srcOrd="1" destOrd="0" presId="urn:microsoft.com/office/officeart/2005/8/layout/orgChart1"/>
    <dgm:cxn modelId="{BC2290D7-82CE-451F-9EB7-5C883186ED0E}" type="presParOf" srcId="{4E523E9A-64E3-45E7-B7CC-FB8729853D80}" destId="{9AF13F3C-D790-47BD-8FFE-DE5F339B445C}" srcOrd="1" destOrd="0" presId="urn:microsoft.com/office/officeart/2005/8/layout/orgChart1"/>
    <dgm:cxn modelId="{CE8AB118-F6CC-40A9-8A2D-DEA8B7F0A592}" type="presParOf" srcId="{4E523E9A-64E3-45E7-B7CC-FB8729853D80}" destId="{A0280485-E648-48DD-AA23-314495935BA2}" srcOrd="2" destOrd="0" presId="urn:microsoft.com/office/officeart/2005/8/layout/orgChart1"/>
    <dgm:cxn modelId="{DB54B0E2-3E99-4437-A439-6E8533E61767}" type="presParOf" srcId="{8F733D6C-9A31-43D6-9767-25D9DA731928}" destId="{BFCAB365-6CD0-40B7-AC49-31D2C9B8753F}" srcOrd="2" destOrd="0" presId="urn:microsoft.com/office/officeart/2005/8/layout/orgChart1"/>
    <dgm:cxn modelId="{C567D7F4-F797-48EF-AD5C-49DA1A9099AF}" type="presParOf" srcId="{8F733D6C-9A31-43D6-9767-25D9DA731928}" destId="{1C182FBD-EF89-4655-B4DC-065DB0DD9447}" srcOrd="3" destOrd="0" presId="urn:microsoft.com/office/officeart/2005/8/layout/orgChart1"/>
    <dgm:cxn modelId="{B9E9751D-7F38-48C9-B00C-9046700C3D4D}" type="presParOf" srcId="{1C182FBD-EF89-4655-B4DC-065DB0DD9447}" destId="{0CF340FD-B649-481F-A26C-183F8F48428D}" srcOrd="0" destOrd="0" presId="urn:microsoft.com/office/officeart/2005/8/layout/orgChart1"/>
    <dgm:cxn modelId="{EB1589FB-8D3A-4754-A985-4E84CB378893}" type="presParOf" srcId="{0CF340FD-B649-481F-A26C-183F8F48428D}" destId="{376FD0F0-561B-4280-AF40-441C0A0A631B}" srcOrd="0" destOrd="0" presId="urn:microsoft.com/office/officeart/2005/8/layout/orgChart1"/>
    <dgm:cxn modelId="{9AFBB80A-9A18-4C3D-BC15-3686BEA1342B}" type="presParOf" srcId="{0CF340FD-B649-481F-A26C-183F8F48428D}" destId="{1BCACA42-0F49-45AE-80BD-1828CE74873C}" srcOrd="1" destOrd="0" presId="urn:microsoft.com/office/officeart/2005/8/layout/orgChart1"/>
    <dgm:cxn modelId="{5E04EC3D-EE17-4EB0-9856-E8AA58918994}" type="presParOf" srcId="{1C182FBD-EF89-4655-B4DC-065DB0DD9447}" destId="{BD7CDD38-FCD3-4A45-96AF-ED5928B3EFFB}" srcOrd="1" destOrd="0" presId="urn:microsoft.com/office/officeart/2005/8/layout/orgChart1"/>
    <dgm:cxn modelId="{427DD1CE-13FC-4309-A827-12B67BCD2BDC}" type="presParOf" srcId="{1C182FBD-EF89-4655-B4DC-065DB0DD9447}" destId="{B63C995E-FD60-4825-B99F-944BE235A5FE}" srcOrd="2" destOrd="0" presId="urn:microsoft.com/office/officeart/2005/8/layout/orgChart1"/>
    <dgm:cxn modelId="{E4A89075-4082-4DDD-AB3E-E452B31194C7}" type="presParOf" srcId="{1E3B9171-D7D3-442F-8872-9C8DC001D355}" destId="{535CDFCA-6B87-4C8D-BD24-F5D569042685}" srcOrd="2" destOrd="0" presId="urn:microsoft.com/office/officeart/2005/8/layout/orgChart1"/>
    <dgm:cxn modelId="{D363919E-C51C-49FC-94C7-EC572E14379B}" type="presParOf" srcId="{418E47BE-0994-4514-9D11-A05B31563EA3}" destId="{899137D7-80B5-45ED-8513-29AC567A3ED2}" srcOrd="6" destOrd="0" presId="urn:microsoft.com/office/officeart/2005/8/layout/orgChart1"/>
    <dgm:cxn modelId="{A0FF241B-175C-4C4B-A716-4A2C3FB9B268}" type="presParOf" srcId="{418E47BE-0994-4514-9D11-A05B31563EA3}" destId="{2837724A-FE38-44EF-80DE-6D5FE41953CF}" srcOrd="7" destOrd="0" presId="urn:microsoft.com/office/officeart/2005/8/layout/orgChart1"/>
    <dgm:cxn modelId="{0F886ACB-09CB-473C-B601-A5EC1C04565A}" type="presParOf" srcId="{2837724A-FE38-44EF-80DE-6D5FE41953CF}" destId="{E4BD3749-E4CB-4403-91CB-B1E99E8EB9C2}" srcOrd="0" destOrd="0" presId="urn:microsoft.com/office/officeart/2005/8/layout/orgChart1"/>
    <dgm:cxn modelId="{121F7589-4C46-4E25-99D9-930613425835}" type="presParOf" srcId="{E4BD3749-E4CB-4403-91CB-B1E99E8EB9C2}" destId="{77E04A60-7E70-44FC-9C71-7829138F8F7F}" srcOrd="0" destOrd="0" presId="urn:microsoft.com/office/officeart/2005/8/layout/orgChart1"/>
    <dgm:cxn modelId="{9AE62D4C-520F-4BA8-BAF9-829C12C69B47}" type="presParOf" srcId="{E4BD3749-E4CB-4403-91CB-B1E99E8EB9C2}" destId="{53FA3638-E652-4D62-AE0E-4063AC863102}" srcOrd="1" destOrd="0" presId="urn:microsoft.com/office/officeart/2005/8/layout/orgChart1"/>
    <dgm:cxn modelId="{C456A9FE-C7CC-4DC1-B808-651B3829BA47}" type="presParOf" srcId="{2837724A-FE38-44EF-80DE-6D5FE41953CF}" destId="{A4F5E2A0-B131-4FF5-8D53-E8D629A7F257}" srcOrd="1" destOrd="0" presId="urn:microsoft.com/office/officeart/2005/8/layout/orgChart1"/>
    <dgm:cxn modelId="{665F466F-0B48-4756-9B4B-DBCA669BE04E}" type="presParOf" srcId="{A4F5E2A0-B131-4FF5-8D53-E8D629A7F257}" destId="{1550C1EF-B519-42F7-806A-B5F7293A0765}" srcOrd="0" destOrd="0" presId="urn:microsoft.com/office/officeart/2005/8/layout/orgChart1"/>
    <dgm:cxn modelId="{00F507C9-A18A-4F99-94D1-775340A5CF28}" type="presParOf" srcId="{A4F5E2A0-B131-4FF5-8D53-E8D629A7F257}" destId="{CC5CF1B8-1B59-4237-B4F8-0C8EDB8A5F7C}" srcOrd="1" destOrd="0" presId="urn:microsoft.com/office/officeart/2005/8/layout/orgChart1"/>
    <dgm:cxn modelId="{9FB67052-8CC2-4456-9639-DDA9EE07F162}" type="presParOf" srcId="{CC5CF1B8-1B59-4237-B4F8-0C8EDB8A5F7C}" destId="{EA0D5CC3-BBD2-4AF3-B474-1AC1AE0BF151}" srcOrd="0" destOrd="0" presId="urn:microsoft.com/office/officeart/2005/8/layout/orgChart1"/>
    <dgm:cxn modelId="{9049BAF7-B320-4CE2-8327-91387308436F}" type="presParOf" srcId="{EA0D5CC3-BBD2-4AF3-B474-1AC1AE0BF151}" destId="{21C85A95-0981-4F87-B679-B75498A2BAA0}" srcOrd="0" destOrd="0" presId="urn:microsoft.com/office/officeart/2005/8/layout/orgChart1"/>
    <dgm:cxn modelId="{0E1C5C1E-88D8-4E6F-B98D-ED70C422F699}" type="presParOf" srcId="{EA0D5CC3-BBD2-4AF3-B474-1AC1AE0BF151}" destId="{F69589B4-5207-451C-815A-6ABFB8D7CC97}" srcOrd="1" destOrd="0" presId="urn:microsoft.com/office/officeart/2005/8/layout/orgChart1"/>
    <dgm:cxn modelId="{7CCC8E1F-D269-423B-B4E0-D45AEE742C6E}" type="presParOf" srcId="{CC5CF1B8-1B59-4237-B4F8-0C8EDB8A5F7C}" destId="{24AAC5ED-3D6B-468D-97BC-7A1587A28DC7}" srcOrd="1" destOrd="0" presId="urn:microsoft.com/office/officeart/2005/8/layout/orgChart1"/>
    <dgm:cxn modelId="{CAAD5D27-84FA-4D54-8A4E-3B4503A2859C}" type="presParOf" srcId="{CC5CF1B8-1B59-4237-B4F8-0C8EDB8A5F7C}" destId="{DBAEF8D4-38EF-4FD4-8728-AFBFFBAAC35C}" srcOrd="2" destOrd="0" presId="urn:microsoft.com/office/officeart/2005/8/layout/orgChart1"/>
    <dgm:cxn modelId="{A2E213F5-A6F9-4347-9F78-4EC7CC4CE8AA}" type="presParOf" srcId="{2837724A-FE38-44EF-80DE-6D5FE41953CF}" destId="{4322CC62-EF11-40C8-8A5C-F47D421612E1}" srcOrd="2" destOrd="0" presId="urn:microsoft.com/office/officeart/2005/8/layout/orgChart1"/>
    <dgm:cxn modelId="{A9607C09-16AE-4F52-B2F2-3E291C783E88}" type="presParOf" srcId="{418E47BE-0994-4514-9D11-A05B31563EA3}" destId="{997587F4-AE19-4C42-9626-9D8B653976F3}" srcOrd="8" destOrd="0" presId="urn:microsoft.com/office/officeart/2005/8/layout/orgChart1"/>
    <dgm:cxn modelId="{11943780-E770-43C4-9C4A-47BEB9D19FA0}" type="presParOf" srcId="{418E47BE-0994-4514-9D11-A05B31563EA3}" destId="{F7D80ED8-8259-4ABD-822F-A7A5F679B094}" srcOrd="9" destOrd="0" presId="urn:microsoft.com/office/officeart/2005/8/layout/orgChart1"/>
    <dgm:cxn modelId="{74B14A7B-379E-441A-944B-0D2981EFD9C4}" type="presParOf" srcId="{F7D80ED8-8259-4ABD-822F-A7A5F679B094}" destId="{037BA10F-60D2-46E5-B99C-81F389144A2E}" srcOrd="0" destOrd="0" presId="urn:microsoft.com/office/officeart/2005/8/layout/orgChart1"/>
    <dgm:cxn modelId="{7CF04A6F-E5D1-4BE8-8DD0-82BE772E1B74}" type="presParOf" srcId="{037BA10F-60D2-46E5-B99C-81F389144A2E}" destId="{22ACB29C-FF8D-48A5-83E4-E753D827ED24}" srcOrd="0" destOrd="0" presId="urn:microsoft.com/office/officeart/2005/8/layout/orgChart1"/>
    <dgm:cxn modelId="{6475AD84-1F20-4D66-B889-A58A2B9667B5}" type="presParOf" srcId="{037BA10F-60D2-46E5-B99C-81F389144A2E}" destId="{AE044AC3-7917-4BF1-A2B2-C2D38853DD5B}" srcOrd="1" destOrd="0" presId="urn:microsoft.com/office/officeart/2005/8/layout/orgChart1"/>
    <dgm:cxn modelId="{43B65096-D969-43A9-A30E-78503208CEEF}" type="presParOf" srcId="{F7D80ED8-8259-4ABD-822F-A7A5F679B094}" destId="{9A460354-1C82-4012-AEC2-8736F0B4099D}" srcOrd="1" destOrd="0" presId="urn:microsoft.com/office/officeart/2005/8/layout/orgChart1"/>
    <dgm:cxn modelId="{B5F988ED-FA04-4A0D-9717-A4DBF863745B}" type="presParOf" srcId="{9A460354-1C82-4012-AEC2-8736F0B4099D}" destId="{218453C0-C06E-49DE-9F2B-D3BF8F4F09E5}" srcOrd="0" destOrd="0" presId="urn:microsoft.com/office/officeart/2005/8/layout/orgChart1"/>
    <dgm:cxn modelId="{0854EDCE-BB6B-48CC-A95A-028E1380EDEE}" type="presParOf" srcId="{9A460354-1C82-4012-AEC2-8736F0B4099D}" destId="{7F5F33C6-842E-4842-B3CF-FCB328A9F2AF}" srcOrd="1" destOrd="0" presId="urn:microsoft.com/office/officeart/2005/8/layout/orgChart1"/>
    <dgm:cxn modelId="{C3CC25C3-00B2-44A7-A3A9-0682D7B4DF3B}" type="presParOf" srcId="{7F5F33C6-842E-4842-B3CF-FCB328A9F2AF}" destId="{E323B4E9-14BF-452E-BAA7-F00999F571E2}" srcOrd="0" destOrd="0" presId="urn:microsoft.com/office/officeart/2005/8/layout/orgChart1"/>
    <dgm:cxn modelId="{6638E8BA-4CFA-4B5D-8522-92C5E6BB9B1B}" type="presParOf" srcId="{E323B4E9-14BF-452E-BAA7-F00999F571E2}" destId="{CFA1823B-B02E-436E-9DCC-E1E5D871B470}" srcOrd="0" destOrd="0" presId="urn:microsoft.com/office/officeart/2005/8/layout/orgChart1"/>
    <dgm:cxn modelId="{1E4B1C42-E5D9-45A9-BE05-BF55539E5842}" type="presParOf" srcId="{E323B4E9-14BF-452E-BAA7-F00999F571E2}" destId="{281ED375-AD6E-4F6A-993B-FC2B1FCD2EDA}" srcOrd="1" destOrd="0" presId="urn:microsoft.com/office/officeart/2005/8/layout/orgChart1"/>
    <dgm:cxn modelId="{4685DC33-CEEA-41BE-AD12-C0AE31ABB175}" type="presParOf" srcId="{7F5F33C6-842E-4842-B3CF-FCB328A9F2AF}" destId="{1F726B80-46FB-42F1-98EA-F8FB4D8F312B}" srcOrd="1" destOrd="0" presId="urn:microsoft.com/office/officeart/2005/8/layout/orgChart1"/>
    <dgm:cxn modelId="{019253B4-B062-407B-94C3-C2B2D1FB8F47}" type="presParOf" srcId="{7F5F33C6-842E-4842-B3CF-FCB328A9F2AF}" destId="{B2233502-9246-4DC7-992D-548C3E5E3A78}" srcOrd="2" destOrd="0" presId="urn:microsoft.com/office/officeart/2005/8/layout/orgChart1"/>
    <dgm:cxn modelId="{161147FF-CB32-45EF-8986-E54CFFC230AC}" type="presParOf" srcId="{F7D80ED8-8259-4ABD-822F-A7A5F679B094}" destId="{20E96A3F-76C0-4399-83EE-94B69463783B}" srcOrd="2" destOrd="0" presId="urn:microsoft.com/office/officeart/2005/8/layout/orgChart1"/>
    <dgm:cxn modelId="{1B1F7680-9284-4136-95FE-947ED1A37B16}" type="presParOf" srcId="{D3B43A39-9142-4B72-867C-F97BE32BB1D2}" destId="{845AF8BF-02D2-4C35-913D-CD3524AD11E5}" srcOrd="2" destOrd="0" presId="urn:microsoft.com/office/officeart/2005/8/layout/orgChart1"/>
    <dgm:cxn modelId="{ECBAE004-13EB-4E4B-BB50-F56529185D0F}" type="presParOf" srcId="{627AF7FA-9E96-4E66-A546-3188598A7AE2}" destId="{43383B5D-797F-4F12-8340-F31061550506}" srcOrd="10" destOrd="0" presId="urn:microsoft.com/office/officeart/2005/8/layout/orgChart1"/>
    <dgm:cxn modelId="{54C12D4F-4F7F-494A-9FA4-69789AA39756}" type="presParOf" srcId="{627AF7FA-9E96-4E66-A546-3188598A7AE2}" destId="{24017D19-839C-4362-B8BD-96EDC7D2B857}" srcOrd="11" destOrd="0" presId="urn:microsoft.com/office/officeart/2005/8/layout/orgChart1"/>
    <dgm:cxn modelId="{58C25AB2-FA80-47CB-9D95-0274730D230A}" type="presParOf" srcId="{24017D19-839C-4362-B8BD-96EDC7D2B857}" destId="{86F98877-450C-4FA5-B57C-600DC5BE93F1}" srcOrd="0" destOrd="0" presId="urn:microsoft.com/office/officeart/2005/8/layout/orgChart1"/>
    <dgm:cxn modelId="{1D9DEE7C-04BE-4009-8943-0BE1A547CC7E}" type="presParOf" srcId="{86F98877-450C-4FA5-B57C-600DC5BE93F1}" destId="{A9051D7A-F9F2-4487-93AC-C6988811F235}" srcOrd="0" destOrd="0" presId="urn:microsoft.com/office/officeart/2005/8/layout/orgChart1"/>
    <dgm:cxn modelId="{2015BCA8-A282-45BC-BB97-5EE1F82D57EE}" type="presParOf" srcId="{86F98877-450C-4FA5-B57C-600DC5BE93F1}" destId="{BFCF2529-50C0-44B7-BF77-FD1356150372}" srcOrd="1" destOrd="0" presId="urn:microsoft.com/office/officeart/2005/8/layout/orgChart1"/>
    <dgm:cxn modelId="{817F5002-9D1B-455C-897A-8EBE8DA95D6B}" type="presParOf" srcId="{24017D19-839C-4362-B8BD-96EDC7D2B857}" destId="{17A0BC67-D302-4227-B409-6681A01C5ED6}" srcOrd="1" destOrd="0" presId="urn:microsoft.com/office/officeart/2005/8/layout/orgChart1"/>
    <dgm:cxn modelId="{8E4157C2-FBA6-45EE-8D83-C4368AB7F469}" type="presParOf" srcId="{17A0BC67-D302-4227-B409-6681A01C5ED6}" destId="{072C7576-E1B4-434C-A062-620BC269393C}" srcOrd="0" destOrd="0" presId="urn:microsoft.com/office/officeart/2005/8/layout/orgChart1"/>
    <dgm:cxn modelId="{497346DF-8D15-41D5-AF7B-FD24B8E65285}" type="presParOf" srcId="{17A0BC67-D302-4227-B409-6681A01C5ED6}" destId="{460F61E5-AF66-4031-9734-1D9F267F3644}" srcOrd="1" destOrd="0" presId="urn:microsoft.com/office/officeart/2005/8/layout/orgChart1"/>
    <dgm:cxn modelId="{34B03523-1E1C-45B9-8661-D2137E699A9A}" type="presParOf" srcId="{460F61E5-AF66-4031-9734-1D9F267F3644}" destId="{92B00155-2353-4821-A456-10043BB38C79}" srcOrd="0" destOrd="0" presId="urn:microsoft.com/office/officeart/2005/8/layout/orgChart1"/>
    <dgm:cxn modelId="{F41DDDA5-6CEC-4056-9C55-262400E9EE9F}" type="presParOf" srcId="{92B00155-2353-4821-A456-10043BB38C79}" destId="{166EA36C-0EF3-4B5B-902D-6BB2A175F68C}" srcOrd="0" destOrd="0" presId="urn:microsoft.com/office/officeart/2005/8/layout/orgChart1"/>
    <dgm:cxn modelId="{91F015BB-0F65-4C03-BBF5-8E75FDE5C320}" type="presParOf" srcId="{92B00155-2353-4821-A456-10043BB38C79}" destId="{CF081751-C2EF-446D-BF6E-F1C45A18C0F6}" srcOrd="1" destOrd="0" presId="urn:microsoft.com/office/officeart/2005/8/layout/orgChart1"/>
    <dgm:cxn modelId="{D41D2D0D-2C49-491F-955A-2A71D2EA456E}" type="presParOf" srcId="{460F61E5-AF66-4031-9734-1D9F267F3644}" destId="{A818BD0E-2ABF-4B5B-875B-5547CD46A9E4}" srcOrd="1" destOrd="0" presId="urn:microsoft.com/office/officeart/2005/8/layout/orgChart1"/>
    <dgm:cxn modelId="{82E37B93-96D0-481D-AE7A-D125112EAD9E}" type="presParOf" srcId="{A818BD0E-2ABF-4B5B-875B-5547CD46A9E4}" destId="{9187F32D-C330-4D30-B45D-EBC8CA1F7165}" srcOrd="0" destOrd="0" presId="urn:microsoft.com/office/officeart/2005/8/layout/orgChart1"/>
    <dgm:cxn modelId="{3F1F4026-5E6A-4E72-B7A6-A8C1C25EED74}" type="presParOf" srcId="{A818BD0E-2ABF-4B5B-875B-5547CD46A9E4}" destId="{B995CAEF-9A3D-4C00-A0C0-76CD3D59AB58}" srcOrd="1" destOrd="0" presId="urn:microsoft.com/office/officeart/2005/8/layout/orgChart1"/>
    <dgm:cxn modelId="{AF758500-195F-4B4B-9223-F3E4033EEBC2}" type="presParOf" srcId="{B995CAEF-9A3D-4C00-A0C0-76CD3D59AB58}" destId="{E95E3B27-F67B-4E9C-B5E5-0FD7D0E999F0}" srcOrd="0" destOrd="0" presId="urn:microsoft.com/office/officeart/2005/8/layout/orgChart1"/>
    <dgm:cxn modelId="{3077F1F8-E90C-4EB9-BE4A-763E7CDEB5FA}" type="presParOf" srcId="{E95E3B27-F67B-4E9C-B5E5-0FD7D0E999F0}" destId="{6B22F1A4-29BE-442D-9B59-E4827DF70AF9}" srcOrd="0" destOrd="0" presId="urn:microsoft.com/office/officeart/2005/8/layout/orgChart1"/>
    <dgm:cxn modelId="{E7DC6661-18BB-47E0-A9A1-D735D35BE994}" type="presParOf" srcId="{E95E3B27-F67B-4E9C-B5E5-0FD7D0E999F0}" destId="{690F545A-9ED2-4617-86D3-A4CE1FBD1D88}" srcOrd="1" destOrd="0" presId="urn:microsoft.com/office/officeart/2005/8/layout/orgChart1"/>
    <dgm:cxn modelId="{A2667163-9E91-4C25-898B-0381349B832E}" type="presParOf" srcId="{B995CAEF-9A3D-4C00-A0C0-76CD3D59AB58}" destId="{B7A00B02-4FB0-4B89-A76F-8F08CA48BA1D}" srcOrd="1" destOrd="0" presId="urn:microsoft.com/office/officeart/2005/8/layout/orgChart1"/>
    <dgm:cxn modelId="{CC4BFB60-423C-495C-A90D-6EC626459FAB}" type="presParOf" srcId="{B995CAEF-9A3D-4C00-A0C0-76CD3D59AB58}" destId="{01BE477B-9D18-4139-9842-8CB9B906500F}" srcOrd="2" destOrd="0" presId="urn:microsoft.com/office/officeart/2005/8/layout/orgChart1"/>
    <dgm:cxn modelId="{CFA7793F-FADD-46AE-86E6-47760DD28135}" type="presParOf" srcId="{A818BD0E-2ABF-4B5B-875B-5547CD46A9E4}" destId="{79709305-01CA-47CB-A2FD-7E42228ABEDD}" srcOrd="2" destOrd="0" presId="urn:microsoft.com/office/officeart/2005/8/layout/orgChart1"/>
    <dgm:cxn modelId="{56E5C830-41E9-4B31-B04E-CE73F1CBBA51}" type="presParOf" srcId="{A818BD0E-2ABF-4B5B-875B-5547CD46A9E4}" destId="{EDC2311C-8F68-4A68-A81E-D8E3145A5878}" srcOrd="3" destOrd="0" presId="urn:microsoft.com/office/officeart/2005/8/layout/orgChart1"/>
    <dgm:cxn modelId="{11EAB42D-273C-4D87-AC15-CD8DABED2FF9}" type="presParOf" srcId="{EDC2311C-8F68-4A68-A81E-D8E3145A5878}" destId="{D88589C3-DF3A-4A0A-96ED-0ED4B020A318}" srcOrd="0" destOrd="0" presId="urn:microsoft.com/office/officeart/2005/8/layout/orgChart1"/>
    <dgm:cxn modelId="{B50DCEAF-7EEB-48DA-BBA2-3BE14F2E681E}" type="presParOf" srcId="{D88589C3-DF3A-4A0A-96ED-0ED4B020A318}" destId="{64E100B8-F512-4D53-B9C6-3A87F13349CC}" srcOrd="0" destOrd="0" presId="urn:microsoft.com/office/officeart/2005/8/layout/orgChart1"/>
    <dgm:cxn modelId="{D4D5425E-F7E5-4CA8-AE5F-6D0B6E757E41}" type="presParOf" srcId="{D88589C3-DF3A-4A0A-96ED-0ED4B020A318}" destId="{D238D2DC-5A5B-4E69-A14E-1607829AA06D}" srcOrd="1" destOrd="0" presId="urn:microsoft.com/office/officeart/2005/8/layout/orgChart1"/>
    <dgm:cxn modelId="{164494B6-ECAD-4AEC-B124-4C6CEC1415DD}" type="presParOf" srcId="{EDC2311C-8F68-4A68-A81E-D8E3145A5878}" destId="{2D1D2EA7-80DF-41E5-9265-DE564C71CE90}" srcOrd="1" destOrd="0" presId="urn:microsoft.com/office/officeart/2005/8/layout/orgChart1"/>
    <dgm:cxn modelId="{13ED6D04-8868-46CB-9FB9-CE4A3FFEC261}" type="presParOf" srcId="{EDC2311C-8F68-4A68-A81E-D8E3145A5878}" destId="{3DE1B694-9E23-458A-85CA-EB54C1A5C1A3}" srcOrd="2" destOrd="0" presId="urn:microsoft.com/office/officeart/2005/8/layout/orgChart1"/>
    <dgm:cxn modelId="{56C9B39E-C283-4AF9-91D7-D6D82B778E52}" type="presParOf" srcId="{460F61E5-AF66-4031-9734-1D9F267F3644}" destId="{6F4F71BB-D94B-49FC-B595-B71A05340490}" srcOrd="2" destOrd="0" presId="urn:microsoft.com/office/officeart/2005/8/layout/orgChart1"/>
    <dgm:cxn modelId="{1A2BA4E2-B3E5-4899-925F-159504CB61E0}" type="presParOf" srcId="{24017D19-839C-4362-B8BD-96EDC7D2B857}" destId="{DF57D283-A32E-4B93-A30C-F0D29DC5C971}" srcOrd="2" destOrd="0" presId="urn:microsoft.com/office/officeart/2005/8/layout/orgChart1"/>
    <dgm:cxn modelId="{BEB8EF7F-6B07-4464-B621-65F4CF057DD6}" type="presParOf" srcId="{627AF7FA-9E96-4E66-A546-3188598A7AE2}" destId="{E131C7C4-8395-4BC0-895E-B7DF844748A2}" srcOrd="12" destOrd="0" presId="urn:microsoft.com/office/officeart/2005/8/layout/orgChart1"/>
    <dgm:cxn modelId="{E24CE454-84C8-43AF-8546-14E08AF78C4F}" type="presParOf" srcId="{627AF7FA-9E96-4E66-A546-3188598A7AE2}" destId="{FDF594B5-A7E6-4F95-A549-1992D8FCBF64}" srcOrd="13" destOrd="0" presId="urn:microsoft.com/office/officeart/2005/8/layout/orgChart1"/>
    <dgm:cxn modelId="{93A54813-27D1-4E06-A656-14D2C84C60BD}" type="presParOf" srcId="{FDF594B5-A7E6-4F95-A549-1992D8FCBF64}" destId="{F1DCFCEE-9DB3-4D3C-B14A-607D2F895710}" srcOrd="0" destOrd="0" presId="urn:microsoft.com/office/officeart/2005/8/layout/orgChart1"/>
    <dgm:cxn modelId="{6055BD5F-4D8D-4384-8E6B-4D753919F757}" type="presParOf" srcId="{F1DCFCEE-9DB3-4D3C-B14A-607D2F895710}" destId="{2BE0C6F0-4C5F-41D6-903D-8A300068FDA8}" srcOrd="0" destOrd="0" presId="urn:microsoft.com/office/officeart/2005/8/layout/orgChart1"/>
    <dgm:cxn modelId="{4F709234-3228-4A1E-ABAF-E7861512959A}" type="presParOf" srcId="{F1DCFCEE-9DB3-4D3C-B14A-607D2F895710}" destId="{94FDE4F2-0B8C-4324-B323-98F9D2129199}" srcOrd="1" destOrd="0" presId="urn:microsoft.com/office/officeart/2005/8/layout/orgChart1"/>
    <dgm:cxn modelId="{A6CF9CDF-4124-4044-B4D2-9EE66EFA93FB}" type="presParOf" srcId="{FDF594B5-A7E6-4F95-A549-1992D8FCBF64}" destId="{A0A46C39-D5F5-41F2-96F1-7E3C02E37EC1}" srcOrd="1" destOrd="0" presId="urn:microsoft.com/office/officeart/2005/8/layout/orgChart1"/>
    <dgm:cxn modelId="{496D39B3-1E6E-4C34-A41F-F158771543AB}" type="presParOf" srcId="{A0A46C39-D5F5-41F2-96F1-7E3C02E37EC1}" destId="{2E97CEFC-EA7F-47BA-B65D-16A7FA8B3D0B}" srcOrd="0" destOrd="0" presId="urn:microsoft.com/office/officeart/2005/8/layout/orgChart1"/>
    <dgm:cxn modelId="{65B16FDF-8790-428E-A6AB-DA8527DA2229}" type="presParOf" srcId="{A0A46C39-D5F5-41F2-96F1-7E3C02E37EC1}" destId="{6A6D84B6-BB49-4D47-9366-B039322C5E05}" srcOrd="1" destOrd="0" presId="urn:microsoft.com/office/officeart/2005/8/layout/orgChart1"/>
    <dgm:cxn modelId="{C2D5BD61-BA67-4F54-AD79-E71063769432}" type="presParOf" srcId="{6A6D84B6-BB49-4D47-9366-B039322C5E05}" destId="{097EE456-F654-4B72-BD4E-F477289270A4}" srcOrd="0" destOrd="0" presId="urn:microsoft.com/office/officeart/2005/8/layout/orgChart1"/>
    <dgm:cxn modelId="{E2B791A3-CBF5-495D-9D04-8A09A88C66C3}" type="presParOf" srcId="{097EE456-F654-4B72-BD4E-F477289270A4}" destId="{00F27773-45AE-4ED9-B07C-D312EDA0622E}" srcOrd="0" destOrd="0" presId="urn:microsoft.com/office/officeart/2005/8/layout/orgChart1"/>
    <dgm:cxn modelId="{2BC7A338-16DB-4F61-B3A5-DBB836F4EFAE}" type="presParOf" srcId="{097EE456-F654-4B72-BD4E-F477289270A4}" destId="{A4A4F5E5-E265-4736-9D77-71CBBA3E622A}" srcOrd="1" destOrd="0" presId="urn:microsoft.com/office/officeart/2005/8/layout/orgChart1"/>
    <dgm:cxn modelId="{EF6894ED-90D2-49FF-904E-17FD0A7B0316}" type="presParOf" srcId="{6A6D84B6-BB49-4D47-9366-B039322C5E05}" destId="{F6C7ADE9-0B1A-4346-A300-B470607C99CD}" srcOrd="1" destOrd="0" presId="urn:microsoft.com/office/officeart/2005/8/layout/orgChart1"/>
    <dgm:cxn modelId="{AEE5FBB7-3AEE-418B-B72D-D723C3984A0B}" type="presParOf" srcId="{F6C7ADE9-0B1A-4346-A300-B470607C99CD}" destId="{F121068F-91EC-4E64-B1A6-80D31F099EB9}" srcOrd="0" destOrd="0" presId="urn:microsoft.com/office/officeart/2005/8/layout/orgChart1"/>
    <dgm:cxn modelId="{72EEBE20-3B6C-49D4-AB97-D3A718D2F95A}" type="presParOf" srcId="{F6C7ADE9-0B1A-4346-A300-B470607C99CD}" destId="{3DCB79FD-A957-4B40-A5D9-B0536A472280}" srcOrd="1" destOrd="0" presId="urn:microsoft.com/office/officeart/2005/8/layout/orgChart1"/>
    <dgm:cxn modelId="{4AA33986-D266-43F4-8C8A-D101CD51A3BD}" type="presParOf" srcId="{3DCB79FD-A957-4B40-A5D9-B0536A472280}" destId="{DC1A7C15-9967-4114-A11C-DD9D9CF814AE}" srcOrd="0" destOrd="0" presId="urn:microsoft.com/office/officeart/2005/8/layout/orgChart1"/>
    <dgm:cxn modelId="{97FF9964-931C-4B9C-8A78-DDEF1C6919AB}" type="presParOf" srcId="{DC1A7C15-9967-4114-A11C-DD9D9CF814AE}" destId="{0C49CB07-1922-4034-B666-C3963111D47C}" srcOrd="0" destOrd="0" presId="urn:microsoft.com/office/officeart/2005/8/layout/orgChart1"/>
    <dgm:cxn modelId="{E641CBCA-11AD-4FCF-8CEE-13A28EEF9E32}" type="presParOf" srcId="{DC1A7C15-9967-4114-A11C-DD9D9CF814AE}" destId="{216D31BA-BC1D-4828-97F1-8BBD4D8B4658}" srcOrd="1" destOrd="0" presId="urn:microsoft.com/office/officeart/2005/8/layout/orgChart1"/>
    <dgm:cxn modelId="{9B318A73-BA9F-4FE1-AFE4-2559AD874C6E}" type="presParOf" srcId="{3DCB79FD-A957-4B40-A5D9-B0536A472280}" destId="{9CE12CCE-78BC-4F50-9B77-D18B32292EB5}" srcOrd="1" destOrd="0" presId="urn:microsoft.com/office/officeart/2005/8/layout/orgChart1"/>
    <dgm:cxn modelId="{9799BF05-39D3-456F-B811-B4AF845BFD12}" type="presParOf" srcId="{3DCB79FD-A957-4B40-A5D9-B0536A472280}" destId="{187A03EB-9C5E-40EB-A0CA-0E7479BBFE70}" srcOrd="2" destOrd="0" presId="urn:microsoft.com/office/officeart/2005/8/layout/orgChart1"/>
    <dgm:cxn modelId="{5BDE1A19-A5FE-4AF5-9AA6-31FFA0A635AE}" type="presParOf" srcId="{F6C7ADE9-0B1A-4346-A300-B470607C99CD}" destId="{23B737D9-D1D4-4026-9D25-F44F18DBC8ED}" srcOrd="2" destOrd="0" presId="urn:microsoft.com/office/officeart/2005/8/layout/orgChart1"/>
    <dgm:cxn modelId="{2C2C28AD-15E8-4FD2-8873-76CA1F5A91B9}" type="presParOf" srcId="{F6C7ADE9-0B1A-4346-A300-B470607C99CD}" destId="{90569FBA-5E56-4AC2-A0DB-7CEADF4A70AA}" srcOrd="3" destOrd="0" presId="urn:microsoft.com/office/officeart/2005/8/layout/orgChart1"/>
    <dgm:cxn modelId="{FD8CA29D-348D-4CB2-8778-DBED5C208DC5}" type="presParOf" srcId="{90569FBA-5E56-4AC2-A0DB-7CEADF4A70AA}" destId="{F8599F0B-AA20-4061-A8CD-591B8C3E4BA4}" srcOrd="0" destOrd="0" presId="urn:microsoft.com/office/officeart/2005/8/layout/orgChart1"/>
    <dgm:cxn modelId="{E927D452-C7F8-44CF-AB44-97B084F5C3E9}" type="presParOf" srcId="{F8599F0B-AA20-4061-A8CD-591B8C3E4BA4}" destId="{4299E849-7C41-4ABC-80FD-41F1A76E064A}" srcOrd="0" destOrd="0" presId="urn:microsoft.com/office/officeart/2005/8/layout/orgChart1"/>
    <dgm:cxn modelId="{436D8083-563C-4706-AE61-FBF2F34E13A4}" type="presParOf" srcId="{F8599F0B-AA20-4061-A8CD-591B8C3E4BA4}" destId="{50497833-6C2A-4D23-8DFF-C0347F64D675}" srcOrd="1" destOrd="0" presId="urn:microsoft.com/office/officeart/2005/8/layout/orgChart1"/>
    <dgm:cxn modelId="{64276619-9C0B-4ABC-8533-AF1F3EE162BA}" type="presParOf" srcId="{90569FBA-5E56-4AC2-A0DB-7CEADF4A70AA}" destId="{9F273E26-5DBA-4B6E-B78F-1C051D8D10F2}" srcOrd="1" destOrd="0" presId="urn:microsoft.com/office/officeart/2005/8/layout/orgChart1"/>
    <dgm:cxn modelId="{2795EED1-4AF2-4FB3-AC15-4879D946319E}" type="presParOf" srcId="{90569FBA-5E56-4AC2-A0DB-7CEADF4A70AA}" destId="{7A2901AD-BF1D-49E7-A7ED-95DCD58DC0D4}" srcOrd="2" destOrd="0" presId="urn:microsoft.com/office/officeart/2005/8/layout/orgChart1"/>
    <dgm:cxn modelId="{9975A8EA-8A1E-4519-A723-62532B3B44FD}" type="presParOf" srcId="{6A6D84B6-BB49-4D47-9366-B039322C5E05}" destId="{08FD70FC-E5EE-4659-9970-AE9B48218E5C}" srcOrd="2" destOrd="0" presId="urn:microsoft.com/office/officeart/2005/8/layout/orgChart1"/>
    <dgm:cxn modelId="{A7B41FDE-05AD-471F-96D5-AAECFC381374}" type="presParOf" srcId="{FDF594B5-A7E6-4F95-A549-1992D8FCBF64}" destId="{2FA901B8-B76D-4FB7-9D83-8A8EEF238B47}" srcOrd="2" destOrd="0" presId="urn:microsoft.com/office/officeart/2005/8/layout/orgChart1"/>
    <dgm:cxn modelId="{C13FF769-4E7E-45EE-AEA7-C28A95BB5779}" type="presParOf" srcId="{2AB26A51-1487-4875-BE7A-69BBC97C8FB5}" destId="{B7D8C24F-D7E6-47F4-A7E5-8D2F1A9769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DD6E1F-5C78-4C3C-B29F-E34B26428F32}" type="doc">
      <dgm:prSet loTypeId="urn:microsoft.com/office/officeart/2005/8/layout/orgChart1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61FAFE6-FC31-43A5-AC8B-452C9A2270E7}">
      <dgm:prSet phldrT="[Texto]" phldr="0" custT="1"/>
      <dgm:spPr/>
      <dgm:t>
        <a:bodyPr/>
        <a:lstStyle/>
        <a:p>
          <a:pPr rtl="0"/>
          <a:r>
            <a:rPr lang="es-ES" sz="800" b="1" dirty="0">
              <a:latin typeface="Cairo" panose="020B0604020202020204" charset="-78"/>
              <a:cs typeface="Cairo" panose="020B0604020202020204" charset="-78"/>
            </a:rPr>
            <a:t>Diseño de </a:t>
          </a:r>
          <a:r>
            <a:rPr lang="es-ES" sz="800" b="1" i="0" u="none" strike="noStrike" cap="none" baseline="0" noProof="0" dirty="0">
              <a:latin typeface="Cairo" panose="020B0604020202020204" charset="-78"/>
              <a:cs typeface="Cairo" panose="020B0604020202020204" charset="-78"/>
            </a:rPr>
            <a:t>un software gerencial para la centralización de información de proyectos de Walsom S.A.S.</a:t>
          </a:r>
        </a:p>
      </dgm:t>
    </dgm:pt>
    <dgm:pt modelId="{E91348BB-7120-4521-BD4A-2EC3E9F181C2}" type="parTrans" cxnId="{D01F4C6A-45AF-4F2A-B0F4-A4AF9C35CB2C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4E988C8D-965C-4912-B626-AF98FA8759BA}" type="sibTrans" cxnId="{D01F4C6A-45AF-4F2A-B0F4-A4AF9C35CB2C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8E762797-3D6A-4DFF-8613-B055C351D3EE}">
      <dgm:prSet phldrT="[Texto]"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Inicio</a:t>
          </a:r>
        </a:p>
      </dgm:t>
    </dgm:pt>
    <dgm:pt modelId="{2E0C2E5E-9C9C-433F-9259-F5E84741F8B1}" type="parTrans" cxnId="{F38B86A8-681B-43FE-ADD1-92C4A05C1B7D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E19BAA18-E1D0-4E81-96AA-0A52D677ACDE}" type="sibTrans" cxnId="{F38B86A8-681B-43FE-ADD1-92C4A05C1B7D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F37874A9-04B3-4ACC-9996-157FC0D02D43}">
      <dgm:prSet phldrT="[Texto]"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Estudios y Evaluaciones</a:t>
          </a:r>
        </a:p>
      </dgm:t>
    </dgm:pt>
    <dgm:pt modelId="{B6461733-609B-4F22-90F4-C9C1699BB386}" type="parTrans" cxnId="{C0D5BD16-2D01-4FA3-909E-306BCEBCE074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290CD2FC-DBEA-464B-A746-7B7BBCD657FB}" type="sibTrans" cxnId="{C0D5BD16-2D01-4FA3-909E-306BCEBCE074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A797C950-5FEF-4254-8596-81D292A2901D}">
      <dgm:prSet phldrT="[Texto]"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Planeación</a:t>
          </a:r>
        </a:p>
      </dgm:t>
    </dgm:pt>
    <dgm:pt modelId="{DB3BA03C-9568-4D5A-9695-45A62EE6A310}" type="parTrans" cxnId="{18981DA8-ED06-418E-84AD-29955553CAB1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07F5FC1F-1CF0-4418-B1CB-AD0B092334A3}" type="sibTrans" cxnId="{18981DA8-ED06-418E-84AD-29955553CAB1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751C493-5B0E-412F-AEFB-96E762AAF15F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Consultoría</a:t>
          </a:r>
        </a:p>
      </dgm:t>
    </dgm:pt>
    <dgm:pt modelId="{34039894-0A1B-4679-993C-8B925A753526}" type="parTrans" cxnId="{AB41FAAC-5B66-4DE4-BA46-2461E93F17A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AA2E8155-FA15-4F6B-8B9D-605C90798D39}" type="sibTrans" cxnId="{AB41FAAC-5B66-4DE4-BA46-2461E93F17A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472DAF2E-8278-4023-A36F-C04B307A8B8E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Capacitación</a:t>
          </a:r>
        </a:p>
      </dgm:t>
    </dgm:pt>
    <dgm:pt modelId="{70CE178D-24CD-4389-B3E5-6C2ABD8ADEBB}" type="parTrans" cxnId="{7697087F-B7E6-4C41-AB7F-6A577B40B153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8B9BC5A-B374-4271-B784-1E748B6C3189}" type="sibTrans" cxnId="{7697087F-B7E6-4C41-AB7F-6A577B40B153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943C630E-1F96-427A-9703-7AAC42DD8DD3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Cierre</a:t>
          </a:r>
        </a:p>
      </dgm:t>
    </dgm:pt>
    <dgm:pt modelId="{DCF3430A-12CE-49A5-82D4-2E53B145DAF0}" type="parTrans" cxnId="{4F818479-17BB-4016-BECC-D6DBB05269CC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60C649F-E58D-4F57-8F74-E1C3D591F13C}" type="sibTrans" cxnId="{4F818479-17BB-4016-BECC-D6DBB05269CC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38B1F61A-F20A-4017-82E6-CF9DD02B5D61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Acta de constitución</a:t>
          </a:r>
        </a:p>
      </dgm:t>
    </dgm:pt>
    <dgm:pt modelId="{EC4A118B-D163-4076-A8BC-8C2F1E997071}" type="parTrans" cxnId="{1581C082-1BF4-41A5-8D76-E21F968F199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7373DCBC-00A9-4EB2-B491-9B53939F335B}" type="sibTrans" cxnId="{1581C082-1BF4-41A5-8D76-E21F968F199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2C720194-BDAE-459C-8D2C-D31EABA294B7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Estudio de mercado</a:t>
          </a:r>
        </a:p>
      </dgm:t>
    </dgm:pt>
    <dgm:pt modelId="{AFEB3099-0944-48A1-ACCF-88CF8ED78115}" type="parTrans" cxnId="{8EDADB98-36D1-4AF1-81AF-4E080F2410DF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6E38EACD-0B43-4A1D-AC7F-3D6AC64602D0}" type="sibTrans" cxnId="{8EDADB98-36D1-4AF1-81AF-4E080F2410DF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5038CA58-8699-4173-A79E-C27BACDD3A20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Cronograma</a:t>
          </a:r>
        </a:p>
      </dgm:t>
    </dgm:pt>
    <dgm:pt modelId="{E02B18D4-BF82-4BA5-8771-6924DA7590AB}" type="parTrans" cxnId="{7F5BF20A-8EF1-4E07-A2C2-4B3186C7AC32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A3874598-59CD-4241-AD51-E1A866423809}" type="sibTrans" cxnId="{7F5BF20A-8EF1-4E07-A2C2-4B3186C7AC32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A2D1C594-E525-4344-8072-F68A926DDD1F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Levantamiento de información</a:t>
          </a:r>
        </a:p>
      </dgm:t>
    </dgm:pt>
    <dgm:pt modelId="{DE5E0C15-0EDD-4AD2-A497-12E803C030C4}" type="parTrans" cxnId="{B412DA8D-2D16-4FF5-9486-4408DC955B45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F630863-9250-4904-AD6E-D97DD3FE372D}" type="sibTrans" cxnId="{B412DA8D-2D16-4FF5-9486-4408DC955B45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8C763A2F-07C0-4E76-9F9C-10F6F298AA36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Descripción del sistema</a:t>
          </a:r>
        </a:p>
      </dgm:t>
    </dgm:pt>
    <dgm:pt modelId="{183DF859-237E-4C2A-BCFD-DA7160D26DC3}" type="parTrans" cxnId="{8F0216F5-7502-4E37-8549-223DA53EDAEA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07EC8048-AC5D-4048-8BA2-A6D9D22DBB40}" type="sibTrans" cxnId="{8F0216F5-7502-4E37-8549-223DA53EDAEA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8123CB23-CDC6-42B6-BC84-04BB2678C612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Metodología de capacitación</a:t>
          </a:r>
        </a:p>
      </dgm:t>
    </dgm:pt>
    <dgm:pt modelId="{E1718938-61B5-4DE2-99CE-4FB479BD7294}" type="parTrans" cxnId="{9821A120-F24D-48D0-B606-1EDA0372807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79857485-B290-4357-BE18-5C1DD81D8AB0}" type="sibTrans" cxnId="{9821A120-F24D-48D0-B606-1EDA0372807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46C596E1-7D71-44A5-9265-AED1DAB350BA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Informe de cierre</a:t>
          </a:r>
        </a:p>
      </dgm:t>
    </dgm:pt>
    <dgm:pt modelId="{19CCAB28-DDF5-4EB1-B78A-96FFFF5D1741}" type="parTrans" cxnId="{170D456B-D4B0-49F1-B4D0-23240F6FBE7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8BBD062F-BB2D-4F7B-85CA-A3AB580EE53C}" type="sibTrans" cxnId="{170D456B-D4B0-49F1-B4D0-23240F6FBE7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E17B935B-3730-4318-A3B1-E041A4F428F7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Identificar interesados</a:t>
          </a:r>
        </a:p>
      </dgm:t>
    </dgm:pt>
    <dgm:pt modelId="{301303AB-C006-47A8-8D8D-34B73E557A89}" type="parTrans" cxnId="{25C70DFF-0E52-4F45-A1AF-EB3395B059F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50AFCB57-27A0-4EFF-A094-7287E0A31FA2}" type="sibTrans" cxnId="{25C70DFF-0E52-4F45-A1AF-EB3395B059F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2C74C250-BFF6-4B33-9355-7656FEF6CF18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Estudio técnico</a:t>
          </a:r>
        </a:p>
      </dgm:t>
    </dgm:pt>
    <dgm:pt modelId="{36BADCA1-1FAB-4589-881D-A109084DE8BB}" type="parTrans" cxnId="{1D3620C7-83DF-456A-AAAA-06566F10EBB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7E6E124E-4537-44AE-A946-9330211F0D08}" type="sibTrans" cxnId="{1D3620C7-83DF-456A-AAAA-06566F10EBB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276D2AE5-C55D-498B-9454-DE5454C670C8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Estudio económico - financiero</a:t>
          </a:r>
        </a:p>
      </dgm:t>
    </dgm:pt>
    <dgm:pt modelId="{A79E49D8-D085-427E-9D80-CE25BD18968D}" type="parTrans" cxnId="{1D1DB065-829E-4CFC-9A3B-79720EED0E0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482A9B28-30CF-4FB0-B31E-7C96377F78FA}" type="sibTrans" cxnId="{1D1DB065-829E-4CFC-9A3B-79720EED0E0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F4FA0063-9DE5-44DC-A837-F0C77309479B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Estudio social – ambiental</a:t>
          </a:r>
        </a:p>
      </dgm:t>
    </dgm:pt>
    <dgm:pt modelId="{5324E303-5841-40A7-802E-5E20FE051ED3}" type="parTrans" cxnId="{FD3747A1-B0F6-4B06-8567-D83A6C7282E3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4A44DE71-4FEA-4E9F-BDE2-FD88E8BAB141}" type="sibTrans" cxnId="{FD3747A1-B0F6-4B06-8567-D83A6C7282E3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F66250FC-953A-44AF-B684-EACAD81A6771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Alcance</a:t>
          </a:r>
        </a:p>
      </dgm:t>
    </dgm:pt>
    <dgm:pt modelId="{F60AAF87-078F-4131-A790-6113B119AE04}" type="parTrans" cxnId="{4114C4C7-FEF4-4BA1-9B94-9F2D571BF6C5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5ADE9A6D-BBDB-4DD3-A86E-9AF37A1F8040}" type="sibTrans" cxnId="{4114C4C7-FEF4-4BA1-9B94-9F2D571BF6C5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F119BAAF-C775-4FDF-9568-ABAE89B6027B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Costos</a:t>
          </a:r>
        </a:p>
      </dgm:t>
    </dgm:pt>
    <dgm:pt modelId="{FCFF6CFE-B4FA-4117-BEED-F4BC4FC5F568}" type="parTrans" cxnId="{3F6DCB12-4984-42D1-A286-1D892C2AE5A4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5EBFAD95-8F47-4ADB-88B1-0B97DFD6DA3C}" type="sibTrans" cxnId="{3F6DCB12-4984-42D1-A286-1D892C2AE5A4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21F9E35-2C1B-44C7-8701-AE94C1A6E212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Calidad</a:t>
          </a:r>
        </a:p>
      </dgm:t>
    </dgm:pt>
    <dgm:pt modelId="{B1C99D8F-A518-4DE4-B6B5-E6BCC9B45CFB}" type="parTrans" cxnId="{D70D0DA9-0DB6-4A95-8FB8-01DAA854379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50DC117A-E26A-4285-9607-7A886B794EEF}" type="sibTrans" cxnId="{D70D0DA9-0DB6-4A95-8FB8-01DAA854379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6154E5EF-9CA7-481D-A55C-E8F855336948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Recursos</a:t>
          </a:r>
        </a:p>
      </dgm:t>
    </dgm:pt>
    <dgm:pt modelId="{898B2BF1-1CA5-439F-B7B3-5B1F840F1C5F}" type="parTrans" cxnId="{2B66ED62-69AC-4194-B50E-5EDB7529FFF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92745D6F-0F8C-4351-844C-1B12F64E4E7B}" type="sibTrans" cxnId="{2B66ED62-69AC-4194-B50E-5EDB7529FFF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985C67E7-7599-4E57-AAC1-A6C795DC1CA7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Comunicaciones</a:t>
          </a:r>
        </a:p>
      </dgm:t>
    </dgm:pt>
    <dgm:pt modelId="{6B547265-666D-4D38-9F67-4AF9A52703BB}" type="parTrans" cxnId="{E576FA63-6F84-4FF1-92DF-12C9B1F04D15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A7299F07-6E27-429D-AE8A-265474278DD3}" type="sibTrans" cxnId="{E576FA63-6F84-4FF1-92DF-12C9B1F04D15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366C949F-CA33-4850-9CEF-15441F51C437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Riesgos</a:t>
          </a:r>
        </a:p>
      </dgm:t>
    </dgm:pt>
    <dgm:pt modelId="{E2669468-9E1F-43A7-8B52-D09BC504A18E}" type="parTrans" cxnId="{CC872733-FCD2-4375-AC84-147AD834F9D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C7FFBDC5-CE2A-408D-8FE1-B18670D148B1}" type="sibTrans" cxnId="{CC872733-FCD2-4375-AC84-147AD834F9D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A8FB86D9-4CCB-471D-85D5-0E9A5983B15B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Adquisiciones</a:t>
          </a:r>
        </a:p>
      </dgm:t>
    </dgm:pt>
    <dgm:pt modelId="{E4AF0CB0-4151-4E45-A4B5-A895B99BE37A}" type="parTrans" cxnId="{01E305FD-0474-4EB4-ABEF-B3619DC09220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78333A4-BC1F-4BF3-8244-FDF554451BE4}" type="sibTrans" cxnId="{01E305FD-0474-4EB4-ABEF-B3619DC09220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5B19575B-68EF-4CEC-8641-1650524D9D30}">
      <dgm:prSet phldr="0" custT="1"/>
      <dgm:spPr/>
      <dgm:t>
        <a:bodyPr/>
        <a:lstStyle/>
        <a:p>
          <a:r>
            <a:rPr lang="es-ES" sz="800" dirty="0">
              <a:latin typeface="Cairo" panose="020B0604020202020204" charset="-78"/>
              <a:cs typeface="Cairo" panose="020B0604020202020204" charset="-78"/>
            </a:rPr>
            <a:t>Diseño</a:t>
          </a:r>
        </a:p>
      </dgm:t>
    </dgm:pt>
    <dgm:pt modelId="{F033473F-650F-4210-8B0F-547388016A04}" type="parTrans" cxnId="{2825AF59-932F-4686-B7C7-5248BAC40A27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29767ECB-2221-4210-A63F-64F688A457D5}" type="sibTrans" cxnId="{2825AF59-932F-4686-B7C7-5248BAC40A27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92733516-C848-4CBF-B1A0-38A32999A9CE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Solución a plantear</a:t>
          </a:r>
        </a:p>
      </dgm:t>
    </dgm:pt>
    <dgm:pt modelId="{3DFB25BB-604D-4938-AA4C-20464079413C}" type="parTrans" cxnId="{89328A7D-B0AF-49CC-AA91-957441A1F5A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1C269231-EB59-4374-A388-CD3542019102}" type="sibTrans" cxnId="{89328A7D-B0AF-49CC-AA91-957441A1F5A9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0C5E0724-3B84-4B49-AF23-9C1FE14DCA08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Estándares y sistemas de control</a:t>
          </a:r>
        </a:p>
      </dgm:t>
    </dgm:pt>
    <dgm:pt modelId="{8A67830B-6DF0-47E8-8971-193335A874FF}" type="parTrans" cxnId="{28942EFC-5FC4-4D03-92A3-DC2CDCF3F463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B77A1A96-CCA3-4170-A62F-39C933A5225F}" type="sibTrans" cxnId="{28942EFC-5FC4-4D03-92A3-DC2CDCF3F463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1BE65417-0BD5-46E8-AD9F-AFD56C4798F7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Plan de pruebas de programas</a:t>
          </a:r>
        </a:p>
      </dgm:t>
    </dgm:pt>
    <dgm:pt modelId="{FB3DAABE-004E-4672-A894-2692441A4236}" type="parTrans" cxnId="{1AAF7F2A-64FA-4191-B1D1-5F1ED06682D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F64DBBE4-D3C0-4378-9132-002FFD5DB9C5}" type="sibTrans" cxnId="{1AAF7F2A-64FA-4191-B1D1-5F1ED06682D6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69427F78-7AB5-45A9-9E23-0D5B88703439}">
      <dgm:prSet phldr="0" custT="1"/>
      <dgm:spPr/>
      <dgm:t>
        <a:bodyPr/>
        <a:lstStyle/>
        <a:p>
          <a:pPr rtl="0"/>
          <a:r>
            <a:rPr lang="es-ES" sz="800" dirty="0">
              <a:latin typeface="Cairo" panose="020B0604020202020204" charset="-78"/>
              <a:cs typeface="Cairo" panose="020B0604020202020204" charset="-78"/>
            </a:rPr>
            <a:t>Manual del usuario</a:t>
          </a:r>
        </a:p>
      </dgm:t>
    </dgm:pt>
    <dgm:pt modelId="{2903404F-342B-48B6-A3FE-9D26BA9CFBB7}" type="parTrans" cxnId="{38802620-B458-4497-BE21-303556B99E5F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0F418886-FE42-4761-B69B-D43E4A2ADA92}" type="sibTrans" cxnId="{38802620-B458-4497-BE21-303556B99E5F}">
      <dgm:prSet/>
      <dgm:spPr/>
      <dgm:t>
        <a:bodyPr/>
        <a:lstStyle/>
        <a:p>
          <a:endParaRPr lang="es-ES" sz="800">
            <a:latin typeface="Cairo" panose="020B0604020202020204" charset="-78"/>
            <a:cs typeface="Cairo" panose="020B0604020202020204" charset="-78"/>
          </a:endParaRPr>
        </a:p>
      </dgm:t>
    </dgm:pt>
    <dgm:pt modelId="{618F2146-BA9B-45C6-9AAC-5C32F5FB973B}" type="pres">
      <dgm:prSet presAssocID="{07DD6E1F-5C78-4C3C-B29F-E34B26428F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AB26A51-1487-4875-BE7A-69BBC97C8FB5}" type="pres">
      <dgm:prSet presAssocID="{461FAFE6-FC31-43A5-AC8B-452C9A2270E7}" presName="hierRoot1" presStyleCnt="0">
        <dgm:presLayoutVars>
          <dgm:hierBranch val="init"/>
        </dgm:presLayoutVars>
      </dgm:prSet>
      <dgm:spPr/>
    </dgm:pt>
    <dgm:pt modelId="{6FF98B7B-F1D1-4B53-901A-C18B13861259}" type="pres">
      <dgm:prSet presAssocID="{461FAFE6-FC31-43A5-AC8B-452C9A2270E7}" presName="rootComposite1" presStyleCnt="0"/>
      <dgm:spPr/>
    </dgm:pt>
    <dgm:pt modelId="{883B8121-1F25-435C-8194-9BE39B2C3522}" type="pres">
      <dgm:prSet presAssocID="{461FAFE6-FC31-43A5-AC8B-452C9A2270E7}" presName="rootText1" presStyleLbl="node0" presStyleIdx="0" presStyleCnt="1" custScaleX="432229" custScaleY="135810">
        <dgm:presLayoutVars>
          <dgm:chPref val="3"/>
        </dgm:presLayoutVars>
      </dgm:prSet>
      <dgm:spPr/>
    </dgm:pt>
    <dgm:pt modelId="{ECFE7358-4E50-42DB-8D1D-102A5DDF35EF}" type="pres">
      <dgm:prSet presAssocID="{461FAFE6-FC31-43A5-AC8B-452C9A2270E7}" presName="rootConnector1" presStyleLbl="node1" presStyleIdx="0" presStyleCnt="0"/>
      <dgm:spPr/>
    </dgm:pt>
    <dgm:pt modelId="{627AF7FA-9E96-4E66-A546-3188598A7AE2}" type="pres">
      <dgm:prSet presAssocID="{461FAFE6-FC31-43A5-AC8B-452C9A2270E7}" presName="hierChild2" presStyleCnt="0"/>
      <dgm:spPr/>
    </dgm:pt>
    <dgm:pt modelId="{B5EC75FC-4690-445B-A243-4AD72F67AACF}" type="pres">
      <dgm:prSet presAssocID="{2E0C2E5E-9C9C-433F-9259-F5E84741F8B1}" presName="Name37" presStyleLbl="parChTrans1D2" presStyleIdx="0" presStyleCnt="7"/>
      <dgm:spPr/>
    </dgm:pt>
    <dgm:pt modelId="{7D4B435C-59FE-4A4A-A1F5-64701DED39F5}" type="pres">
      <dgm:prSet presAssocID="{8E762797-3D6A-4DFF-8613-B055C351D3EE}" presName="hierRoot2" presStyleCnt="0">
        <dgm:presLayoutVars>
          <dgm:hierBranch val="init"/>
        </dgm:presLayoutVars>
      </dgm:prSet>
      <dgm:spPr/>
    </dgm:pt>
    <dgm:pt modelId="{1EBE3D3A-5351-4B2F-B65A-5A88C2F89916}" type="pres">
      <dgm:prSet presAssocID="{8E762797-3D6A-4DFF-8613-B055C351D3EE}" presName="rootComposite" presStyleCnt="0"/>
      <dgm:spPr/>
    </dgm:pt>
    <dgm:pt modelId="{5FACC660-2ED9-489D-AFEB-34AD0AFA7ABF}" type="pres">
      <dgm:prSet presAssocID="{8E762797-3D6A-4DFF-8613-B055C351D3EE}" presName="rootText" presStyleLbl="node2" presStyleIdx="0" presStyleCnt="7">
        <dgm:presLayoutVars>
          <dgm:chPref val="3"/>
        </dgm:presLayoutVars>
      </dgm:prSet>
      <dgm:spPr/>
    </dgm:pt>
    <dgm:pt modelId="{43C42BAD-AF62-4A66-8A77-104690ED1964}" type="pres">
      <dgm:prSet presAssocID="{8E762797-3D6A-4DFF-8613-B055C351D3EE}" presName="rootConnector" presStyleLbl="node2" presStyleIdx="0" presStyleCnt="7"/>
      <dgm:spPr/>
    </dgm:pt>
    <dgm:pt modelId="{27D59E64-B543-48DC-A54D-FFD801AADF8C}" type="pres">
      <dgm:prSet presAssocID="{8E762797-3D6A-4DFF-8613-B055C351D3EE}" presName="hierChild4" presStyleCnt="0"/>
      <dgm:spPr/>
    </dgm:pt>
    <dgm:pt modelId="{C3AB04AF-FC53-4E5E-B83D-1DCB5CE74A9A}" type="pres">
      <dgm:prSet presAssocID="{EC4A118B-D163-4076-A8BC-8C2F1E997071}" presName="Name37" presStyleLbl="parChTrans1D3" presStyleIdx="0" presStyleCnt="22"/>
      <dgm:spPr/>
    </dgm:pt>
    <dgm:pt modelId="{9BF07308-93D7-4FE2-8DB6-D54303107857}" type="pres">
      <dgm:prSet presAssocID="{38B1F61A-F20A-4017-82E6-CF9DD02B5D61}" presName="hierRoot2" presStyleCnt="0">
        <dgm:presLayoutVars>
          <dgm:hierBranch val="init"/>
        </dgm:presLayoutVars>
      </dgm:prSet>
      <dgm:spPr/>
    </dgm:pt>
    <dgm:pt modelId="{70529D69-3D3C-40C9-B648-022E1D611930}" type="pres">
      <dgm:prSet presAssocID="{38B1F61A-F20A-4017-82E6-CF9DD02B5D61}" presName="rootComposite" presStyleCnt="0"/>
      <dgm:spPr/>
    </dgm:pt>
    <dgm:pt modelId="{088DDF22-EDBC-4771-A5DA-A0DFA69EEDB0}" type="pres">
      <dgm:prSet presAssocID="{38B1F61A-F20A-4017-82E6-CF9DD02B5D61}" presName="rootText" presStyleLbl="node3" presStyleIdx="0" presStyleCnt="22">
        <dgm:presLayoutVars>
          <dgm:chPref val="3"/>
        </dgm:presLayoutVars>
      </dgm:prSet>
      <dgm:spPr/>
    </dgm:pt>
    <dgm:pt modelId="{CE760104-332A-4143-83CF-4C3B2DD1502C}" type="pres">
      <dgm:prSet presAssocID="{38B1F61A-F20A-4017-82E6-CF9DD02B5D61}" presName="rootConnector" presStyleLbl="node3" presStyleIdx="0" presStyleCnt="22"/>
      <dgm:spPr/>
    </dgm:pt>
    <dgm:pt modelId="{A0B977E3-319D-4B62-938D-BC9700406A91}" type="pres">
      <dgm:prSet presAssocID="{38B1F61A-F20A-4017-82E6-CF9DD02B5D61}" presName="hierChild4" presStyleCnt="0"/>
      <dgm:spPr/>
    </dgm:pt>
    <dgm:pt modelId="{0F4494D8-EE11-4724-B6BD-4CA0F1E2E8EE}" type="pres">
      <dgm:prSet presAssocID="{38B1F61A-F20A-4017-82E6-CF9DD02B5D61}" presName="hierChild5" presStyleCnt="0"/>
      <dgm:spPr/>
    </dgm:pt>
    <dgm:pt modelId="{5CD97FB8-C3DB-4DDA-84D0-91DC9469BC93}" type="pres">
      <dgm:prSet presAssocID="{301303AB-C006-47A8-8D8D-34B73E557A89}" presName="Name37" presStyleLbl="parChTrans1D3" presStyleIdx="1" presStyleCnt="22"/>
      <dgm:spPr/>
    </dgm:pt>
    <dgm:pt modelId="{978524E9-2826-4849-A187-C1E51F526FFC}" type="pres">
      <dgm:prSet presAssocID="{E17B935B-3730-4318-A3B1-E041A4F428F7}" presName="hierRoot2" presStyleCnt="0">
        <dgm:presLayoutVars>
          <dgm:hierBranch val="init"/>
        </dgm:presLayoutVars>
      </dgm:prSet>
      <dgm:spPr/>
    </dgm:pt>
    <dgm:pt modelId="{D87D0958-B7E4-4C9E-A10C-F805668CD370}" type="pres">
      <dgm:prSet presAssocID="{E17B935B-3730-4318-A3B1-E041A4F428F7}" presName="rootComposite" presStyleCnt="0"/>
      <dgm:spPr/>
    </dgm:pt>
    <dgm:pt modelId="{8EDE38B4-BC5C-4A9D-BBE6-55DD91568F43}" type="pres">
      <dgm:prSet presAssocID="{E17B935B-3730-4318-A3B1-E041A4F428F7}" presName="rootText" presStyleLbl="node3" presStyleIdx="1" presStyleCnt="22">
        <dgm:presLayoutVars>
          <dgm:chPref val="3"/>
        </dgm:presLayoutVars>
      </dgm:prSet>
      <dgm:spPr/>
    </dgm:pt>
    <dgm:pt modelId="{EEC05B36-E6A1-4361-848A-619D952C5D30}" type="pres">
      <dgm:prSet presAssocID="{E17B935B-3730-4318-A3B1-E041A4F428F7}" presName="rootConnector" presStyleLbl="node3" presStyleIdx="1" presStyleCnt="22"/>
      <dgm:spPr/>
    </dgm:pt>
    <dgm:pt modelId="{195752B5-3D92-4658-BDEA-7D169E55A403}" type="pres">
      <dgm:prSet presAssocID="{E17B935B-3730-4318-A3B1-E041A4F428F7}" presName="hierChild4" presStyleCnt="0"/>
      <dgm:spPr/>
    </dgm:pt>
    <dgm:pt modelId="{82C6B031-2CDA-467C-864D-6099D66134B8}" type="pres">
      <dgm:prSet presAssocID="{E17B935B-3730-4318-A3B1-E041A4F428F7}" presName="hierChild5" presStyleCnt="0"/>
      <dgm:spPr/>
    </dgm:pt>
    <dgm:pt modelId="{8B3C4C7A-D4A5-4C1D-9558-40018E426190}" type="pres">
      <dgm:prSet presAssocID="{8E762797-3D6A-4DFF-8613-B055C351D3EE}" presName="hierChild5" presStyleCnt="0"/>
      <dgm:spPr/>
    </dgm:pt>
    <dgm:pt modelId="{4DED3532-D3FE-442A-BF91-C21AE548A17F}" type="pres">
      <dgm:prSet presAssocID="{B6461733-609B-4F22-90F4-C9C1699BB386}" presName="Name37" presStyleLbl="parChTrans1D2" presStyleIdx="1" presStyleCnt="7"/>
      <dgm:spPr/>
    </dgm:pt>
    <dgm:pt modelId="{2BB4E613-41AB-42D8-A98F-0B12C6928A1B}" type="pres">
      <dgm:prSet presAssocID="{F37874A9-04B3-4ACC-9996-157FC0D02D43}" presName="hierRoot2" presStyleCnt="0">
        <dgm:presLayoutVars>
          <dgm:hierBranch val="init"/>
        </dgm:presLayoutVars>
      </dgm:prSet>
      <dgm:spPr/>
    </dgm:pt>
    <dgm:pt modelId="{7D070F54-B909-4B7B-BD88-8DE617C154A1}" type="pres">
      <dgm:prSet presAssocID="{F37874A9-04B3-4ACC-9996-157FC0D02D43}" presName="rootComposite" presStyleCnt="0"/>
      <dgm:spPr/>
    </dgm:pt>
    <dgm:pt modelId="{23C52F36-731E-4B60-AEB5-4EDCB81C39CE}" type="pres">
      <dgm:prSet presAssocID="{F37874A9-04B3-4ACC-9996-157FC0D02D43}" presName="rootText" presStyleLbl="node2" presStyleIdx="1" presStyleCnt="7">
        <dgm:presLayoutVars>
          <dgm:chPref val="3"/>
        </dgm:presLayoutVars>
      </dgm:prSet>
      <dgm:spPr/>
    </dgm:pt>
    <dgm:pt modelId="{D39A39DC-E789-4F24-9651-DB8B7B2BA310}" type="pres">
      <dgm:prSet presAssocID="{F37874A9-04B3-4ACC-9996-157FC0D02D43}" presName="rootConnector" presStyleLbl="node2" presStyleIdx="1" presStyleCnt="7"/>
      <dgm:spPr/>
    </dgm:pt>
    <dgm:pt modelId="{26416A68-4860-497C-8E4E-0EDC54200925}" type="pres">
      <dgm:prSet presAssocID="{F37874A9-04B3-4ACC-9996-157FC0D02D43}" presName="hierChild4" presStyleCnt="0"/>
      <dgm:spPr/>
    </dgm:pt>
    <dgm:pt modelId="{12416F41-076E-4B8B-A75F-B82EAE516949}" type="pres">
      <dgm:prSet presAssocID="{AFEB3099-0944-48A1-ACCF-88CF8ED78115}" presName="Name37" presStyleLbl="parChTrans1D3" presStyleIdx="2" presStyleCnt="22"/>
      <dgm:spPr/>
    </dgm:pt>
    <dgm:pt modelId="{D7339E46-D30A-43B1-8830-3C9AD104AC25}" type="pres">
      <dgm:prSet presAssocID="{2C720194-BDAE-459C-8D2C-D31EABA294B7}" presName="hierRoot2" presStyleCnt="0">
        <dgm:presLayoutVars>
          <dgm:hierBranch val="init"/>
        </dgm:presLayoutVars>
      </dgm:prSet>
      <dgm:spPr/>
    </dgm:pt>
    <dgm:pt modelId="{3114EA7E-372D-47EB-942C-80F03203E924}" type="pres">
      <dgm:prSet presAssocID="{2C720194-BDAE-459C-8D2C-D31EABA294B7}" presName="rootComposite" presStyleCnt="0"/>
      <dgm:spPr/>
    </dgm:pt>
    <dgm:pt modelId="{9F05D5D7-559E-4FD7-B997-94D5B27F3F1C}" type="pres">
      <dgm:prSet presAssocID="{2C720194-BDAE-459C-8D2C-D31EABA294B7}" presName="rootText" presStyleLbl="node3" presStyleIdx="2" presStyleCnt="22">
        <dgm:presLayoutVars>
          <dgm:chPref val="3"/>
        </dgm:presLayoutVars>
      </dgm:prSet>
      <dgm:spPr/>
    </dgm:pt>
    <dgm:pt modelId="{E85A5DE9-4814-43A7-8D71-F598109D2C1F}" type="pres">
      <dgm:prSet presAssocID="{2C720194-BDAE-459C-8D2C-D31EABA294B7}" presName="rootConnector" presStyleLbl="node3" presStyleIdx="2" presStyleCnt="22"/>
      <dgm:spPr/>
    </dgm:pt>
    <dgm:pt modelId="{0ACB328B-2529-40DD-9F9E-86CA9B222488}" type="pres">
      <dgm:prSet presAssocID="{2C720194-BDAE-459C-8D2C-D31EABA294B7}" presName="hierChild4" presStyleCnt="0"/>
      <dgm:spPr/>
    </dgm:pt>
    <dgm:pt modelId="{4149CB3F-7DD9-4461-BBE8-A9A5EBC5A3CD}" type="pres">
      <dgm:prSet presAssocID="{2C720194-BDAE-459C-8D2C-D31EABA294B7}" presName="hierChild5" presStyleCnt="0"/>
      <dgm:spPr/>
    </dgm:pt>
    <dgm:pt modelId="{97E3C28B-0DF1-4697-8348-6DB30895A94B}" type="pres">
      <dgm:prSet presAssocID="{36BADCA1-1FAB-4589-881D-A109084DE8BB}" presName="Name37" presStyleLbl="parChTrans1D3" presStyleIdx="3" presStyleCnt="22"/>
      <dgm:spPr/>
    </dgm:pt>
    <dgm:pt modelId="{F4680E4C-53BE-4DD2-984E-C408E61C626B}" type="pres">
      <dgm:prSet presAssocID="{2C74C250-BFF6-4B33-9355-7656FEF6CF18}" presName="hierRoot2" presStyleCnt="0">
        <dgm:presLayoutVars>
          <dgm:hierBranch val="init"/>
        </dgm:presLayoutVars>
      </dgm:prSet>
      <dgm:spPr/>
    </dgm:pt>
    <dgm:pt modelId="{C0AC05A1-3EB6-4EE3-B70B-F6BDB3E3E3D3}" type="pres">
      <dgm:prSet presAssocID="{2C74C250-BFF6-4B33-9355-7656FEF6CF18}" presName="rootComposite" presStyleCnt="0"/>
      <dgm:spPr/>
    </dgm:pt>
    <dgm:pt modelId="{E8B4D408-B0CD-4DC5-8223-B67EB99F831D}" type="pres">
      <dgm:prSet presAssocID="{2C74C250-BFF6-4B33-9355-7656FEF6CF18}" presName="rootText" presStyleLbl="node3" presStyleIdx="3" presStyleCnt="22">
        <dgm:presLayoutVars>
          <dgm:chPref val="3"/>
        </dgm:presLayoutVars>
      </dgm:prSet>
      <dgm:spPr/>
    </dgm:pt>
    <dgm:pt modelId="{80A5BBD0-4241-4066-8EA1-CF5F580DEAEB}" type="pres">
      <dgm:prSet presAssocID="{2C74C250-BFF6-4B33-9355-7656FEF6CF18}" presName="rootConnector" presStyleLbl="node3" presStyleIdx="3" presStyleCnt="22"/>
      <dgm:spPr/>
    </dgm:pt>
    <dgm:pt modelId="{5470EB44-8576-4082-B191-26DC44C81A1E}" type="pres">
      <dgm:prSet presAssocID="{2C74C250-BFF6-4B33-9355-7656FEF6CF18}" presName="hierChild4" presStyleCnt="0"/>
      <dgm:spPr/>
    </dgm:pt>
    <dgm:pt modelId="{B3A499C9-686F-4411-8296-7F4E2B77D8AA}" type="pres">
      <dgm:prSet presAssocID="{2C74C250-BFF6-4B33-9355-7656FEF6CF18}" presName="hierChild5" presStyleCnt="0"/>
      <dgm:spPr/>
    </dgm:pt>
    <dgm:pt modelId="{2CB34087-4678-4CD5-BAA5-E77F9A6431FF}" type="pres">
      <dgm:prSet presAssocID="{A79E49D8-D085-427E-9D80-CE25BD18968D}" presName="Name37" presStyleLbl="parChTrans1D3" presStyleIdx="4" presStyleCnt="22"/>
      <dgm:spPr/>
    </dgm:pt>
    <dgm:pt modelId="{8ABEE693-D508-4060-A33F-B8750D033F7A}" type="pres">
      <dgm:prSet presAssocID="{276D2AE5-C55D-498B-9454-DE5454C670C8}" presName="hierRoot2" presStyleCnt="0">
        <dgm:presLayoutVars>
          <dgm:hierBranch val="init"/>
        </dgm:presLayoutVars>
      </dgm:prSet>
      <dgm:spPr/>
    </dgm:pt>
    <dgm:pt modelId="{D2D7F862-00A6-4E23-A7B7-CBEF8E0BE9C9}" type="pres">
      <dgm:prSet presAssocID="{276D2AE5-C55D-498B-9454-DE5454C670C8}" presName="rootComposite" presStyleCnt="0"/>
      <dgm:spPr/>
    </dgm:pt>
    <dgm:pt modelId="{3A86CCCF-1CF6-4D02-A006-0B708575B55F}" type="pres">
      <dgm:prSet presAssocID="{276D2AE5-C55D-498B-9454-DE5454C670C8}" presName="rootText" presStyleLbl="node3" presStyleIdx="4" presStyleCnt="22">
        <dgm:presLayoutVars>
          <dgm:chPref val="3"/>
        </dgm:presLayoutVars>
      </dgm:prSet>
      <dgm:spPr/>
    </dgm:pt>
    <dgm:pt modelId="{BA40785D-F8BE-4C33-B352-8FF4CF368C3F}" type="pres">
      <dgm:prSet presAssocID="{276D2AE5-C55D-498B-9454-DE5454C670C8}" presName="rootConnector" presStyleLbl="node3" presStyleIdx="4" presStyleCnt="22"/>
      <dgm:spPr/>
    </dgm:pt>
    <dgm:pt modelId="{1A9ED882-B020-416C-AC6D-79BEC55EDEC3}" type="pres">
      <dgm:prSet presAssocID="{276D2AE5-C55D-498B-9454-DE5454C670C8}" presName="hierChild4" presStyleCnt="0"/>
      <dgm:spPr/>
    </dgm:pt>
    <dgm:pt modelId="{660D1475-A167-4666-BCE6-77A6F531A5B0}" type="pres">
      <dgm:prSet presAssocID="{276D2AE5-C55D-498B-9454-DE5454C670C8}" presName="hierChild5" presStyleCnt="0"/>
      <dgm:spPr/>
    </dgm:pt>
    <dgm:pt modelId="{41123B0A-F933-4364-B927-A33BB113426F}" type="pres">
      <dgm:prSet presAssocID="{5324E303-5841-40A7-802E-5E20FE051ED3}" presName="Name37" presStyleLbl="parChTrans1D3" presStyleIdx="5" presStyleCnt="22"/>
      <dgm:spPr/>
    </dgm:pt>
    <dgm:pt modelId="{433BEA79-E968-4EF1-9DB4-6F9DA113FD4D}" type="pres">
      <dgm:prSet presAssocID="{F4FA0063-9DE5-44DC-A837-F0C77309479B}" presName="hierRoot2" presStyleCnt="0">
        <dgm:presLayoutVars>
          <dgm:hierBranch val="init"/>
        </dgm:presLayoutVars>
      </dgm:prSet>
      <dgm:spPr/>
    </dgm:pt>
    <dgm:pt modelId="{A36039FC-8E60-43D0-BCA3-E90A518E5BEC}" type="pres">
      <dgm:prSet presAssocID="{F4FA0063-9DE5-44DC-A837-F0C77309479B}" presName="rootComposite" presStyleCnt="0"/>
      <dgm:spPr/>
    </dgm:pt>
    <dgm:pt modelId="{E72279BE-4649-465E-9D82-CAFE6D5E2D22}" type="pres">
      <dgm:prSet presAssocID="{F4FA0063-9DE5-44DC-A837-F0C77309479B}" presName="rootText" presStyleLbl="node3" presStyleIdx="5" presStyleCnt="22">
        <dgm:presLayoutVars>
          <dgm:chPref val="3"/>
        </dgm:presLayoutVars>
      </dgm:prSet>
      <dgm:spPr/>
    </dgm:pt>
    <dgm:pt modelId="{714FC054-DB9E-424E-87D5-8698EA8A9AF0}" type="pres">
      <dgm:prSet presAssocID="{F4FA0063-9DE5-44DC-A837-F0C77309479B}" presName="rootConnector" presStyleLbl="node3" presStyleIdx="5" presStyleCnt="22"/>
      <dgm:spPr/>
    </dgm:pt>
    <dgm:pt modelId="{8D6AD6C1-CBF9-4EE3-B225-DB73A8885D58}" type="pres">
      <dgm:prSet presAssocID="{F4FA0063-9DE5-44DC-A837-F0C77309479B}" presName="hierChild4" presStyleCnt="0"/>
      <dgm:spPr/>
    </dgm:pt>
    <dgm:pt modelId="{77BF5DBC-C6A8-4C37-88C4-FBD96320FE59}" type="pres">
      <dgm:prSet presAssocID="{F4FA0063-9DE5-44DC-A837-F0C77309479B}" presName="hierChild5" presStyleCnt="0"/>
      <dgm:spPr/>
    </dgm:pt>
    <dgm:pt modelId="{F42F6740-E1B8-452D-A2BC-16238254AEF7}" type="pres">
      <dgm:prSet presAssocID="{F37874A9-04B3-4ACC-9996-157FC0D02D43}" presName="hierChild5" presStyleCnt="0"/>
      <dgm:spPr/>
    </dgm:pt>
    <dgm:pt modelId="{86EC38CA-2FCA-4BDD-98B2-06FF04224354}" type="pres">
      <dgm:prSet presAssocID="{DB3BA03C-9568-4D5A-9695-45A62EE6A310}" presName="Name37" presStyleLbl="parChTrans1D2" presStyleIdx="2" presStyleCnt="7"/>
      <dgm:spPr/>
    </dgm:pt>
    <dgm:pt modelId="{38EE0D48-42A3-4599-BECD-E318DD21DFA7}" type="pres">
      <dgm:prSet presAssocID="{A797C950-5FEF-4254-8596-81D292A2901D}" presName="hierRoot2" presStyleCnt="0">
        <dgm:presLayoutVars>
          <dgm:hierBranch val="init"/>
        </dgm:presLayoutVars>
      </dgm:prSet>
      <dgm:spPr/>
    </dgm:pt>
    <dgm:pt modelId="{84890B7F-4AC7-4F3A-A410-6797DA98C471}" type="pres">
      <dgm:prSet presAssocID="{A797C950-5FEF-4254-8596-81D292A2901D}" presName="rootComposite" presStyleCnt="0"/>
      <dgm:spPr/>
    </dgm:pt>
    <dgm:pt modelId="{E76280BF-593B-41EA-8CB3-45D8C0F5CE8C}" type="pres">
      <dgm:prSet presAssocID="{A797C950-5FEF-4254-8596-81D292A2901D}" presName="rootText" presStyleLbl="node2" presStyleIdx="2" presStyleCnt="7">
        <dgm:presLayoutVars>
          <dgm:chPref val="3"/>
        </dgm:presLayoutVars>
      </dgm:prSet>
      <dgm:spPr/>
    </dgm:pt>
    <dgm:pt modelId="{8FDF7615-0B18-47D4-AB82-A909B87548BD}" type="pres">
      <dgm:prSet presAssocID="{A797C950-5FEF-4254-8596-81D292A2901D}" presName="rootConnector" presStyleLbl="node2" presStyleIdx="2" presStyleCnt="7"/>
      <dgm:spPr/>
    </dgm:pt>
    <dgm:pt modelId="{F5708CE6-EA8E-4DF1-897A-78EC39F7C839}" type="pres">
      <dgm:prSet presAssocID="{A797C950-5FEF-4254-8596-81D292A2901D}" presName="hierChild4" presStyleCnt="0"/>
      <dgm:spPr/>
    </dgm:pt>
    <dgm:pt modelId="{7CCE59FC-E9D9-4721-A2D8-49C3EECB29F0}" type="pres">
      <dgm:prSet presAssocID="{F60AAF87-078F-4131-A790-6113B119AE04}" presName="Name37" presStyleLbl="parChTrans1D3" presStyleIdx="6" presStyleCnt="22"/>
      <dgm:spPr/>
    </dgm:pt>
    <dgm:pt modelId="{C80185AF-93C4-4CB5-8D10-F83265777A4B}" type="pres">
      <dgm:prSet presAssocID="{F66250FC-953A-44AF-B684-EACAD81A6771}" presName="hierRoot2" presStyleCnt="0">
        <dgm:presLayoutVars>
          <dgm:hierBranch val="init"/>
        </dgm:presLayoutVars>
      </dgm:prSet>
      <dgm:spPr/>
    </dgm:pt>
    <dgm:pt modelId="{9909701A-39EE-4A1B-824D-CDA22BDF40B5}" type="pres">
      <dgm:prSet presAssocID="{F66250FC-953A-44AF-B684-EACAD81A6771}" presName="rootComposite" presStyleCnt="0"/>
      <dgm:spPr/>
    </dgm:pt>
    <dgm:pt modelId="{72A1AFE4-4BA5-4B2C-8948-8B37492E7F8B}" type="pres">
      <dgm:prSet presAssocID="{F66250FC-953A-44AF-B684-EACAD81A6771}" presName="rootText" presStyleLbl="node3" presStyleIdx="6" presStyleCnt="22">
        <dgm:presLayoutVars>
          <dgm:chPref val="3"/>
        </dgm:presLayoutVars>
      </dgm:prSet>
      <dgm:spPr/>
    </dgm:pt>
    <dgm:pt modelId="{4B9C8B89-5AEF-4384-BAE4-B20A57309DEC}" type="pres">
      <dgm:prSet presAssocID="{F66250FC-953A-44AF-B684-EACAD81A6771}" presName="rootConnector" presStyleLbl="node3" presStyleIdx="6" presStyleCnt="22"/>
      <dgm:spPr/>
    </dgm:pt>
    <dgm:pt modelId="{C9885747-9C4B-42AD-8216-CB40AC6E55E0}" type="pres">
      <dgm:prSet presAssocID="{F66250FC-953A-44AF-B684-EACAD81A6771}" presName="hierChild4" presStyleCnt="0"/>
      <dgm:spPr/>
    </dgm:pt>
    <dgm:pt modelId="{6EB3FA8F-742E-4D5D-9319-54A33C75F939}" type="pres">
      <dgm:prSet presAssocID="{F66250FC-953A-44AF-B684-EACAD81A6771}" presName="hierChild5" presStyleCnt="0"/>
      <dgm:spPr/>
    </dgm:pt>
    <dgm:pt modelId="{07EC484D-2BB4-4F6F-8BE9-541ABDFD519A}" type="pres">
      <dgm:prSet presAssocID="{E02B18D4-BF82-4BA5-8771-6924DA7590AB}" presName="Name37" presStyleLbl="parChTrans1D3" presStyleIdx="7" presStyleCnt="22"/>
      <dgm:spPr/>
    </dgm:pt>
    <dgm:pt modelId="{C42FB68D-12F2-4473-AFF8-D3531786AFF7}" type="pres">
      <dgm:prSet presAssocID="{5038CA58-8699-4173-A79E-C27BACDD3A20}" presName="hierRoot2" presStyleCnt="0">
        <dgm:presLayoutVars>
          <dgm:hierBranch val="init"/>
        </dgm:presLayoutVars>
      </dgm:prSet>
      <dgm:spPr/>
    </dgm:pt>
    <dgm:pt modelId="{557C669B-C13B-4FFC-A0BF-2AF02B0487C0}" type="pres">
      <dgm:prSet presAssocID="{5038CA58-8699-4173-A79E-C27BACDD3A20}" presName="rootComposite" presStyleCnt="0"/>
      <dgm:spPr/>
    </dgm:pt>
    <dgm:pt modelId="{9D9B9B97-B327-4BC8-8842-547F04907D26}" type="pres">
      <dgm:prSet presAssocID="{5038CA58-8699-4173-A79E-C27BACDD3A20}" presName="rootText" presStyleLbl="node3" presStyleIdx="7" presStyleCnt="22">
        <dgm:presLayoutVars>
          <dgm:chPref val="3"/>
        </dgm:presLayoutVars>
      </dgm:prSet>
      <dgm:spPr/>
    </dgm:pt>
    <dgm:pt modelId="{A5C5761D-4DD1-4E2B-82AB-B3B8C5BCB671}" type="pres">
      <dgm:prSet presAssocID="{5038CA58-8699-4173-A79E-C27BACDD3A20}" presName="rootConnector" presStyleLbl="node3" presStyleIdx="7" presStyleCnt="22"/>
      <dgm:spPr/>
    </dgm:pt>
    <dgm:pt modelId="{2BC6DEDF-997A-48DD-871D-BE27DDDD7516}" type="pres">
      <dgm:prSet presAssocID="{5038CA58-8699-4173-A79E-C27BACDD3A20}" presName="hierChild4" presStyleCnt="0"/>
      <dgm:spPr/>
    </dgm:pt>
    <dgm:pt modelId="{7FEAA3CF-970C-4D98-A067-3899D87E6814}" type="pres">
      <dgm:prSet presAssocID="{5038CA58-8699-4173-A79E-C27BACDD3A20}" presName="hierChild5" presStyleCnt="0"/>
      <dgm:spPr/>
    </dgm:pt>
    <dgm:pt modelId="{CDBE86C7-C518-420E-ABCA-271856E94E8D}" type="pres">
      <dgm:prSet presAssocID="{FCFF6CFE-B4FA-4117-BEED-F4BC4FC5F568}" presName="Name37" presStyleLbl="parChTrans1D3" presStyleIdx="8" presStyleCnt="22"/>
      <dgm:spPr/>
    </dgm:pt>
    <dgm:pt modelId="{9588B01A-6524-431C-B7A6-EF8B403F0578}" type="pres">
      <dgm:prSet presAssocID="{F119BAAF-C775-4FDF-9568-ABAE89B6027B}" presName="hierRoot2" presStyleCnt="0">
        <dgm:presLayoutVars>
          <dgm:hierBranch val="init"/>
        </dgm:presLayoutVars>
      </dgm:prSet>
      <dgm:spPr/>
    </dgm:pt>
    <dgm:pt modelId="{99417E94-8082-434A-B05C-46C6AEC4250E}" type="pres">
      <dgm:prSet presAssocID="{F119BAAF-C775-4FDF-9568-ABAE89B6027B}" presName="rootComposite" presStyleCnt="0"/>
      <dgm:spPr/>
    </dgm:pt>
    <dgm:pt modelId="{B364A2E5-9FC4-4EDD-BF7F-B37A50735A6C}" type="pres">
      <dgm:prSet presAssocID="{F119BAAF-C775-4FDF-9568-ABAE89B6027B}" presName="rootText" presStyleLbl="node3" presStyleIdx="8" presStyleCnt="22">
        <dgm:presLayoutVars>
          <dgm:chPref val="3"/>
        </dgm:presLayoutVars>
      </dgm:prSet>
      <dgm:spPr/>
    </dgm:pt>
    <dgm:pt modelId="{98C14562-9D57-42BF-8D1D-4E8B8810F0CD}" type="pres">
      <dgm:prSet presAssocID="{F119BAAF-C775-4FDF-9568-ABAE89B6027B}" presName="rootConnector" presStyleLbl="node3" presStyleIdx="8" presStyleCnt="22"/>
      <dgm:spPr/>
    </dgm:pt>
    <dgm:pt modelId="{D993265B-B1BF-4B03-9507-82872348BF85}" type="pres">
      <dgm:prSet presAssocID="{F119BAAF-C775-4FDF-9568-ABAE89B6027B}" presName="hierChild4" presStyleCnt="0"/>
      <dgm:spPr/>
    </dgm:pt>
    <dgm:pt modelId="{FD53FDAD-35A7-42FA-A9E8-E0EC46F899BF}" type="pres">
      <dgm:prSet presAssocID="{F119BAAF-C775-4FDF-9568-ABAE89B6027B}" presName="hierChild5" presStyleCnt="0"/>
      <dgm:spPr/>
    </dgm:pt>
    <dgm:pt modelId="{E4AE160E-6824-41D9-AA3B-D327332557D3}" type="pres">
      <dgm:prSet presAssocID="{B1C99D8F-A518-4DE4-B6B5-E6BCC9B45CFB}" presName="Name37" presStyleLbl="parChTrans1D3" presStyleIdx="9" presStyleCnt="22"/>
      <dgm:spPr/>
    </dgm:pt>
    <dgm:pt modelId="{00D4EC57-A1A4-4FE0-A31C-05474A8FF3E7}" type="pres">
      <dgm:prSet presAssocID="{B21F9E35-2C1B-44C7-8701-AE94C1A6E212}" presName="hierRoot2" presStyleCnt="0">
        <dgm:presLayoutVars>
          <dgm:hierBranch val="init"/>
        </dgm:presLayoutVars>
      </dgm:prSet>
      <dgm:spPr/>
    </dgm:pt>
    <dgm:pt modelId="{C2AF8E62-6F48-4DA0-BCE4-3F5E0B7798C7}" type="pres">
      <dgm:prSet presAssocID="{B21F9E35-2C1B-44C7-8701-AE94C1A6E212}" presName="rootComposite" presStyleCnt="0"/>
      <dgm:spPr/>
    </dgm:pt>
    <dgm:pt modelId="{DF8A01E6-EE80-4FFE-ABB9-E1F6E5D3E9DA}" type="pres">
      <dgm:prSet presAssocID="{B21F9E35-2C1B-44C7-8701-AE94C1A6E212}" presName="rootText" presStyleLbl="node3" presStyleIdx="9" presStyleCnt="22">
        <dgm:presLayoutVars>
          <dgm:chPref val="3"/>
        </dgm:presLayoutVars>
      </dgm:prSet>
      <dgm:spPr/>
    </dgm:pt>
    <dgm:pt modelId="{A5FE5543-9B93-47A2-8450-2338BB6E8523}" type="pres">
      <dgm:prSet presAssocID="{B21F9E35-2C1B-44C7-8701-AE94C1A6E212}" presName="rootConnector" presStyleLbl="node3" presStyleIdx="9" presStyleCnt="22"/>
      <dgm:spPr/>
    </dgm:pt>
    <dgm:pt modelId="{06ACCFD6-920F-4EC2-AA06-183DF7B83E1F}" type="pres">
      <dgm:prSet presAssocID="{B21F9E35-2C1B-44C7-8701-AE94C1A6E212}" presName="hierChild4" presStyleCnt="0"/>
      <dgm:spPr/>
    </dgm:pt>
    <dgm:pt modelId="{CD40A744-F9E8-4EA3-A989-7B991738B93D}" type="pres">
      <dgm:prSet presAssocID="{B21F9E35-2C1B-44C7-8701-AE94C1A6E212}" presName="hierChild5" presStyleCnt="0"/>
      <dgm:spPr/>
    </dgm:pt>
    <dgm:pt modelId="{DCE2C391-FDD7-4374-A899-A37F433B5884}" type="pres">
      <dgm:prSet presAssocID="{898B2BF1-1CA5-439F-B7B3-5B1F840F1C5F}" presName="Name37" presStyleLbl="parChTrans1D3" presStyleIdx="10" presStyleCnt="22"/>
      <dgm:spPr/>
    </dgm:pt>
    <dgm:pt modelId="{DEDC48CF-A662-4984-906D-FA7BD82233E5}" type="pres">
      <dgm:prSet presAssocID="{6154E5EF-9CA7-481D-A55C-E8F855336948}" presName="hierRoot2" presStyleCnt="0">
        <dgm:presLayoutVars>
          <dgm:hierBranch val="init"/>
        </dgm:presLayoutVars>
      </dgm:prSet>
      <dgm:spPr/>
    </dgm:pt>
    <dgm:pt modelId="{442813A1-5381-443D-978A-1F6AE12A3539}" type="pres">
      <dgm:prSet presAssocID="{6154E5EF-9CA7-481D-A55C-E8F855336948}" presName="rootComposite" presStyleCnt="0"/>
      <dgm:spPr/>
    </dgm:pt>
    <dgm:pt modelId="{CE5321DA-A639-4C23-B490-17A535EFB978}" type="pres">
      <dgm:prSet presAssocID="{6154E5EF-9CA7-481D-A55C-E8F855336948}" presName="rootText" presStyleLbl="node3" presStyleIdx="10" presStyleCnt="22">
        <dgm:presLayoutVars>
          <dgm:chPref val="3"/>
        </dgm:presLayoutVars>
      </dgm:prSet>
      <dgm:spPr/>
    </dgm:pt>
    <dgm:pt modelId="{FAF4D5AD-B5A5-4210-8418-D7CB97C12ABC}" type="pres">
      <dgm:prSet presAssocID="{6154E5EF-9CA7-481D-A55C-E8F855336948}" presName="rootConnector" presStyleLbl="node3" presStyleIdx="10" presStyleCnt="22"/>
      <dgm:spPr/>
    </dgm:pt>
    <dgm:pt modelId="{FCBD6F72-353E-4C57-858D-B12E99BB96D4}" type="pres">
      <dgm:prSet presAssocID="{6154E5EF-9CA7-481D-A55C-E8F855336948}" presName="hierChild4" presStyleCnt="0"/>
      <dgm:spPr/>
    </dgm:pt>
    <dgm:pt modelId="{DC4C4A68-6FB4-4448-8975-3C2336B986C1}" type="pres">
      <dgm:prSet presAssocID="{6154E5EF-9CA7-481D-A55C-E8F855336948}" presName="hierChild5" presStyleCnt="0"/>
      <dgm:spPr/>
    </dgm:pt>
    <dgm:pt modelId="{99E59C4F-E976-4348-ADCC-74991298E3BF}" type="pres">
      <dgm:prSet presAssocID="{6B547265-666D-4D38-9F67-4AF9A52703BB}" presName="Name37" presStyleLbl="parChTrans1D3" presStyleIdx="11" presStyleCnt="22"/>
      <dgm:spPr/>
    </dgm:pt>
    <dgm:pt modelId="{D12DA8FB-7AA8-43AE-ACC9-8C85EAA346FF}" type="pres">
      <dgm:prSet presAssocID="{985C67E7-7599-4E57-AAC1-A6C795DC1CA7}" presName="hierRoot2" presStyleCnt="0">
        <dgm:presLayoutVars>
          <dgm:hierBranch val="init"/>
        </dgm:presLayoutVars>
      </dgm:prSet>
      <dgm:spPr/>
    </dgm:pt>
    <dgm:pt modelId="{A5DE7E01-D964-43C8-BC77-53C25945A552}" type="pres">
      <dgm:prSet presAssocID="{985C67E7-7599-4E57-AAC1-A6C795DC1CA7}" presName="rootComposite" presStyleCnt="0"/>
      <dgm:spPr/>
    </dgm:pt>
    <dgm:pt modelId="{8095FBC5-C99F-42F0-B7E3-2DC1B0710882}" type="pres">
      <dgm:prSet presAssocID="{985C67E7-7599-4E57-AAC1-A6C795DC1CA7}" presName="rootText" presStyleLbl="node3" presStyleIdx="11" presStyleCnt="22">
        <dgm:presLayoutVars>
          <dgm:chPref val="3"/>
        </dgm:presLayoutVars>
      </dgm:prSet>
      <dgm:spPr/>
    </dgm:pt>
    <dgm:pt modelId="{75430E5D-C531-4FCA-8F8F-5D7CFF3EA05E}" type="pres">
      <dgm:prSet presAssocID="{985C67E7-7599-4E57-AAC1-A6C795DC1CA7}" presName="rootConnector" presStyleLbl="node3" presStyleIdx="11" presStyleCnt="22"/>
      <dgm:spPr/>
    </dgm:pt>
    <dgm:pt modelId="{8C3C66E8-F587-48E3-B243-CFF4EB72A400}" type="pres">
      <dgm:prSet presAssocID="{985C67E7-7599-4E57-AAC1-A6C795DC1CA7}" presName="hierChild4" presStyleCnt="0"/>
      <dgm:spPr/>
    </dgm:pt>
    <dgm:pt modelId="{48FD81AA-D8EA-4401-BDEC-48F3D59AB5AB}" type="pres">
      <dgm:prSet presAssocID="{985C67E7-7599-4E57-AAC1-A6C795DC1CA7}" presName="hierChild5" presStyleCnt="0"/>
      <dgm:spPr/>
    </dgm:pt>
    <dgm:pt modelId="{20F46D45-1E4C-4152-9A98-78BEE0EFBFF2}" type="pres">
      <dgm:prSet presAssocID="{E2669468-9E1F-43A7-8B52-D09BC504A18E}" presName="Name37" presStyleLbl="parChTrans1D3" presStyleIdx="12" presStyleCnt="22"/>
      <dgm:spPr/>
    </dgm:pt>
    <dgm:pt modelId="{68C2FF18-905A-45C7-B9E2-563974342C09}" type="pres">
      <dgm:prSet presAssocID="{366C949F-CA33-4850-9CEF-15441F51C437}" presName="hierRoot2" presStyleCnt="0">
        <dgm:presLayoutVars>
          <dgm:hierBranch val="init"/>
        </dgm:presLayoutVars>
      </dgm:prSet>
      <dgm:spPr/>
    </dgm:pt>
    <dgm:pt modelId="{C4D1298C-3FC0-489B-95D1-4AA224FE1BAB}" type="pres">
      <dgm:prSet presAssocID="{366C949F-CA33-4850-9CEF-15441F51C437}" presName="rootComposite" presStyleCnt="0"/>
      <dgm:spPr/>
    </dgm:pt>
    <dgm:pt modelId="{A80E28F3-2F93-4406-B5F2-2B6330D258BF}" type="pres">
      <dgm:prSet presAssocID="{366C949F-CA33-4850-9CEF-15441F51C437}" presName="rootText" presStyleLbl="node3" presStyleIdx="12" presStyleCnt="22">
        <dgm:presLayoutVars>
          <dgm:chPref val="3"/>
        </dgm:presLayoutVars>
      </dgm:prSet>
      <dgm:spPr/>
    </dgm:pt>
    <dgm:pt modelId="{5BDF0744-0992-4595-BCDE-47B958821D49}" type="pres">
      <dgm:prSet presAssocID="{366C949F-CA33-4850-9CEF-15441F51C437}" presName="rootConnector" presStyleLbl="node3" presStyleIdx="12" presStyleCnt="22"/>
      <dgm:spPr/>
    </dgm:pt>
    <dgm:pt modelId="{D6AFB7B3-0A31-4C59-A66E-235E8548937C}" type="pres">
      <dgm:prSet presAssocID="{366C949F-CA33-4850-9CEF-15441F51C437}" presName="hierChild4" presStyleCnt="0"/>
      <dgm:spPr/>
    </dgm:pt>
    <dgm:pt modelId="{BBD6FFF2-3B59-4C40-9FBD-C9FF4FA5CDDB}" type="pres">
      <dgm:prSet presAssocID="{366C949F-CA33-4850-9CEF-15441F51C437}" presName="hierChild5" presStyleCnt="0"/>
      <dgm:spPr/>
    </dgm:pt>
    <dgm:pt modelId="{03E4FB09-A7D5-4027-BAAA-71AE63496DC8}" type="pres">
      <dgm:prSet presAssocID="{E4AF0CB0-4151-4E45-A4B5-A895B99BE37A}" presName="Name37" presStyleLbl="parChTrans1D3" presStyleIdx="13" presStyleCnt="22"/>
      <dgm:spPr/>
    </dgm:pt>
    <dgm:pt modelId="{59929759-4F5A-4AF1-AA08-0C94E45CF4EE}" type="pres">
      <dgm:prSet presAssocID="{A8FB86D9-4CCB-471D-85D5-0E9A5983B15B}" presName="hierRoot2" presStyleCnt="0">
        <dgm:presLayoutVars>
          <dgm:hierBranch val="init"/>
        </dgm:presLayoutVars>
      </dgm:prSet>
      <dgm:spPr/>
    </dgm:pt>
    <dgm:pt modelId="{528322C4-90C5-40B8-8458-C9F4F1F9087F}" type="pres">
      <dgm:prSet presAssocID="{A8FB86D9-4CCB-471D-85D5-0E9A5983B15B}" presName="rootComposite" presStyleCnt="0"/>
      <dgm:spPr/>
    </dgm:pt>
    <dgm:pt modelId="{4FEC492A-3B8D-4592-B4B3-2F9AD4BC4DCE}" type="pres">
      <dgm:prSet presAssocID="{A8FB86D9-4CCB-471D-85D5-0E9A5983B15B}" presName="rootText" presStyleLbl="node3" presStyleIdx="13" presStyleCnt="22">
        <dgm:presLayoutVars>
          <dgm:chPref val="3"/>
        </dgm:presLayoutVars>
      </dgm:prSet>
      <dgm:spPr/>
    </dgm:pt>
    <dgm:pt modelId="{FEEDF1A5-F253-4502-B3DA-F347FB804099}" type="pres">
      <dgm:prSet presAssocID="{A8FB86D9-4CCB-471D-85D5-0E9A5983B15B}" presName="rootConnector" presStyleLbl="node3" presStyleIdx="13" presStyleCnt="22"/>
      <dgm:spPr/>
    </dgm:pt>
    <dgm:pt modelId="{AEB8A9BD-0A9F-4E19-B990-93CC040DCC7F}" type="pres">
      <dgm:prSet presAssocID="{A8FB86D9-4CCB-471D-85D5-0E9A5983B15B}" presName="hierChild4" presStyleCnt="0"/>
      <dgm:spPr/>
    </dgm:pt>
    <dgm:pt modelId="{3324DA82-9A6A-4A65-BE95-6ED569657942}" type="pres">
      <dgm:prSet presAssocID="{A8FB86D9-4CCB-471D-85D5-0E9A5983B15B}" presName="hierChild5" presStyleCnt="0"/>
      <dgm:spPr/>
    </dgm:pt>
    <dgm:pt modelId="{70370773-9DF8-47B6-B369-60F297CBDE9F}" type="pres">
      <dgm:prSet presAssocID="{A797C950-5FEF-4254-8596-81D292A2901D}" presName="hierChild5" presStyleCnt="0"/>
      <dgm:spPr/>
    </dgm:pt>
    <dgm:pt modelId="{0F7A931F-7518-4EF2-A8CC-FEECF05D241F}" type="pres">
      <dgm:prSet presAssocID="{34039894-0A1B-4679-993C-8B925A753526}" presName="Name37" presStyleLbl="parChTrans1D2" presStyleIdx="3" presStyleCnt="7"/>
      <dgm:spPr/>
    </dgm:pt>
    <dgm:pt modelId="{0A52BD64-6E5A-4553-B52F-00D0C541DF02}" type="pres">
      <dgm:prSet presAssocID="{B751C493-5B0E-412F-AEFB-96E762AAF15F}" presName="hierRoot2" presStyleCnt="0">
        <dgm:presLayoutVars>
          <dgm:hierBranch val="init"/>
        </dgm:presLayoutVars>
      </dgm:prSet>
      <dgm:spPr/>
    </dgm:pt>
    <dgm:pt modelId="{858F8055-0D61-49AC-B52A-52C2D86294DA}" type="pres">
      <dgm:prSet presAssocID="{B751C493-5B0E-412F-AEFB-96E762AAF15F}" presName="rootComposite" presStyleCnt="0"/>
      <dgm:spPr/>
    </dgm:pt>
    <dgm:pt modelId="{C0FE04DB-BFF8-4E91-8B98-A60D08931033}" type="pres">
      <dgm:prSet presAssocID="{B751C493-5B0E-412F-AEFB-96E762AAF15F}" presName="rootText" presStyleLbl="node2" presStyleIdx="3" presStyleCnt="7">
        <dgm:presLayoutVars>
          <dgm:chPref val="3"/>
        </dgm:presLayoutVars>
      </dgm:prSet>
      <dgm:spPr/>
    </dgm:pt>
    <dgm:pt modelId="{B26EF36E-6AB3-44BE-BF7A-A2222794FF83}" type="pres">
      <dgm:prSet presAssocID="{B751C493-5B0E-412F-AEFB-96E762AAF15F}" presName="rootConnector" presStyleLbl="node2" presStyleIdx="3" presStyleCnt="7"/>
      <dgm:spPr/>
    </dgm:pt>
    <dgm:pt modelId="{D18BFDD9-B46F-449F-A9DE-F32A2F988CD3}" type="pres">
      <dgm:prSet presAssocID="{B751C493-5B0E-412F-AEFB-96E762AAF15F}" presName="hierChild4" presStyleCnt="0"/>
      <dgm:spPr/>
    </dgm:pt>
    <dgm:pt modelId="{662E2202-3472-42DB-BE6C-4B9E7F067F1B}" type="pres">
      <dgm:prSet presAssocID="{DE5E0C15-0EDD-4AD2-A497-12E803C030C4}" presName="Name37" presStyleLbl="parChTrans1D3" presStyleIdx="14" presStyleCnt="22"/>
      <dgm:spPr/>
    </dgm:pt>
    <dgm:pt modelId="{7A39E99B-3DB8-4C5A-A68F-2552BC379898}" type="pres">
      <dgm:prSet presAssocID="{A2D1C594-E525-4344-8072-F68A926DDD1F}" presName="hierRoot2" presStyleCnt="0">
        <dgm:presLayoutVars>
          <dgm:hierBranch val="init"/>
        </dgm:presLayoutVars>
      </dgm:prSet>
      <dgm:spPr/>
    </dgm:pt>
    <dgm:pt modelId="{64E3A1C4-C9B8-4DEA-BA4D-EF9628A46869}" type="pres">
      <dgm:prSet presAssocID="{A2D1C594-E525-4344-8072-F68A926DDD1F}" presName="rootComposite" presStyleCnt="0"/>
      <dgm:spPr/>
    </dgm:pt>
    <dgm:pt modelId="{8C7EDF54-B4FB-4903-BABD-C0F8A051F68F}" type="pres">
      <dgm:prSet presAssocID="{A2D1C594-E525-4344-8072-F68A926DDD1F}" presName="rootText" presStyleLbl="node3" presStyleIdx="14" presStyleCnt="22">
        <dgm:presLayoutVars>
          <dgm:chPref val="3"/>
        </dgm:presLayoutVars>
      </dgm:prSet>
      <dgm:spPr/>
    </dgm:pt>
    <dgm:pt modelId="{80130BB2-647B-4DD8-A23E-F0025EF3E9E7}" type="pres">
      <dgm:prSet presAssocID="{A2D1C594-E525-4344-8072-F68A926DDD1F}" presName="rootConnector" presStyleLbl="node3" presStyleIdx="14" presStyleCnt="22"/>
      <dgm:spPr/>
    </dgm:pt>
    <dgm:pt modelId="{5274208E-CD92-4AEF-9AEC-35CD6EC728E6}" type="pres">
      <dgm:prSet presAssocID="{A2D1C594-E525-4344-8072-F68A926DDD1F}" presName="hierChild4" presStyleCnt="0"/>
      <dgm:spPr/>
    </dgm:pt>
    <dgm:pt modelId="{0FAD621E-A52E-4C2F-A7B1-F2C7E5915EFE}" type="pres">
      <dgm:prSet presAssocID="{A2D1C594-E525-4344-8072-F68A926DDD1F}" presName="hierChild5" presStyleCnt="0"/>
      <dgm:spPr/>
    </dgm:pt>
    <dgm:pt modelId="{DEC68DC6-53E1-417C-BBC9-4BAFEE31DAEA}" type="pres">
      <dgm:prSet presAssocID="{B751C493-5B0E-412F-AEFB-96E762AAF15F}" presName="hierChild5" presStyleCnt="0"/>
      <dgm:spPr/>
    </dgm:pt>
    <dgm:pt modelId="{716428CA-CA11-4744-A883-F2864D781D58}" type="pres">
      <dgm:prSet presAssocID="{F033473F-650F-4210-8B0F-547388016A04}" presName="Name37" presStyleLbl="parChTrans1D2" presStyleIdx="4" presStyleCnt="7"/>
      <dgm:spPr/>
    </dgm:pt>
    <dgm:pt modelId="{D3B43A39-9142-4B72-867C-F97BE32BB1D2}" type="pres">
      <dgm:prSet presAssocID="{5B19575B-68EF-4CEC-8641-1650524D9D30}" presName="hierRoot2" presStyleCnt="0">
        <dgm:presLayoutVars>
          <dgm:hierBranch val="init"/>
        </dgm:presLayoutVars>
      </dgm:prSet>
      <dgm:spPr/>
    </dgm:pt>
    <dgm:pt modelId="{76458C05-9D6C-482C-BF9C-EFFDA1EBA808}" type="pres">
      <dgm:prSet presAssocID="{5B19575B-68EF-4CEC-8641-1650524D9D30}" presName="rootComposite" presStyleCnt="0"/>
      <dgm:spPr/>
    </dgm:pt>
    <dgm:pt modelId="{8CE6CA43-5AF1-4621-A2DD-60E3279A3FD9}" type="pres">
      <dgm:prSet presAssocID="{5B19575B-68EF-4CEC-8641-1650524D9D30}" presName="rootText" presStyleLbl="node2" presStyleIdx="4" presStyleCnt="7">
        <dgm:presLayoutVars>
          <dgm:chPref val="3"/>
        </dgm:presLayoutVars>
      </dgm:prSet>
      <dgm:spPr/>
    </dgm:pt>
    <dgm:pt modelId="{F17C243F-DD6F-4B5A-8A96-FAA86505D40F}" type="pres">
      <dgm:prSet presAssocID="{5B19575B-68EF-4CEC-8641-1650524D9D30}" presName="rootConnector" presStyleLbl="node2" presStyleIdx="4" presStyleCnt="7"/>
      <dgm:spPr/>
    </dgm:pt>
    <dgm:pt modelId="{418E47BE-0994-4514-9D11-A05B31563EA3}" type="pres">
      <dgm:prSet presAssocID="{5B19575B-68EF-4CEC-8641-1650524D9D30}" presName="hierChild4" presStyleCnt="0"/>
      <dgm:spPr/>
    </dgm:pt>
    <dgm:pt modelId="{5D040E6F-1629-4002-83F5-E7108916CDAF}" type="pres">
      <dgm:prSet presAssocID="{183DF859-237E-4C2A-BCFD-DA7160D26DC3}" presName="Name37" presStyleLbl="parChTrans1D3" presStyleIdx="15" presStyleCnt="22"/>
      <dgm:spPr/>
    </dgm:pt>
    <dgm:pt modelId="{84CDF010-CF7A-404C-91B4-A3F56FB355E2}" type="pres">
      <dgm:prSet presAssocID="{8C763A2F-07C0-4E76-9F9C-10F6F298AA36}" presName="hierRoot2" presStyleCnt="0">
        <dgm:presLayoutVars>
          <dgm:hierBranch val="init"/>
        </dgm:presLayoutVars>
      </dgm:prSet>
      <dgm:spPr/>
    </dgm:pt>
    <dgm:pt modelId="{4230E413-1819-4430-9815-A0B0F8549EE5}" type="pres">
      <dgm:prSet presAssocID="{8C763A2F-07C0-4E76-9F9C-10F6F298AA36}" presName="rootComposite" presStyleCnt="0"/>
      <dgm:spPr/>
    </dgm:pt>
    <dgm:pt modelId="{FD2D1CDE-6412-4E22-832A-C428559AE635}" type="pres">
      <dgm:prSet presAssocID="{8C763A2F-07C0-4E76-9F9C-10F6F298AA36}" presName="rootText" presStyleLbl="node3" presStyleIdx="15" presStyleCnt="22">
        <dgm:presLayoutVars>
          <dgm:chPref val="3"/>
        </dgm:presLayoutVars>
      </dgm:prSet>
      <dgm:spPr/>
    </dgm:pt>
    <dgm:pt modelId="{03B0FB29-F033-4632-82A9-B0604E1E48EB}" type="pres">
      <dgm:prSet presAssocID="{8C763A2F-07C0-4E76-9F9C-10F6F298AA36}" presName="rootConnector" presStyleLbl="node3" presStyleIdx="15" presStyleCnt="22"/>
      <dgm:spPr/>
    </dgm:pt>
    <dgm:pt modelId="{BBF9FF35-33EF-4772-B31C-E72A71BC5106}" type="pres">
      <dgm:prSet presAssocID="{8C763A2F-07C0-4E76-9F9C-10F6F298AA36}" presName="hierChild4" presStyleCnt="0"/>
      <dgm:spPr/>
    </dgm:pt>
    <dgm:pt modelId="{28B5494F-831D-4DD6-AB09-D43EEEEC2FC0}" type="pres">
      <dgm:prSet presAssocID="{8C763A2F-07C0-4E76-9F9C-10F6F298AA36}" presName="hierChild5" presStyleCnt="0"/>
      <dgm:spPr/>
    </dgm:pt>
    <dgm:pt modelId="{3AA2B12C-E0E7-4705-83F6-02ADFB939922}" type="pres">
      <dgm:prSet presAssocID="{3DFB25BB-604D-4938-AA4C-20464079413C}" presName="Name37" presStyleLbl="parChTrans1D3" presStyleIdx="16" presStyleCnt="22"/>
      <dgm:spPr/>
    </dgm:pt>
    <dgm:pt modelId="{30247B8E-4591-489B-98BA-262F848ED424}" type="pres">
      <dgm:prSet presAssocID="{92733516-C848-4CBF-B1A0-38A32999A9CE}" presName="hierRoot2" presStyleCnt="0">
        <dgm:presLayoutVars>
          <dgm:hierBranch val="init"/>
        </dgm:presLayoutVars>
      </dgm:prSet>
      <dgm:spPr/>
    </dgm:pt>
    <dgm:pt modelId="{2A79AF32-FA8F-4C18-9EC6-A4FE92E18074}" type="pres">
      <dgm:prSet presAssocID="{92733516-C848-4CBF-B1A0-38A32999A9CE}" presName="rootComposite" presStyleCnt="0"/>
      <dgm:spPr/>
    </dgm:pt>
    <dgm:pt modelId="{63C30C38-9393-498D-8027-2FCC641CF5EC}" type="pres">
      <dgm:prSet presAssocID="{92733516-C848-4CBF-B1A0-38A32999A9CE}" presName="rootText" presStyleLbl="node3" presStyleIdx="16" presStyleCnt="22">
        <dgm:presLayoutVars>
          <dgm:chPref val="3"/>
        </dgm:presLayoutVars>
      </dgm:prSet>
      <dgm:spPr/>
    </dgm:pt>
    <dgm:pt modelId="{6EAD053E-A118-4C76-887C-308F14531066}" type="pres">
      <dgm:prSet presAssocID="{92733516-C848-4CBF-B1A0-38A32999A9CE}" presName="rootConnector" presStyleLbl="node3" presStyleIdx="16" presStyleCnt="22"/>
      <dgm:spPr/>
    </dgm:pt>
    <dgm:pt modelId="{DC42C933-C593-4074-9BBC-5333CAA9BBBB}" type="pres">
      <dgm:prSet presAssocID="{92733516-C848-4CBF-B1A0-38A32999A9CE}" presName="hierChild4" presStyleCnt="0"/>
      <dgm:spPr/>
    </dgm:pt>
    <dgm:pt modelId="{DA6649D0-B96E-46D1-903F-716417CE859B}" type="pres">
      <dgm:prSet presAssocID="{92733516-C848-4CBF-B1A0-38A32999A9CE}" presName="hierChild5" presStyleCnt="0"/>
      <dgm:spPr/>
    </dgm:pt>
    <dgm:pt modelId="{66B1EE39-F187-4B8F-B38E-0396410B8E27}" type="pres">
      <dgm:prSet presAssocID="{8A67830B-6DF0-47E8-8971-193335A874FF}" presName="Name37" presStyleLbl="parChTrans1D3" presStyleIdx="17" presStyleCnt="22"/>
      <dgm:spPr/>
    </dgm:pt>
    <dgm:pt modelId="{1E3B9171-D7D3-442F-8872-9C8DC001D355}" type="pres">
      <dgm:prSet presAssocID="{0C5E0724-3B84-4B49-AF23-9C1FE14DCA08}" presName="hierRoot2" presStyleCnt="0">
        <dgm:presLayoutVars>
          <dgm:hierBranch val="init"/>
        </dgm:presLayoutVars>
      </dgm:prSet>
      <dgm:spPr/>
    </dgm:pt>
    <dgm:pt modelId="{0A894CFF-4F39-4E32-B9A8-087B7A5F0525}" type="pres">
      <dgm:prSet presAssocID="{0C5E0724-3B84-4B49-AF23-9C1FE14DCA08}" presName="rootComposite" presStyleCnt="0"/>
      <dgm:spPr/>
    </dgm:pt>
    <dgm:pt modelId="{851C1552-1A04-4FA1-887C-B365A87231A3}" type="pres">
      <dgm:prSet presAssocID="{0C5E0724-3B84-4B49-AF23-9C1FE14DCA08}" presName="rootText" presStyleLbl="node3" presStyleIdx="17" presStyleCnt="22">
        <dgm:presLayoutVars>
          <dgm:chPref val="3"/>
        </dgm:presLayoutVars>
      </dgm:prSet>
      <dgm:spPr/>
    </dgm:pt>
    <dgm:pt modelId="{BC3FF1F7-3AF3-476D-BA0A-17ED6CA82D17}" type="pres">
      <dgm:prSet presAssocID="{0C5E0724-3B84-4B49-AF23-9C1FE14DCA08}" presName="rootConnector" presStyleLbl="node3" presStyleIdx="17" presStyleCnt="22"/>
      <dgm:spPr/>
    </dgm:pt>
    <dgm:pt modelId="{8F733D6C-9A31-43D6-9767-25D9DA731928}" type="pres">
      <dgm:prSet presAssocID="{0C5E0724-3B84-4B49-AF23-9C1FE14DCA08}" presName="hierChild4" presStyleCnt="0"/>
      <dgm:spPr/>
    </dgm:pt>
    <dgm:pt modelId="{535CDFCA-6B87-4C8D-BD24-F5D569042685}" type="pres">
      <dgm:prSet presAssocID="{0C5E0724-3B84-4B49-AF23-9C1FE14DCA08}" presName="hierChild5" presStyleCnt="0"/>
      <dgm:spPr/>
    </dgm:pt>
    <dgm:pt modelId="{899137D7-80B5-45ED-8513-29AC567A3ED2}" type="pres">
      <dgm:prSet presAssocID="{FB3DAABE-004E-4672-A894-2692441A4236}" presName="Name37" presStyleLbl="parChTrans1D3" presStyleIdx="18" presStyleCnt="22"/>
      <dgm:spPr/>
    </dgm:pt>
    <dgm:pt modelId="{2837724A-FE38-44EF-80DE-6D5FE41953CF}" type="pres">
      <dgm:prSet presAssocID="{1BE65417-0BD5-46E8-AD9F-AFD56C4798F7}" presName="hierRoot2" presStyleCnt="0">
        <dgm:presLayoutVars>
          <dgm:hierBranch val="init"/>
        </dgm:presLayoutVars>
      </dgm:prSet>
      <dgm:spPr/>
    </dgm:pt>
    <dgm:pt modelId="{E4BD3749-E4CB-4403-91CB-B1E99E8EB9C2}" type="pres">
      <dgm:prSet presAssocID="{1BE65417-0BD5-46E8-AD9F-AFD56C4798F7}" presName="rootComposite" presStyleCnt="0"/>
      <dgm:spPr/>
    </dgm:pt>
    <dgm:pt modelId="{77E04A60-7E70-44FC-9C71-7829138F8F7F}" type="pres">
      <dgm:prSet presAssocID="{1BE65417-0BD5-46E8-AD9F-AFD56C4798F7}" presName="rootText" presStyleLbl="node3" presStyleIdx="18" presStyleCnt="22">
        <dgm:presLayoutVars>
          <dgm:chPref val="3"/>
        </dgm:presLayoutVars>
      </dgm:prSet>
      <dgm:spPr/>
    </dgm:pt>
    <dgm:pt modelId="{53FA3638-E652-4D62-AE0E-4063AC863102}" type="pres">
      <dgm:prSet presAssocID="{1BE65417-0BD5-46E8-AD9F-AFD56C4798F7}" presName="rootConnector" presStyleLbl="node3" presStyleIdx="18" presStyleCnt="22"/>
      <dgm:spPr/>
    </dgm:pt>
    <dgm:pt modelId="{A4F5E2A0-B131-4FF5-8D53-E8D629A7F257}" type="pres">
      <dgm:prSet presAssocID="{1BE65417-0BD5-46E8-AD9F-AFD56C4798F7}" presName="hierChild4" presStyleCnt="0"/>
      <dgm:spPr/>
    </dgm:pt>
    <dgm:pt modelId="{4322CC62-EF11-40C8-8A5C-F47D421612E1}" type="pres">
      <dgm:prSet presAssocID="{1BE65417-0BD5-46E8-AD9F-AFD56C4798F7}" presName="hierChild5" presStyleCnt="0"/>
      <dgm:spPr/>
    </dgm:pt>
    <dgm:pt modelId="{997587F4-AE19-4C42-9626-9D8B653976F3}" type="pres">
      <dgm:prSet presAssocID="{2903404F-342B-48B6-A3FE-9D26BA9CFBB7}" presName="Name37" presStyleLbl="parChTrans1D3" presStyleIdx="19" presStyleCnt="22"/>
      <dgm:spPr/>
    </dgm:pt>
    <dgm:pt modelId="{F7D80ED8-8259-4ABD-822F-A7A5F679B094}" type="pres">
      <dgm:prSet presAssocID="{69427F78-7AB5-45A9-9E23-0D5B88703439}" presName="hierRoot2" presStyleCnt="0">
        <dgm:presLayoutVars>
          <dgm:hierBranch val="init"/>
        </dgm:presLayoutVars>
      </dgm:prSet>
      <dgm:spPr/>
    </dgm:pt>
    <dgm:pt modelId="{037BA10F-60D2-46E5-B99C-81F389144A2E}" type="pres">
      <dgm:prSet presAssocID="{69427F78-7AB5-45A9-9E23-0D5B88703439}" presName="rootComposite" presStyleCnt="0"/>
      <dgm:spPr/>
    </dgm:pt>
    <dgm:pt modelId="{22ACB29C-FF8D-48A5-83E4-E753D827ED24}" type="pres">
      <dgm:prSet presAssocID="{69427F78-7AB5-45A9-9E23-0D5B88703439}" presName="rootText" presStyleLbl="node3" presStyleIdx="19" presStyleCnt="22">
        <dgm:presLayoutVars>
          <dgm:chPref val="3"/>
        </dgm:presLayoutVars>
      </dgm:prSet>
      <dgm:spPr/>
    </dgm:pt>
    <dgm:pt modelId="{AE044AC3-7917-4BF1-A2B2-C2D38853DD5B}" type="pres">
      <dgm:prSet presAssocID="{69427F78-7AB5-45A9-9E23-0D5B88703439}" presName="rootConnector" presStyleLbl="node3" presStyleIdx="19" presStyleCnt="22"/>
      <dgm:spPr/>
    </dgm:pt>
    <dgm:pt modelId="{9A460354-1C82-4012-AEC2-8736F0B4099D}" type="pres">
      <dgm:prSet presAssocID="{69427F78-7AB5-45A9-9E23-0D5B88703439}" presName="hierChild4" presStyleCnt="0"/>
      <dgm:spPr/>
    </dgm:pt>
    <dgm:pt modelId="{20E96A3F-76C0-4399-83EE-94B69463783B}" type="pres">
      <dgm:prSet presAssocID="{69427F78-7AB5-45A9-9E23-0D5B88703439}" presName="hierChild5" presStyleCnt="0"/>
      <dgm:spPr/>
    </dgm:pt>
    <dgm:pt modelId="{845AF8BF-02D2-4C35-913D-CD3524AD11E5}" type="pres">
      <dgm:prSet presAssocID="{5B19575B-68EF-4CEC-8641-1650524D9D30}" presName="hierChild5" presStyleCnt="0"/>
      <dgm:spPr/>
    </dgm:pt>
    <dgm:pt modelId="{43383B5D-797F-4F12-8340-F31061550506}" type="pres">
      <dgm:prSet presAssocID="{70CE178D-24CD-4389-B3E5-6C2ABD8ADEBB}" presName="Name37" presStyleLbl="parChTrans1D2" presStyleIdx="5" presStyleCnt="7"/>
      <dgm:spPr/>
    </dgm:pt>
    <dgm:pt modelId="{24017D19-839C-4362-B8BD-96EDC7D2B857}" type="pres">
      <dgm:prSet presAssocID="{472DAF2E-8278-4023-A36F-C04B307A8B8E}" presName="hierRoot2" presStyleCnt="0">
        <dgm:presLayoutVars>
          <dgm:hierBranch val="init"/>
        </dgm:presLayoutVars>
      </dgm:prSet>
      <dgm:spPr/>
    </dgm:pt>
    <dgm:pt modelId="{86F98877-450C-4FA5-B57C-600DC5BE93F1}" type="pres">
      <dgm:prSet presAssocID="{472DAF2E-8278-4023-A36F-C04B307A8B8E}" presName="rootComposite" presStyleCnt="0"/>
      <dgm:spPr/>
    </dgm:pt>
    <dgm:pt modelId="{A9051D7A-F9F2-4487-93AC-C6988811F235}" type="pres">
      <dgm:prSet presAssocID="{472DAF2E-8278-4023-A36F-C04B307A8B8E}" presName="rootText" presStyleLbl="node2" presStyleIdx="5" presStyleCnt="7">
        <dgm:presLayoutVars>
          <dgm:chPref val="3"/>
        </dgm:presLayoutVars>
      </dgm:prSet>
      <dgm:spPr/>
    </dgm:pt>
    <dgm:pt modelId="{BFCF2529-50C0-44B7-BF77-FD1356150372}" type="pres">
      <dgm:prSet presAssocID="{472DAF2E-8278-4023-A36F-C04B307A8B8E}" presName="rootConnector" presStyleLbl="node2" presStyleIdx="5" presStyleCnt="7"/>
      <dgm:spPr/>
    </dgm:pt>
    <dgm:pt modelId="{17A0BC67-D302-4227-B409-6681A01C5ED6}" type="pres">
      <dgm:prSet presAssocID="{472DAF2E-8278-4023-A36F-C04B307A8B8E}" presName="hierChild4" presStyleCnt="0"/>
      <dgm:spPr/>
    </dgm:pt>
    <dgm:pt modelId="{072C7576-E1B4-434C-A062-620BC269393C}" type="pres">
      <dgm:prSet presAssocID="{E1718938-61B5-4DE2-99CE-4FB479BD7294}" presName="Name37" presStyleLbl="parChTrans1D3" presStyleIdx="20" presStyleCnt="22"/>
      <dgm:spPr/>
    </dgm:pt>
    <dgm:pt modelId="{460F61E5-AF66-4031-9734-1D9F267F3644}" type="pres">
      <dgm:prSet presAssocID="{8123CB23-CDC6-42B6-BC84-04BB2678C612}" presName="hierRoot2" presStyleCnt="0">
        <dgm:presLayoutVars>
          <dgm:hierBranch val="init"/>
        </dgm:presLayoutVars>
      </dgm:prSet>
      <dgm:spPr/>
    </dgm:pt>
    <dgm:pt modelId="{92B00155-2353-4821-A456-10043BB38C79}" type="pres">
      <dgm:prSet presAssocID="{8123CB23-CDC6-42B6-BC84-04BB2678C612}" presName="rootComposite" presStyleCnt="0"/>
      <dgm:spPr/>
    </dgm:pt>
    <dgm:pt modelId="{166EA36C-0EF3-4B5B-902D-6BB2A175F68C}" type="pres">
      <dgm:prSet presAssocID="{8123CB23-CDC6-42B6-BC84-04BB2678C612}" presName="rootText" presStyleLbl="node3" presStyleIdx="20" presStyleCnt="22">
        <dgm:presLayoutVars>
          <dgm:chPref val="3"/>
        </dgm:presLayoutVars>
      </dgm:prSet>
      <dgm:spPr/>
    </dgm:pt>
    <dgm:pt modelId="{CF081751-C2EF-446D-BF6E-F1C45A18C0F6}" type="pres">
      <dgm:prSet presAssocID="{8123CB23-CDC6-42B6-BC84-04BB2678C612}" presName="rootConnector" presStyleLbl="node3" presStyleIdx="20" presStyleCnt="22"/>
      <dgm:spPr/>
    </dgm:pt>
    <dgm:pt modelId="{A818BD0E-2ABF-4B5B-875B-5547CD46A9E4}" type="pres">
      <dgm:prSet presAssocID="{8123CB23-CDC6-42B6-BC84-04BB2678C612}" presName="hierChild4" presStyleCnt="0"/>
      <dgm:spPr/>
    </dgm:pt>
    <dgm:pt modelId="{6F4F71BB-D94B-49FC-B595-B71A05340490}" type="pres">
      <dgm:prSet presAssocID="{8123CB23-CDC6-42B6-BC84-04BB2678C612}" presName="hierChild5" presStyleCnt="0"/>
      <dgm:spPr/>
    </dgm:pt>
    <dgm:pt modelId="{DF57D283-A32E-4B93-A30C-F0D29DC5C971}" type="pres">
      <dgm:prSet presAssocID="{472DAF2E-8278-4023-A36F-C04B307A8B8E}" presName="hierChild5" presStyleCnt="0"/>
      <dgm:spPr/>
    </dgm:pt>
    <dgm:pt modelId="{E131C7C4-8395-4BC0-895E-B7DF844748A2}" type="pres">
      <dgm:prSet presAssocID="{DCF3430A-12CE-49A5-82D4-2E53B145DAF0}" presName="Name37" presStyleLbl="parChTrans1D2" presStyleIdx="6" presStyleCnt="7"/>
      <dgm:spPr/>
    </dgm:pt>
    <dgm:pt modelId="{FDF594B5-A7E6-4F95-A549-1992D8FCBF64}" type="pres">
      <dgm:prSet presAssocID="{943C630E-1F96-427A-9703-7AAC42DD8DD3}" presName="hierRoot2" presStyleCnt="0">
        <dgm:presLayoutVars>
          <dgm:hierBranch val="init"/>
        </dgm:presLayoutVars>
      </dgm:prSet>
      <dgm:spPr/>
    </dgm:pt>
    <dgm:pt modelId="{F1DCFCEE-9DB3-4D3C-B14A-607D2F895710}" type="pres">
      <dgm:prSet presAssocID="{943C630E-1F96-427A-9703-7AAC42DD8DD3}" presName="rootComposite" presStyleCnt="0"/>
      <dgm:spPr/>
    </dgm:pt>
    <dgm:pt modelId="{2BE0C6F0-4C5F-41D6-903D-8A300068FDA8}" type="pres">
      <dgm:prSet presAssocID="{943C630E-1F96-427A-9703-7AAC42DD8DD3}" presName="rootText" presStyleLbl="node2" presStyleIdx="6" presStyleCnt="7">
        <dgm:presLayoutVars>
          <dgm:chPref val="3"/>
        </dgm:presLayoutVars>
      </dgm:prSet>
      <dgm:spPr/>
    </dgm:pt>
    <dgm:pt modelId="{94FDE4F2-0B8C-4324-B323-98F9D2129199}" type="pres">
      <dgm:prSet presAssocID="{943C630E-1F96-427A-9703-7AAC42DD8DD3}" presName="rootConnector" presStyleLbl="node2" presStyleIdx="6" presStyleCnt="7"/>
      <dgm:spPr/>
    </dgm:pt>
    <dgm:pt modelId="{A0A46C39-D5F5-41F2-96F1-7E3C02E37EC1}" type="pres">
      <dgm:prSet presAssocID="{943C630E-1F96-427A-9703-7AAC42DD8DD3}" presName="hierChild4" presStyleCnt="0"/>
      <dgm:spPr/>
    </dgm:pt>
    <dgm:pt modelId="{2E97CEFC-EA7F-47BA-B65D-16A7FA8B3D0B}" type="pres">
      <dgm:prSet presAssocID="{19CCAB28-DDF5-4EB1-B78A-96FFFF5D1741}" presName="Name37" presStyleLbl="parChTrans1D3" presStyleIdx="21" presStyleCnt="22"/>
      <dgm:spPr/>
    </dgm:pt>
    <dgm:pt modelId="{6A6D84B6-BB49-4D47-9366-B039322C5E05}" type="pres">
      <dgm:prSet presAssocID="{46C596E1-7D71-44A5-9265-AED1DAB350BA}" presName="hierRoot2" presStyleCnt="0">
        <dgm:presLayoutVars>
          <dgm:hierBranch val="init"/>
        </dgm:presLayoutVars>
      </dgm:prSet>
      <dgm:spPr/>
    </dgm:pt>
    <dgm:pt modelId="{097EE456-F654-4B72-BD4E-F477289270A4}" type="pres">
      <dgm:prSet presAssocID="{46C596E1-7D71-44A5-9265-AED1DAB350BA}" presName="rootComposite" presStyleCnt="0"/>
      <dgm:spPr/>
    </dgm:pt>
    <dgm:pt modelId="{00F27773-45AE-4ED9-B07C-D312EDA0622E}" type="pres">
      <dgm:prSet presAssocID="{46C596E1-7D71-44A5-9265-AED1DAB350BA}" presName="rootText" presStyleLbl="node3" presStyleIdx="21" presStyleCnt="22">
        <dgm:presLayoutVars>
          <dgm:chPref val="3"/>
        </dgm:presLayoutVars>
      </dgm:prSet>
      <dgm:spPr/>
    </dgm:pt>
    <dgm:pt modelId="{A4A4F5E5-E265-4736-9D77-71CBBA3E622A}" type="pres">
      <dgm:prSet presAssocID="{46C596E1-7D71-44A5-9265-AED1DAB350BA}" presName="rootConnector" presStyleLbl="node3" presStyleIdx="21" presStyleCnt="22"/>
      <dgm:spPr/>
    </dgm:pt>
    <dgm:pt modelId="{F6C7ADE9-0B1A-4346-A300-B470607C99CD}" type="pres">
      <dgm:prSet presAssocID="{46C596E1-7D71-44A5-9265-AED1DAB350BA}" presName="hierChild4" presStyleCnt="0"/>
      <dgm:spPr/>
    </dgm:pt>
    <dgm:pt modelId="{08FD70FC-E5EE-4659-9970-AE9B48218E5C}" type="pres">
      <dgm:prSet presAssocID="{46C596E1-7D71-44A5-9265-AED1DAB350BA}" presName="hierChild5" presStyleCnt="0"/>
      <dgm:spPr/>
    </dgm:pt>
    <dgm:pt modelId="{2FA901B8-B76D-4FB7-9D83-8A8EEF238B47}" type="pres">
      <dgm:prSet presAssocID="{943C630E-1F96-427A-9703-7AAC42DD8DD3}" presName="hierChild5" presStyleCnt="0"/>
      <dgm:spPr/>
    </dgm:pt>
    <dgm:pt modelId="{B7D8C24F-D7E6-47F4-A7E5-8D2F1A97693F}" type="pres">
      <dgm:prSet presAssocID="{461FAFE6-FC31-43A5-AC8B-452C9A2270E7}" presName="hierChild3" presStyleCnt="0"/>
      <dgm:spPr/>
    </dgm:pt>
  </dgm:ptLst>
  <dgm:cxnLst>
    <dgm:cxn modelId="{1F00F701-D541-407F-BB11-B08305A40955}" type="presOf" srcId="{B21F9E35-2C1B-44C7-8701-AE94C1A6E212}" destId="{A5FE5543-9B93-47A2-8450-2338BB6E8523}" srcOrd="1" destOrd="0" presId="urn:microsoft.com/office/officeart/2005/8/layout/orgChart1"/>
    <dgm:cxn modelId="{98466B03-DBCC-466F-8C19-8511BD6A196B}" type="presOf" srcId="{5324E303-5841-40A7-802E-5E20FE051ED3}" destId="{41123B0A-F933-4364-B927-A33BB113426F}" srcOrd="0" destOrd="0" presId="urn:microsoft.com/office/officeart/2005/8/layout/orgChart1"/>
    <dgm:cxn modelId="{7F5BF20A-8EF1-4E07-A2C2-4B3186C7AC32}" srcId="{A797C950-5FEF-4254-8596-81D292A2901D}" destId="{5038CA58-8699-4173-A79E-C27BACDD3A20}" srcOrd="1" destOrd="0" parTransId="{E02B18D4-BF82-4BA5-8771-6924DA7590AB}" sibTransId="{A3874598-59CD-4241-AD51-E1A866423809}"/>
    <dgm:cxn modelId="{02FDA10C-E7D6-48DA-AC59-C2B3D997869C}" type="presOf" srcId="{F119BAAF-C775-4FDF-9568-ABAE89B6027B}" destId="{B364A2E5-9FC4-4EDD-BF7F-B37A50735A6C}" srcOrd="0" destOrd="0" presId="urn:microsoft.com/office/officeart/2005/8/layout/orgChart1"/>
    <dgm:cxn modelId="{7AD0B70C-9311-479E-91AA-AF0B9E3F849D}" type="presOf" srcId="{6154E5EF-9CA7-481D-A55C-E8F855336948}" destId="{CE5321DA-A639-4C23-B490-17A535EFB978}" srcOrd="0" destOrd="0" presId="urn:microsoft.com/office/officeart/2005/8/layout/orgChart1"/>
    <dgm:cxn modelId="{4610580D-3D93-4AD8-9C81-CA63663BFFE4}" type="presOf" srcId="{3DFB25BB-604D-4938-AA4C-20464079413C}" destId="{3AA2B12C-E0E7-4705-83F6-02ADFB939922}" srcOrd="0" destOrd="0" presId="urn:microsoft.com/office/officeart/2005/8/layout/orgChart1"/>
    <dgm:cxn modelId="{D31A1D0E-9F24-4BEB-9F7B-C813D6FD0090}" type="presOf" srcId="{276D2AE5-C55D-498B-9454-DE5454C670C8}" destId="{3A86CCCF-1CF6-4D02-A006-0B708575B55F}" srcOrd="0" destOrd="0" presId="urn:microsoft.com/office/officeart/2005/8/layout/orgChart1"/>
    <dgm:cxn modelId="{3F6DCB12-4984-42D1-A286-1D892C2AE5A4}" srcId="{A797C950-5FEF-4254-8596-81D292A2901D}" destId="{F119BAAF-C775-4FDF-9568-ABAE89B6027B}" srcOrd="2" destOrd="0" parTransId="{FCFF6CFE-B4FA-4117-BEED-F4BC4FC5F568}" sibTransId="{5EBFAD95-8F47-4ADB-88B1-0B97DFD6DA3C}"/>
    <dgm:cxn modelId="{C0D5BD16-2D01-4FA3-909E-306BCEBCE074}" srcId="{461FAFE6-FC31-43A5-AC8B-452C9A2270E7}" destId="{F37874A9-04B3-4ACC-9996-157FC0D02D43}" srcOrd="1" destOrd="0" parTransId="{B6461733-609B-4F22-90F4-C9C1699BB386}" sibTransId="{290CD2FC-DBEA-464B-A746-7B7BBCD657FB}"/>
    <dgm:cxn modelId="{11B6A41C-A1FA-480B-8923-3538BF36C320}" type="presOf" srcId="{2C720194-BDAE-459C-8D2C-D31EABA294B7}" destId="{9F05D5D7-559E-4FD7-B997-94D5B27F3F1C}" srcOrd="0" destOrd="0" presId="urn:microsoft.com/office/officeart/2005/8/layout/orgChart1"/>
    <dgm:cxn modelId="{C38BAB1E-03A8-4FE1-ADEC-418B02B414D8}" type="presOf" srcId="{366C949F-CA33-4850-9CEF-15441F51C437}" destId="{A80E28F3-2F93-4406-B5F2-2B6330D258BF}" srcOrd="0" destOrd="0" presId="urn:microsoft.com/office/officeart/2005/8/layout/orgChart1"/>
    <dgm:cxn modelId="{953B5E1F-4EA6-40EB-B7EC-C04F202F2847}" type="presOf" srcId="{2E0C2E5E-9C9C-433F-9259-F5E84741F8B1}" destId="{B5EC75FC-4690-445B-A243-4AD72F67AACF}" srcOrd="0" destOrd="0" presId="urn:microsoft.com/office/officeart/2005/8/layout/orgChart1"/>
    <dgm:cxn modelId="{38802620-B458-4497-BE21-303556B99E5F}" srcId="{5B19575B-68EF-4CEC-8641-1650524D9D30}" destId="{69427F78-7AB5-45A9-9E23-0D5B88703439}" srcOrd="4" destOrd="0" parTransId="{2903404F-342B-48B6-A3FE-9D26BA9CFBB7}" sibTransId="{0F418886-FE42-4761-B69B-D43E4A2ADA92}"/>
    <dgm:cxn modelId="{9821A120-F24D-48D0-B606-1EDA03728079}" srcId="{472DAF2E-8278-4023-A36F-C04B307A8B8E}" destId="{8123CB23-CDC6-42B6-BC84-04BB2678C612}" srcOrd="0" destOrd="0" parTransId="{E1718938-61B5-4DE2-99CE-4FB479BD7294}" sibTransId="{79857485-B290-4357-BE18-5C1DD81D8AB0}"/>
    <dgm:cxn modelId="{43350027-AA35-43F9-BE52-D39686ACAF55}" type="presOf" srcId="{2903404F-342B-48B6-A3FE-9D26BA9CFBB7}" destId="{997587F4-AE19-4C42-9626-9D8B653976F3}" srcOrd="0" destOrd="0" presId="urn:microsoft.com/office/officeart/2005/8/layout/orgChart1"/>
    <dgm:cxn modelId="{D4BE0929-7FD0-4AE8-98E9-9700EF0D3A81}" type="presOf" srcId="{E4AF0CB0-4151-4E45-A4B5-A895B99BE37A}" destId="{03E4FB09-A7D5-4027-BAAA-71AE63496DC8}" srcOrd="0" destOrd="0" presId="urn:microsoft.com/office/officeart/2005/8/layout/orgChart1"/>
    <dgm:cxn modelId="{1AAF7F2A-64FA-4191-B1D1-5F1ED06682D6}" srcId="{5B19575B-68EF-4CEC-8641-1650524D9D30}" destId="{1BE65417-0BD5-46E8-AD9F-AFD56C4798F7}" srcOrd="3" destOrd="0" parTransId="{FB3DAABE-004E-4672-A894-2692441A4236}" sibTransId="{F64DBBE4-D3C0-4378-9132-002FFD5DB9C5}"/>
    <dgm:cxn modelId="{85FD802F-1248-488D-B58C-0D3B61E60ACF}" type="presOf" srcId="{F37874A9-04B3-4ACC-9996-157FC0D02D43}" destId="{23C52F36-731E-4B60-AEB5-4EDCB81C39CE}" srcOrd="0" destOrd="0" presId="urn:microsoft.com/office/officeart/2005/8/layout/orgChart1"/>
    <dgm:cxn modelId="{CC872733-FCD2-4375-AC84-147AD834F9D6}" srcId="{A797C950-5FEF-4254-8596-81D292A2901D}" destId="{366C949F-CA33-4850-9CEF-15441F51C437}" srcOrd="6" destOrd="0" parTransId="{E2669468-9E1F-43A7-8B52-D09BC504A18E}" sibTransId="{C7FFBDC5-CE2A-408D-8FE1-B18670D148B1}"/>
    <dgm:cxn modelId="{7C776335-F515-40C4-A5AD-D4FEB5861A0F}" type="presOf" srcId="{8E762797-3D6A-4DFF-8613-B055C351D3EE}" destId="{5FACC660-2ED9-489D-AFEB-34AD0AFA7ABF}" srcOrd="0" destOrd="0" presId="urn:microsoft.com/office/officeart/2005/8/layout/orgChart1"/>
    <dgm:cxn modelId="{93198335-6D28-4F5E-8F66-DC7E46833C1A}" type="presOf" srcId="{FCFF6CFE-B4FA-4117-BEED-F4BC4FC5F568}" destId="{CDBE86C7-C518-420E-ABCA-271856E94E8D}" srcOrd="0" destOrd="0" presId="urn:microsoft.com/office/officeart/2005/8/layout/orgChart1"/>
    <dgm:cxn modelId="{D216D535-8807-45F4-87A9-450321001812}" type="presOf" srcId="{1BE65417-0BD5-46E8-AD9F-AFD56C4798F7}" destId="{53FA3638-E652-4D62-AE0E-4063AC863102}" srcOrd="1" destOrd="0" presId="urn:microsoft.com/office/officeart/2005/8/layout/orgChart1"/>
    <dgm:cxn modelId="{96E85C37-2B91-44B4-8C0A-FF0D38AD2E0A}" type="presOf" srcId="{8E762797-3D6A-4DFF-8613-B055C351D3EE}" destId="{43C42BAD-AF62-4A66-8A77-104690ED1964}" srcOrd="1" destOrd="0" presId="urn:microsoft.com/office/officeart/2005/8/layout/orgChart1"/>
    <dgm:cxn modelId="{76BBC237-4801-428B-9113-59F15F6C932A}" type="presOf" srcId="{B751C493-5B0E-412F-AEFB-96E762AAF15F}" destId="{C0FE04DB-BFF8-4E91-8B98-A60D08931033}" srcOrd="0" destOrd="0" presId="urn:microsoft.com/office/officeart/2005/8/layout/orgChart1"/>
    <dgm:cxn modelId="{4DE2353B-3146-4298-999B-C5E477FC0062}" type="presOf" srcId="{EC4A118B-D163-4076-A8BC-8C2F1E997071}" destId="{C3AB04AF-FC53-4E5E-B83D-1DCB5CE74A9A}" srcOrd="0" destOrd="0" presId="urn:microsoft.com/office/officeart/2005/8/layout/orgChart1"/>
    <dgm:cxn modelId="{B53BC741-A36B-41E2-82CA-ADE4A4D3F607}" type="presOf" srcId="{36BADCA1-1FAB-4589-881D-A109084DE8BB}" destId="{97E3C28B-0DF1-4697-8348-6DB30895A94B}" srcOrd="0" destOrd="0" presId="urn:microsoft.com/office/officeart/2005/8/layout/orgChart1"/>
    <dgm:cxn modelId="{3B16FA41-D462-4277-B429-92691A5A2B9D}" type="presOf" srcId="{472DAF2E-8278-4023-A36F-C04B307A8B8E}" destId="{A9051D7A-F9F2-4487-93AC-C6988811F235}" srcOrd="0" destOrd="0" presId="urn:microsoft.com/office/officeart/2005/8/layout/orgChart1"/>
    <dgm:cxn modelId="{2B66ED62-69AC-4194-B50E-5EDB7529FFF9}" srcId="{A797C950-5FEF-4254-8596-81D292A2901D}" destId="{6154E5EF-9CA7-481D-A55C-E8F855336948}" srcOrd="4" destOrd="0" parTransId="{898B2BF1-1CA5-439F-B7B3-5B1F840F1C5F}" sibTransId="{92745D6F-0F8C-4351-844C-1B12F64E4E7B}"/>
    <dgm:cxn modelId="{4E475D63-C2B7-4D40-8651-5FE9FC14E98D}" type="presOf" srcId="{E1718938-61B5-4DE2-99CE-4FB479BD7294}" destId="{072C7576-E1B4-434C-A062-620BC269393C}" srcOrd="0" destOrd="0" presId="urn:microsoft.com/office/officeart/2005/8/layout/orgChart1"/>
    <dgm:cxn modelId="{E576FA63-6F84-4FF1-92DF-12C9B1F04D15}" srcId="{A797C950-5FEF-4254-8596-81D292A2901D}" destId="{985C67E7-7599-4E57-AAC1-A6C795DC1CA7}" srcOrd="5" destOrd="0" parTransId="{6B547265-666D-4D38-9F67-4AF9A52703BB}" sibTransId="{A7299F07-6E27-429D-AE8A-265474278DD3}"/>
    <dgm:cxn modelId="{D5953944-D59F-421F-87CA-8C3800040283}" type="presOf" srcId="{FB3DAABE-004E-4672-A894-2692441A4236}" destId="{899137D7-80B5-45ED-8513-29AC567A3ED2}" srcOrd="0" destOrd="0" presId="urn:microsoft.com/office/officeart/2005/8/layout/orgChart1"/>
    <dgm:cxn modelId="{1D1DB065-829E-4CFC-9A3B-79720EED0E06}" srcId="{F37874A9-04B3-4ACC-9996-157FC0D02D43}" destId="{276D2AE5-C55D-498B-9454-DE5454C670C8}" srcOrd="2" destOrd="0" parTransId="{A79E49D8-D085-427E-9D80-CE25BD18968D}" sibTransId="{482A9B28-30CF-4FB0-B31E-7C96377F78FA}"/>
    <dgm:cxn modelId="{A98F2E46-5D78-4E70-B194-161212BD4923}" type="presOf" srcId="{70CE178D-24CD-4389-B3E5-6C2ABD8ADEBB}" destId="{43383B5D-797F-4F12-8340-F31061550506}" srcOrd="0" destOrd="0" presId="urn:microsoft.com/office/officeart/2005/8/layout/orgChart1"/>
    <dgm:cxn modelId="{7FF9D347-7DBE-4005-BD69-C38B0103EFC5}" type="presOf" srcId="{461FAFE6-FC31-43A5-AC8B-452C9A2270E7}" destId="{ECFE7358-4E50-42DB-8D1D-102A5DDF35EF}" srcOrd="1" destOrd="0" presId="urn:microsoft.com/office/officeart/2005/8/layout/orgChart1"/>
    <dgm:cxn modelId="{74154548-65BC-4E68-A9B0-C260D6AA02D9}" type="presOf" srcId="{B6461733-609B-4F22-90F4-C9C1699BB386}" destId="{4DED3532-D3FE-442A-BF91-C21AE548A17F}" srcOrd="0" destOrd="0" presId="urn:microsoft.com/office/officeart/2005/8/layout/orgChart1"/>
    <dgm:cxn modelId="{7534DA68-A036-4B8B-9A0D-F4A16F5E4C39}" type="presOf" srcId="{DB3BA03C-9568-4D5A-9695-45A62EE6A310}" destId="{86EC38CA-2FCA-4BDD-98B2-06FF04224354}" srcOrd="0" destOrd="0" presId="urn:microsoft.com/office/officeart/2005/8/layout/orgChart1"/>
    <dgm:cxn modelId="{C12B2469-9F74-4343-891B-6C88F6BC9C04}" type="presOf" srcId="{301303AB-C006-47A8-8D8D-34B73E557A89}" destId="{5CD97FB8-C3DB-4DDA-84D0-91DC9469BC93}" srcOrd="0" destOrd="0" presId="urn:microsoft.com/office/officeart/2005/8/layout/orgChart1"/>
    <dgm:cxn modelId="{5FB2BD69-AF78-48B2-A50D-16F15954F177}" type="presOf" srcId="{69427F78-7AB5-45A9-9E23-0D5B88703439}" destId="{AE044AC3-7917-4BF1-A2B2-C2D38853DD5B}" srcOrd="1" destOrd="0" presId="urn:microsoft.com/office/officeart/2005/8/layout/orgChart1"/>
    <dgm:cxn modelId="{D01F4C6A-45AF-4F2A-B0F4-A4AF9C35CB2C}" srcId="{07DD6E1F-5C78-4C3C-B29F-E34B26428F32}" destId="{461FAFE6-FC31-43A5-AC8B-452C9A2270E7}" srcOrd="0" destOrd="0" parTransId="{E91348BB-7120-4521-BD4A-2EC3E9F181C2}" sibTransId="{4E988C8D-965C-4912-B626-AF98FA8759BA}"/>
    <dgm:cxn modelId="{170D456B-D4B0-49F1-B4D0-23240F6FBE79}" srcId="{943C630E-1F96-427A-9703-7AAC42DD8DD3}" destId="{46C596E1-7D71-44A5-9265-AED1DAB350BA}" srcOrd="0" destOrd="0" parTransId="{19CCAB28-DDF5-4EB1-B78A-96FFFF5D1741}" sibTransId="{8BBD062F-BB2D-4F7B-85CA-A3AB580EE53C}"/>
    <dgm:cxn modelId="{9C32716D-990F-4277-BF5A-630D8EABE2D5}" type="presOf" srcId="{A8FB86D9-4CCB-471D-85D5-0E9A5983B15B}" destId="{4FEC492A-3B8D-4592-B4B3-2F9AD4BC4DCE}" srcOrd="0" destOrd="0" presId="urn:microsoft.com/office/officeart/2005/8/layout/orgChart1"/>
    <dgm:cxn modelId="{816C876F-C0EA-4284-9EAA-BFB0E5674455}" type="presOf" srcId="{8123CB23-CDC6-42B6-BC84-04BB2678C612}" destId="{166EA36C-0EF3-4B5B-902D-6BB2A175F68C}" srcOrd="0" destOrd="0" presId="urn:microsoft.com/office/officeart/2005/8/layout/orgChart1"/>
    <dgm:cxn modelId="{F706E553-3C54-44BD-8E96-2035729ED9B9}" type="presOf" srcId="{DE5E0C15-0EDD-4AD2-A497-12E803C030C4}" destId="{662E2202-3472-42DB-BE6C-4B9E7F067F1B}" srcOrd="0" destOrd="0" presId="urn:microsoft.com/office/officeart/2005/8/layout/orgChart1"/>
    <dgm:cxn modelId="{0EA3B455-5060-4588-A7B0-3B6EDE7A6A84}" type="presOf" srcId="{943C630E-1F96-427A-9703-7AAC42DD8DD3}" destId="{94FDE4F2-0B8C-4324-B323-98F9D2129199}" srcOrd="1" destOrd="0" presId="urn:microsoft.com/office/officeart/2005/8/layout/orgChart1"/>
    <dgm:cxn modelId="{4847F155-8508-4BF3-BAC1-F6C3290D3DCD}" type="presOf" srcId="{8C763A2F-07C0-4E76-9F9C-10F6F298AA36}" destId="{FD2D1CDE-6412-4E22-832A-C428559AE635}" srcOrd="0" destOrd="0" presId="urn:microsoft.com/office/officeart/2005/8/layout/orgChart1"/>
    <dgm:cxn modelId="{73CE1676-20FB-4312-825F-BD574AE7F9E9}" type="presOf" srcId="{8A67830B-6DF0-47E8-8971-193335A874FF}" destId="{66B1EE39-F187-4B8F-B38E-0396410B8E27}" srcOrd="0" destOrd="0" presId="urn:microsoft.com/office/officeart/2005/8/layout/orgChart1"/>
    <dgm:cxn modelId="{A3A57256-DB6B-47B7-A524-0E864F689406}" type="presOf" srcId="{A79E49D8-D085-427E-9D80-CE25BD18968D}" destId="{2CB34087-4678-4CD5-BAA5-E77F9A6431FF}" srcOrd="0" destOrd="0" presId="urn:microsoft.com/office/officeart/2005/8/layout/orgChart1"/>
    <dgm:cxn modelId="{6B020277-9024-4221-9986-DBCB4E810247}" type="presOf" srcId="{A2D1C594-E525-4344-8072-F68A926DDD1F}" destId="{80130BB2-647B-4DD8-A23E-F0025EF3E9E7}" srcOrd="1" destOrd="0" presId="urn:microsoft.com/office/officeart/2005/8/layout/orgChart1"/>
    <dgm:cxn modelId="{82441D77-F5FD-40F7-A982-E46C45BCAF71}" type="presOf" srcId="{F37874A9-04B3-4ACC-9996-157FC0D02D43}" destId="{D39A39DC-E789-4F24-9651-DB8B7B2BA310}" srcOrd="1" destOrd="0" presId="urn:microsoft.com/office/officeart/2005/8/layout/orgChart1"/>
    <dgm:cxn modelId="{6CF75157-C30E-4D88-8586-F13D7CEDFB89}" type="presOf" srcId="{461FAFE6-FC31-43A5-AC8B-452C9A2270E7}" destId="{883B8121-1F25-435C-8194-9BE39B2C3522}" srcOrd="0" destOrd="0" presId="urn:microsoft.com/office/officeart/2005/8/layout/orgChart1"/>
    <dgm:cxn modelId="{4F818479-17BB-4016-BECC-D6DBB05269CC}" srcId="{461FAFE6-FC31-43A5-AC8B-452C9A2270E7}" destId="{943C630E-1F96-427A-9703-7AAC42DD8DD3}" srcOrd="6" destOrd="0" parTransId="{DCF3430A-12CE-49A5-82D4-2E53B145DAF0}" sibTransId="{B60C649F-E58D-4F57-8F74-E1C3D591F13C}"/>
    <dgm:cxn modelId="{347A9459-AC42-4199-9395-49CD23A1724E}" type="presOf" srcId="{E17B935B-3730-4318-A3B1-E041A4F428F7}" destId="{8EDE38B4-BC5C-4A9D-BBE6-55DD91568F43}" srcOrd="0" destOrd="0" presId="urn:microsoft.com/office/officeart/2005/8/layout/orgChart1"/>
    <dgm:cxn modelId="{2825AF59-932F-4686-B7C7-5248BAC40A27}" srcId="{461FAFE6-FC31-43A5-AC8B-452C9A2270E7}" destId="{5B19575B-68EF-4CEC-8641-1650524D9D30}" srcOrd="4" destOrd="0" parTransId="{F033473F-650F-4210-8B0F-547388016A04}" sibTransId="{29767ECB-2221-4210-A63F-64F688A457D5}"/>
    <dgm:cxn modelId="{FEBB4E7C-7883-4FE1-9F50-09BE5FD625D6}" type="presOf" srcId="{943C630E-1F96-427A-9703-7AAC42DD8DD3}" destId="{2BE0C6F0-4C5F-41D6-903D-8A300068FDA8}" srcOrd="0" destOrd="0" presId="urn:microsoft.com/office/officeart/2005/8/layout/orgChart1"/>
    <dgm:cxn modelId="{89328A7D-B0AF-49CC-AA91-957441A1F5A9}" srcId="{5B19575B-68EF-4CEC-8641-1650524D9D30}" destId="{92733516-C848-4CBF-B1A0-38A32999A9CE}" srcOrd="1" destOrd="0" parTransId="{3DFB25BB-604D-4938-AA4C-20464079413C}" sibTransId="{1C269231-EB59-4374-A388-CD3542019102}"/>
    <dgm:cxn modelId="{6E249A7D-9092-4F87-91F8-94C2C3DBEBDC}" type="presOf" srcId="{8C763A2F-07C0-4E76-9F9C-10F6F298AA36}" destId="{03B0FB29-F033-4632-82A9-B0604E1E48EB}" srcOrd="1" destOrd="0" presId="urn:microsoft.com/office/officeart/2005/8/layout/orgChart1"/>
    <dgm:cxn modelId="{7697087F-B7E6-4C41-AB7F-6A577B40B153}" srcId="{461FAFE6-FC31-43A5-AC8B-452C9A2270E7}" destId="{472DAF2E-8278-4023-A36F-C04B307A8B8E}" srcOrd="5" destOrd="0" parTransId="{70CE178D-24CD-4389-B3E5-6C2ABD8ADEBB}" sibTransId="{B8B9BC5A-B374-4271-B784-1E748B6C3189}"/>
    <dgm:cxn modelId="{1581C082-1BF4-41A5-8D76-E21F968F1996}" srcId="{8E762797-3D6A-4DFF-8613-B055C351D3EE}" destId="{38B1F61A-F20A-4017-82E6-CF9DD02B5D61}" srcOrd="0" destOrd="0" parTransId="{EC4A118B-D163-4076-A8BC-8C2F1E997071}" sibTransId="{7373DCBC-00A9-4EB2-B491-9B53939F335B}"/>
    <dgm:cxn modelId="{FD76DE84-C741-4D87-86F0-FDA86FC44F95}" type="presOf" srcId="{6154E5EF-9CA7-481D-A55C-E8F855336948}" destId="{FAF4D5AD-B5A5-4210-8418-D7CB97C12ABC}" srcOrd="1" destOrd="0" presId="urn:microsoft.com/office/officeart/2005/8/layout/orgChart1"/>
    <dgm:cxn modelId="{551CE586-3C45-4BB7-9FBA-D25994653112}" type="presOf" srcId="{F66250FC-953A-44AF-B684-EACAD81A6771}" destId="{4B9C8B89-5AEF-4384-BAE4-B20A57309DEC}" srcOrd="1" destOrd="0" presId="urn:microsoft.com/office/officeart/2005/8/layout/orgChart1"/>
    <dgm:cxn modelId="{8E5C638A-E2B9-4B25-96FC-07F309679F13}" type="presOf" srcId="{183DF859-237E-4C2A-BCFD-DA7160D26DC3}" destId="{5D040E6F-1629-4002-83F5-E7108916CDAF}" srcOrd="0" destOrd="0" presId="urn:microsoft.com/office/officeart/2005/8/layout/orgChart1"/>
    <dgm:cxn modelId="{D892518A-BAF0-4B6F-B5C1-D6147F79DB3A}" type="presOf" srcId="{F4FA0063-9DE5-44DC-A837-F0C77309479B}" destId="{E72279BE-4649-465E-9D82-CAFE6D5E2D22}" srcOrd="0" destOrd="0" presId="urn:microsoft.com/office/officeart/2005/8/layout/orgChart1"/>
    <dgm:cxn modelId="{1495A68D-A4FF-46E0-9F0B-AB23F92DC37C}" type="presOf" srcId="{2C720194-BDAE-459C-8D2C-D31EABA294B7}" destId="{E85A5DE9-4814-43A7-8D71-F598109D2C1F}" srcOrd="1" destOrd="0" presId="urn:microsoft.com/office/officeart/2005/8/layout/orgChart1"/>
    <dgm:cxn modelId="{B412DA8D-2D16-4FF5-9486-4408DC955B45}" srcId="{B751C493-5B0E-412F-AEFB-96E762AAF15F}" destId="{A2D1C594-E525-4344-8072-F68A926DDD1F}" srcOrd="0" destOrd="0" parTransId="{DE5E0C15-0EDD-4AD2-A497-12E803C030C4}" sibTransId="{BF630863-9250-4904-AD6E-D97DD3FE372D}"/>
    <dgm:cxn modelId="{2EF87B95-6FF4-4052-9054-EB45444C309A}" type="presOf" srcId="{A8FB86D9-4CCB-471D-85D5-0E9A5983B15B}" destId="{FEEDF1A5-F253-4502-B3DA-F347FB804099}" srcOrd="1" destOrd="0" presId="urn:microsoft.com/office/officeart/2005/8/layout/orgChart1"/>
    <dgm:cxn modelId="{7F124F96-A650-4549-B210-331B7E43BF72}" type="presOf" srcId="{5038CA58-8699-4173-A79E-C27BACDD3A20}" destId="{9D9B9B97-B327-4BC8-8842-547F04907D26}" srcOrd="0" destOrd="0" presId="urn:microsoft.com/office/officeart/2005/8/layout/orgChart1"/>
    <dgm:cxn modelId="{BA6EDF96-6356-450D-9ADD-27C53C85BD2D}" type="presOf" srcId="{F033473F-650F-4210-8B0F-547388016A04}" destId="{716428CA-CA11-4744-A883-F2864D781D58}" srcOrd="0" destOrd="0" presId="urn:microsoft.com/office/officeart/2005/8/layout/orgChart1"/>
    <dgm:cxn modelId="{01B8D697-78D6-4289-B514-0C2FDF81D4DC}" type="presOf" srcId="{19CCAB28-DDF5-4EB1-B78A-96FFFF5D1741}" destId="{2E97CEFC-EA7F-47BA-B65D-16A7FA8B3D0B}" srcOrd="0" destOrd="0" presId="urn:microsoft.com/office/officeart/2005/8/layout/orgChart1"/>
    <dgm:cxn modelId="{8EDADB98-36D1-4AF1-81AF-4E080F2410DF}" srcId="{F37874A9-04B3-4ACC-9996-157FC0D02D43}" destId="{2C720194-BDAE-459C-8D2C-D31EABA294B7}" srcOrd="0" destOrd="0" parTransId="{AFEB3099-0944-48A1-ACCF-88CF8ED78115}" sibTransId="{6E38EACD-0B43-4A1D-AC7F-3D6AC64602D0}"/>
    <dgm:cxn modelId="{5B7F199A-3EA8-45D5-A742-34E0D07A7B40}" type="presOf" srcId="{0C5E0724-3B84-4B49-AF23-9C1FE14DCA08}" destId="{851C1552-1A04-4FA1-887C-B365A87231A3}" srcOrd="0" destOrd="0" presId="urn:microsoft.com/office/officeart/2005/8/layout/orgChart1"/>
    <dgm:cxn modelId="{575C709F-0EAD-42FF-AA66-B9C0A6F58388}" type="presOf" srcId="{E2669468-9E1F-43A7-8B52-D09BC504A18E}" destId="{20F46D45-1E4C-4152-9A98-78BEE0EFBFF2}" srcOrd="0" destOrd="0" presId="urn:microsoft.com/office/officeart/2005/8/layout/orgChart1"/>
    <dgm:cxn modelId="{FD3747A1-B0F6-4B06-8567-D83A6C7282E3}" srcId="{F37874A9-04B3-4ACC-9996-157FC0D02D43}" destId="{F4FA0063-9DE5-44DC-A837-F0C77309479B}" srcOrd="3" destOrd="0" parTransId="{5324E303-5841-40A7-802E-5E20FE051ED3}" sibTransId="{4A44DE71-4FEA-4E9F-BDE2-FD88E8BAB141}"/>
    <dgm:cxn modelId="{F561EDA1-E696-4437-91C1-A577DBED6EBA}" type="presOf" srcId="{1BE65417-0BD5-46E8-AD9F-AFD56C4798F7}" destId="{77E04A60-7E70-44FC-9C71-7829138F8F7F}" srcOrd="0" destOrd="0" presId="urn:microsoft.com/office/officeart/2005/8/layout/orgChart1"/>
    <dgm:cxn modelId="{5A1954A5-E3E4-4745-811F-9A6A5CBB58D5}" type="presOf" srcId="{5038CA58-8699-4173-A79E-C27BACDD3A20}" destId="{A5C5761D-4DD1-4E2B-82AB-B3B8C5BCB671}" srcOrd="1" destOrd="0" presId="urn:microsoft.com/office/officeart/2005/8/layout/orgChart1"/>
    <dgm:cxn modelId="{18981DA8-ED06-418E-84AD-29955553CAB1}" srcId="{461FAFE6-FC31-43A5-AC8B-452C9A2270E7}" destId="{A797C950-5FEF-4254-8596-81D292A2901D}" srcOrd="2" destOrd="0" parTransId="{DB3BA03C-9568-4D5A-9695-45A62EE6A310}" sibTransId="{07F5FC1F-1CF0-4418-B1CB-AD0B092334A3}"/>
    <dgm:cxn modelId="{F38B86A8-681B-43FE-ADD1-92C4A05C1B7D}" srcId="{461FAFE6-FC31-43A5-AC8B-452C9A2270E7}" destId="{8E762797-3D6A-4DFF-8613-B055C351D3EE}" srcOrd="0" destOrd="0" parTransId="{2E0C2E5E-9C9C-433F-9259-F5E84741F8B1}" sibTransId="{E19BAA18-E1D0-4E81-96AA-0A52D677ACDE}"/>
    <dgm:cxn modelId="{D70D0DA9-0DB6-4A95-8FB8-01DAA8543796}" srcId="{A797C950-5FEF-4254-8596-81D292A2901D}" destId="{B21F9E35-2C1B-44C7-8701-AE94C1A6E212}" srcOrd="3" destOrd="0" parTransId="{B1C99D8F-A518-4DE4-B6B5-E6BCC9B45CFB}" sibTransId="{50DC117A-E26A-4285-9607-7A886B794EEF}"/>
    <dgm:cxn modelId="{8856F5A9-216C-48E7-A41E-07280D955A88}" type="presOf" srcId="{46C596E1-7D71-44A5-9265-AED1DAB350BA}" destId="{A4A4F5E5-E265-4736-9D77-71CBBA3E622A}" srcOrd="1" destOrd="0" presId="urn:microsoft.com/office/officeart/2005/8/layout/orgChart1"/>
    <dgm:cxn modelId="{C62BABAC-CF9D-4E42-812F-EFA6913D189B}" type="presOf" srcId="{5B19575B-68EF-4CEC-8641-1650524D9D30}" destId="{8CE6CA43-5AF1-4621-A2DD-60E3279A3FD9}" srcOrd="0" destOrd="0" presId="urn:microsoft.com/office/officeart/2005/8/layout/orgChart1"/>
    <dgm:cxn modelId="{AB41FAAC-5B66-4DE4-BA46-2461E93F17A9}" srcId="{461FAFE6-FC31-43A5-AC8B-452C9A2270E7}" destId="{B751C493-5B0E-412F-AEFB-96E762AAF15F}" srcOrd="3" destOrd="0" parTransId="{34039894-0A1B-4679-993C-8B925A753526}" sibTransId="{AA2E8155-FA15-4F6B-8B9D-605C90798D39}"/>
    <dgm:cxn modelId="{8AB200B0-8F23-4B0E-B201-02D034C91C11}" type="presOf" srcId="{A797C950-5FEF-4254-8596-81D292A2901D}" destId="{8FDF7615-0B18-47D4-AB82-A909B87548BD}" srcOrd="1" destOrd="0" presId="urn:microsoft.com/office/officeart/2005/8/layout/orgChart1"/>
    <dgm:cxn modelId="{38296FB1-1501-4CF7-8855-B655CDE59761}" type="presOf" srcId="{B21F9E35-2C1B-44C7-8701-AE94C1A6E212}" destId="{DF8A01E6-EE80-4FFE-ABB9-E1F6E5D3E9DA}" srcOrd="0" destOrd="0" presId="urn:microsoft.com/office/officeart/2005/8/layout/orgChart1"/>
    <dgm:cxn modelId="{36D870B3-4A99-4503-948E-9261D97FBDB3}" type="presOf" srcId="{46C596E1-7D71-44A5-9265-AED1DAB350BA}" destId="{00F27773-45AE-4ED9-B07C-D312EDA0622E}" srcOrd="0" destOrd="0" presId="urn:microsoft.com/office/officeart/2005/8/layout/orgChart1"/>
    <dgm:cxn modelId="{D21F85B5-E5DF-4762-859A-D399E10E20B0}" type="presOf" srcId="{E02B18D4-BF82-4BA5-8771-6924DA7590AB}" destId="{07EC484D-2BB4-4F6F-8BE9-541ABDFD519A}" srcOrd="0" destOrd="0" presId="urn:microsoft.com/office/officeart/2005/8/layout/orgChart1"/>
    <dgm:cxn modelId="{EFFA8EB5-BB1B-4D54-8331-D0711CB5CE67}" type="presOf" srcId="{92733516-C848-4CBF-B1A0-38A32999A9CE}" destId="{63C30C38-9393-498D-8027-2FCC641CF5EC}" srcOrd="0" destOrd="0" presId="urn:microsoft.com/office/officeart/2005/8/layout/orgChart1"/>
    <dgm:cxn modelId="{EE0F99B5-C0A0-4FE5-B82B-7B1B505B94CB}" type="presOf" srcId="{472DAF2E-8278-4023-A36F-C04B307A8B8E}" destId="{BFCF2529-50C0-44B7-BF77-FD1356150372}" srcOrd="1" destOrd="0" presId="urn:microsoft.com/office/officeart/2005/8/layout/orgChart1"/>
    <dgm:cxn modelId="{1094B2B6-93B1-49D2-B87B-CECD15FC542D}" type="presOf" srcId="{38B1F61A-F20A-4017-82E6-CF9DD02B5D61}" destId="{CE760104-332A-4143-83CF-4C3B2DD1502C}" srcOrd="1" destOrd="0" presId="urn:microsoft.com/office/officeart/2005/8/layout/orgChart1"/>
    <dgm:cxn modelId="{E3E163B8-4D60-4534-ADF3-95454D89869F}" type="presOf" srcId="{69427F78-7AB5-45A9-9E23-0D5B88703439}" destId="{22ACB29C-FF8D-48A5-83E4-E753D827ED24}" srcOrd="0" destOrd="0" presId="urn:microsoft.com/office/officeart/2005/8/layout/orgChart1"/>
    <dgm:cxn modelId="{FA8F06C1-6208-4EAA-9053-60B3E9C4D04B}" type="presOf" srcId="{F4FA0063-9DE5-44DC-A837-F0C77309479B}" destId="{714FC054-DB9E-424E-87D5-8698EA8A9AF0}" srcOrd="1" destOrd="0" presId="urn:microsoft.com/office/officeart/2005/8/layout/orgChart1"/>
    <dgm:cxn modelId="{F6DB8BC1-CE63-4C00-95A0-397E6AC5B436}" type="presOf" srcId="{E17B935B-3730-4318-A3B1-E041A4F428F7}" destId="{EEC05B36-E6A1-4361-848A-619D952C5D30}" srcOrd="1" destOrd="0" presId="urn:microsoft.com/office/officeart/2005/8/layout/orgChart1"/>
    <dgm:cxn modelId="{8B901AC3-EF36-4759-AE0E-27D327EF609E}" type="presOf" srcId="{F119BAAF-C775-4FDF-9568-ABAE89B6027B}" destId="{98C14562-9D57-42BF-8D1D-4E8B8810F0CD}" srcOrd="1" destOrd="0" presId="urn:microsoft.com/office/officeart/2005/8/layout/orgChart1"/>
    <dgm:cxn modelId="{AD2892C5-12CB-4797-A1DA-3A2E78416227}" type="presOf" srcId="{F66250FC-953A-44AF-B684-EACAD81A6771}" destId="{72A1AFE4-4BA5-4B2C-8948-8B37492E7F8B}" srcOrd="0" destOrd="0" presId="urn:microsoft.com/office/officeart/2005/8/layout/orgChart1"/>
    <dgm:cxn modelId="{054C19C7-B985-4F6A-9351-DE267C46B203}" type="presOf" srcId="{F60AAF87-078F-4131-A790-6113B119AE04}" destId="{7CCE59FC-E9D9-4721-A2D8-49C3EECB29F0}" srcOrd="0" destOrd="0" presId="urn:microsoft.com/office/officeart/2005/8/layout/orgChart1"/>
    <dgm:cxn modelId="{1D3620C7-83DF-456A-AAAA-06566F10EBB6}" srcId="{F37874A9-04B3-4ACC-9996-157FC0D02D43}" destId="{2C74C250-BFF6-4B33-9355-7656FEF6CF18}" srcOrd="1" destOrd="0" parTransId="{36BADCA1-1FAB-4589-881D-A109084DE8BB}" sibTransId="{7E6E124E-4537-44AE-A946-9330211F0D08}"/>
    <dgm:cxn modelId="{C0BE61C7-D7F6-4577-AD55-A2B7460F51FC}" type="presOf" srcId="{2C74C250-BFF6-4B33-9355-7656FEF6CF18}" destId="{E8B4D408-B0CD-4DC5-8223-B67EB99F831D}" srcOrd="0" destOrd="0" presId="urn:microsoft.com/office/officeart/2005/8/layout/orgChart1"/>
    <dgm:cxn modelId="{4114C4C7-FEF4-4BA1-9B94-9F2D571BF6C5}" srcId="{A797C950-5FEF-4254-8596-81D292A2901D}" destId="{F66250FC-953A-44AF-B684-EACAD81A6771}" srcOrd="0" destOrd="0" parTransId="{F60AAF87-078F-4131-A790-6113B119AE04}" sibTransId="{5ADE9A6D-BBDB-4DD3-A86E-9AF37A1F8040}"/>
    <dgm:cxn modelId="{2B8A5AC8-FE74-42B8-80E1-B7819B7B95C6}" type="presOf" srcId="{92733516-C848-4CBF-B1A0-38A32999A9CE}" destId="{6EAD053E-A118-4C76-887C-308F14531066}" srcOrd="1" destOrd="0" presId="urn:microsoft.com/office/officeart/2005/8/layout/orgChart1"/>
    <dgm:cxn modelId="{CDA93FCB-8930-48FC-9993-375A0CA748CC}" type="presOf" srcId="{AFEB3099-0944-48A1-ACCF-88CF8ED78115}" destId="{12416F41-076E-4B8B-A75F-B82EAE516949}" srcOrd="0" destOrd="0" presId="urn:microsoft.com/office/officeart/2005/8/layout/orgChart1"/>
    <dgm:cxn modelId="{607079CD-3DD2-4A2A-8841-1950E4B28D1F}" type="presOf" srcId="{2C74C250-BFF6-4B33-9355-7656FEF6CF18}" destId="{80A5BBD0-4241-4066-8EA1-CF5F580DEAEB}" srcOrd="1" destOrd="0" presId="urn:microsoft.com/office/officeart/2005/8/layout/orgChart1"/>
    <dgm:cxn modelId="{15CF93CF-FEB4-434C-AEBC-BA60AFE11CB0}" type="presOf" srcId="{5B19575B-68EF-4CEC-8641-1650524D9D30}" destId="{F17C243F-DD6F-4B5A-8A96-FAA86505D40F}" srcOrd="1" destOrd="0" presId="urn:microsoft.com/office/officeart/2005/8/layout/orgChart1"/>
    <dgm:cxn modelId="{11D04AD0-EAB4-4C41-8C88-B8FD2696354A}" type="presOf" srcId="{985C67E7-7599-4E57-AAC1-A6C795DC1CA7}" destId="{8095FBC5-C99F-42F0-B7E3-2DC1B0710882}" srcOrd="0" destOrd="0" presId="urn:microsoft.com/office/officeart/2005/8/layout/orgChart1"/>
    <dgm:cxn modelId="{26661ED1-9151-414B-95BF-60508C9ED1E2}" type="presOf" srcId="{38B1F61A-F20A-4017-82E6-CF9DD02B5D61}" destId="{088DDF22-EDBC-4771-A5DA-A0DFA69EEDB0}" srcOrd="0" destOrd="0" presId="urn:microsoft.com/office/officeart/2005/8/layout/orgChart1"/>
    <dgm:cxn modelId="{E342FDD4-4C35-4DFE-9459-6A835E9D9CF4}" type="presOf" srcId="{0C5E0724-3B84-4B49-AF23-9C1FE14DCA08}" destId="{BC3FF1F7-3AF3-476D-BA0A-17ED6CA82D17}" srcOrd="1" destOrd="0" presId="urn:microsoft.com/office/officeart/2005/8/layout/orgChart1"/>
    <dgm:cxn modelId="{5A3179D5-01F9-4E19-AA0F-E0F87D5F7F0B}" type="presOf" srcId="{B1C99D8F-A518-4DE4-B6B5-E6BCC9B45CFB}" destId="{E4AE160E-6824-41D9-AA3B-D327332557D3}" srcOrd="0" destOrd="0" presId="urn:microsoft.com/office/officeart/2005/8/layout/orgChart1"/>
    <dgm:cxn modelId="{8B811FDB-39A9-4577-A400-669A5A19C852}" type="presOf" srcId="{8123CB23-CDC6-42B6-BC84-04BB2678C612}" destId="{CF081751-C2EF-446D-BF6E-F1C45A18C0F6}" srcOrd="1" destOrd="0" presId="urn:microsoft.com/office/officeart/2005/8/layout/orgChart1"/>
    <dgm:cxn modelId="{0F83A0DC-ED6B-406F-A571-DA512ED0FDA8}" type="presOf" srcId="{985C67E7-7599-4E57-AAC1-A6C795DC1CA7}" destId="{75430E5D-C531-4FCA-8F8F-5D7CFF3EA05E}" srcOrd="1" destOrd="0" presId="urn:microsoft.com/office/officeart/2005/8/layout/orgChart1"/>
    <dgm:cxn modelId="{30B132DD-E920-42D8-A6F6-CD0871C2481C}" type="presOf" srcId="{276D2AE5-C55D-498B-9454-DE5454C670C8}" destId="{BA40785D-F8BE-4C33-B352-8FF4CF368C3F}" srcOrd="1" destOrd="0" presId="urn:microsoft.com/office/officeart/2005/8/layout/orgChart1"/>
    <dgm:cxn modelId="{0F3BF2E1-ACA4-4A5D-8455-49EAFD0D21BF}" type="presOf" srcId="{6B547265-666D-4D38-9F67-4AF9A52703BB}" destId="{99E59C4F-E976-4348-ADCC-74991298E3BF}" srcOrd="0" destOrd="0" presId="urn:microsoft.com/office/officeart/2005/8/layout/orgChart1"/>
    <dgm:cxn modelId="{FA7FE6E7-070E-42FF-8A16-C6C7934AACDB}" type="presOf" srcId="{898B2BF1-1CA5-439F-B7B3-5B1F840F1C5F}" destId="{DCE2C391-FDD7-4374-A899-A37F433B5884}" srcOrd="0" destOrd="0" presId="urn:microsoft.com/office/officeart/2005/8/layout/orgChart1"/>
    <dgm:cxn modelId="{03F2A7EA-7FE2-4E57-B3B9-1199EF950A0D}" type="presOf" srcId="{34039894-0A1B-4679-993C-8B925A753526}" destId="{0F7A931F-7518-4EF2-A8CC-FEECF05D241F}" srcOrd="0" destOrd="0" presId="urn:microsoft.com/office/officeart/2005/8/layout/orgChart1"/>
    <dgm:cxn modelId="{D6F5A1F1-9F73-40EC-87AB-D3502B6C29EB}" type="presOf" srcId="{07DD6E1F-5C78-4C3C-B29F-E34B26428F32}" destId="{618F2146-BA9B-45C6-9AAC-5C32F5FB973B}" srcOrd="0" destOrd="0" presId="urn:microsoft.com/office/officeart/2005/8/layout/orgChart1"/>
    <dgm:cxn modelId="{8F0216F5-7502-4E37-8549-223DA53EDAEA}" srcId="{5B19575B-68EF-4CEC-8641-1650524D9D30}" destId="{8C763A2F-07C0-4E76-9F9C-10F6F298AA36}" srcOrd="0" destOrd="0" parTransId="{183DF859-237E-4C2A-BCFD-DA7160D26DC3}" sibTransId="{07EC8048-AC5D-4048-8BA2-A6D9D22DBB40}"/>
    <dgm:cxn modelId="{E546A9F5-3BB7-4FFA-B1AC-70367C4E9520}" type="presOf" srcId="{DCF3430A-12CE-49A5-82D4-2E53B145DAF0}" destId="{E131C7C4-8395-4BC0-895E-B7DF844748A2}" srcOrd="0" destOrd="0" presId="urn:microsoft.com/office/officeart/2005/8/layout/orgChart1"/>
    <dgm:cxn modelId="{153B92F8-6F7B-426A-BCA3-A7D41BAE20BA}" type="presOf" srcId="{B751C493-5B0E-412F-AEFB-96E762AAF15F}" destId="{B26EF36E-6AB3-44BE-BF7A-A2222794FF83}" srcOrd="1" destOrd="0" presId="urn:microsoft.com/office/officeart/2005/8/layout/orgChart1"/>
    <dgm:cxn modelId="{FB8634F9-20ED-4DCD-908B-0E9A8D7BE933}" type="presOf" srcId="{A797C950-5FEF-4254-8596-81D292A2901D}" destId="{E76280BF-593B-41EA-8CB3-45D8C0F5CE8C}" srcOrd="0" destOrd="0" presId="urn:microsoft.com/office/officeart/2005/8/layout/orgChart1"/>
    <dgm:cxn modelId="{28942EFC-5FC4-4D03-92A3-DC2CDCF3F463}" srcId="{5B19575B-68EF-4CEC-8641-1650524D9D30}" destId="{0C5E0724-3B84-4B49-AF23-9C1FE14DCA08}" srcOrd="2" destOrd="0" parTransId="{8A67830B-6DF0-47E8-8971-193335A874FF}" sibTransId="{B77A1A96-CCA3-4170-A62F-39C933A5225F}"/>
    <dgm:cxn modelId="{01E305FD-0474-4EB4-ABEF-B3619DC09220}" srcId="{A797C950-5FEF-4254-8596-81D292A2901D}" destId="{A8FB86D9-4CCB-471D-85D5-0E9A5983B15B}" srcOrd="7" destOrd="0" parTransId="{E4AF0CB0-4151-4E45-A4B5-A895B99BE37A}" sibTransId="{B78333A4-BC1F-4BF3-8244-FDF554451BE4}"/>
    <dgm:cxn modelId="{B6230CFD-F922-4EF7-A9EC-F2363B7FF1CD}" type="presOf" srcId="{A2D1C594-E525-4344-8072-F68A926DDD1F}" destId="{8C7EDF54-B4FB-4903-BABD-C0F8A051F68F}" srcOrd="0" destOrd="0" presId="urn:microsoft.com/office/officeart/2005/8/layout/orgChart1"/>
    <dgm:cxn modelId="{25C70DFF-0E52-4F45-A1AF-EB3395B059F9}" srcId="{8E762797-3D6A-4DFF-8613-B055C351D3EE}" destId="{E17B935B-3730-4318-A3B1-E041A4F428F7}" srcOrd="1" destOrd="0" parTransId="{301303AB-C006-47A8-8D8D-34B73E557A89}" sibTransId="{50AFCB57-27A0-4EFF-A094-7287E0A31FA2}"/>
    <dgm:cxn modelId="{D14D77FF-35CB-4474-88ED-2DDDF0AB0323}" type="presOf" srcId="{366C949F-CA33-4850-9CEF-15441F51C437}" destId="{5BDF0744-0992-4595-BCDE-47B958821D49}" srcOrd="1" destOrd="0" presId="urn:microsoft.com/office/officeart/2005/8/layout/orgChart1"/>
    <dgm:cxn modelId="{F29ABB01-8368-4D06-8213-76115511AD91}" type="presParOf" srcId="{618F2146-BA9B-45C6-9AAC-5C32F5FB973B}" destId="{2AB26A51-1487-4875-BE7A-69BBC97C8FB5}" srcOrd="0" destOrd="0" presId="urn:microsoft.com/office/officeart/2005/8/layout/orgChart1"/>
    <dgm:cxn modelId="{64D4A68F-26A4-494B-A65C-38F1F308476A}" type="presParOf" srcId="{2AB26A51-1487-4875-BE7A-69BBC97C8FB5}" destId="{6FF98B7B-F1D1-4B53-901A-C18B13861259}" srcOrd="0" destOrd="0" presId="urn:microsoft.com/office/officeart/2005/8/layout/orgChart1"/>
    <dgm:cxn modelId="{D90C4658-419D-4E33-AAA9-0197360CC648}" type="presParOf" srcId="{6FF98B7B-F1D1-4B53-901A-C18B13861259}" destId="{883B8121-1F25-435C-8194-9BE39B2C3522}" srcOrd="0" destOrd="0" presId="urn:microsoft.com/office/officeart/2005/8/layout/orgChart1"/>
    <dgm:cxn modelId="{3CCB7641-5525-4396-AA48-4E6C005B067A}" type="presParOf" srcId="{6FF98B7B-F1D1-4B53-901A-C18B13861259}" destId="{ECFE7358-4E50-42DB-8D1D-102A5DDF35EF}" srcOrd="1" destOrd="0" presId="urn:microsoft.com/office/officeart/2005/8/layout/orgChart1"/>
    <dgm:cxn modelId="{E9277581-7B8F-482B-8158-5A144AB387C1}" type="presParOf" srcId="{2AB26A51-1487-4875-BE7A-69BBC97C8FB5}" destId="{627AF7FA-9E96-4E66-A546-3188598A7AE2}" srcOrd="1" destOrd="0" presId="urn:microsoft.com/office/officeart/2005/8/layout/orgChart1"/>
    <dgm:cxn modelId="{B8EDEFE8-3E07-45DB-BB9E-192D45864A0C}" type="presParOf" srcId="{627AF7FA-9E96-4E66-A546-3188598A7AE2}" destId="{B5EC75FC-4690-445B-A243-4AD72F67AACF}" srcOrd="0" destOrd="0" presId="urn:microsoft.com/office/officeart/2005/8/layout/orgChart1"/>
    <dgm:cxn modelId="{AA10CAD0-4DDB-4B71-A276-FD9B58525FDD}" type="presParOf" srcId="{627AF7FA-9E96-4E66-A546-3188598A7AE2}" destId="{7D4B435C-59FE-4A4A-A1F5-64701DED39F5}" srcOrd="1" destOrd="0" presId="urn:microsoft.com/office/officeart/2005/8/layout/orgChart1"/>
    <dgm:cxn modelId="{46B79179-6C8E-43E6-8109-C9B900EAAD18}" type="presParOf" srcId="{7D4B435C-59FE-4A4A-A1F5-64701DED39F5}" destId="{1EBE3D3A-5351-4B2F-B65A-5A88C2F89916}" srcOrd="0" destOrd="0" presId="urn:microsoft.com/office/officeart/2005/8/layout/orgChart1"/>
    <dgm:cxn modelId="{3D02A4B9-40FA-46D8-8845-7617C4813AF3}" type="presParOf" srcId="{1EBE3D3A-5351-4B2F-B65A-5A88C2F89916}" destId="{5FACC660-2ED9-489D-AFEB-34AD0AFA7ABF}" srcOrd="0" destOrd="0" presId="urn:microsoft.com/office/officeart/2005/8/layout/orgChart1"/>
    <dgm:cxn modelId="{34585CAA-FCBA-4EE4-9C0D-B9860901A086}" type="presParOf" srcId="{1EBE3D3A-5351-4B2F-B65A-5A88C2F89916}" destId="{43C42BAD-AF62-4A66-8A77-104690ED1964}" srcOrd="1" destOrd="0" presId="urn:microsoft.com/office/officeart/2005/8/layout/orgChart1"/>
    <dgm:cxn modelId="{E8C54AA3-7394-46F5-B0F6-CB50AE7889F0}" type="presParOf" srcId="{7D4B435C-59FE-4A4A-A1F5-64701DED39F5}" destId="{27D59E64-B543-48DC-A54D-FFD801AADF8C}" srcOrd="1" destOrd="0" presId="urn:microsoft.com/office/officeart/2005/8/layout/orgChart1"/>
    <dgm:cxn modelId="{0383B385-4888-4F61-BBFC-5C71969DE7E7}" type="presParOf" srcId="{27D59E64-B543-48DC-A54D-FFD801AADF8C}" destId="{C3AB04AF-FC53-4E5E-B83D-1DCB5CE74A9A}" srcOrd="0" destOrd="0" presId="urn:microsoft.com/office/officeart/2005/8/layout/orgChart1"/>
    <dgm:cxn modelId="{310E1977-6D6A-48D9-8B09-9220630EE4CE}" type="presParOf" srcId="{27D59E64-B543-48DC-A54D-FFD801AADF8C}" destId="{9BF07308-93D7-4FE2-8DB6-D54303107857}" srcOrd="1" destOrd="0" presId="urn:microsoft.com/office/officeart/2005/8/layout/orgChart1"/>
    <dgm:cxn modelId="{74496993-CDA4-4375-84AA-A7FDD9379B1C}" type="presParOf" srcId="{9BF07308-93D7-4FE2-8DB6-D54303107857}" destId="{70529D69-3D3C-40C9-B648-022E1D611930}" srcOrd="0" destOrd="0" presId="urn:microsoft.com/office/officeart/2005/8/layout/orgChart1"/>
    <dgm:cxn modelId="{7526B3D1-D2EF-4DAC-95BB-0838DC05AF16}" type="presParOf" srcId="{70529D69-3D3C-40C9-B648-022E1D611930}" destId="{088DDF22-EDBC-4771-A5DA-A0DFA69EEDB0}" srcOrd="0" destOrd="0" presId="urn:microsoft.com/office/officeart/2005/8/layout/orgChart1"/>
    <dgm:cxn modelId="{6462ECC4-56C5-4AF3-95BB-AA1FF9921032}" type="presParOf" srcId="{70529D69-3D3C-40C9-B648-022E1D611930}" destId="{CE760104-332A-4143-83CF-4C3B2DD1502C}" srcOrd="1" destOrd="0" presId="urn:microsoft.com/office/officeart/2005/8/layout/orgChart1"/>
    <dgm:cxn modelId="{1F5FFE75-6ABE-4363-B599-9D1EAD56A2C5}" type="presParOf" srcId="{9BF07308-93D7-4FE2-8DB6-D54303107857}" destId="{A0B977E3-319D-4B62-938D-BC9700406A91}" srcOrd="1" destOrd="0" presId="urn:microsoft.com/office/officeart/2005/8/layout/orgChart1"/>
    <dgm:cxn modelId="{8A804861-6833-4771-B46E-CE666ED3951C}" type="presParOf" srcId="{9BF07308-93D7-4FE2-8DB6-D54303107857}" destId="{0F4494D8-EE11-4724-B6BD-4CA0F1E2E8EE}" srcOrd="2" destOrd="0" presId="urn:microsoft.com/office/officeart/2005/8/layout/orgChart1"/>
    <dgm:cxn modelId="{9A97B7F5-5A80-4591-B794-01715AE06C10}" type="presParOf" srcId="{27D59E64-B543-48DC-A54D-FFD801AADF8C}" destId="{5CD97FB8-C3DB-4DDA-84D0-91DC9469BC93}" srcOrd="2" destOrd="0" presId="urn:microsoft.com/office/officeart/2005/8/layout/orgChart1"/>
    <dgm:cxn modelId="{1E9E4E3C-7701-4FF5-BF78-B79122463826}" type="presParOf" srcId="{27D59E64-B543-48DC-A54D-FFD801AADF8C}" destId="{978524E9-2826-4849-A187-C1E51F526FFC}" srcOrd="3" destOrd="0" presId="urn:microsoft.com/office/officeart/2005/8/layout/orgChart1"/>
    <dgm:cxn modelId="{28A96AB2-B18B-4D70-B684-6BE027484122}" type="presParOf" srcId="{978524E9-2826-4849-A187-C1E51F526FFC}" destId="{D87D0958-B7E4-4C9E-A10C-F805668CD370}" srcOrd="0" destOrd="0" presId="urn:microsoft.com/office/officeart/2005/8/layout/orgChart1"/>
    <dgm:cxn modelId="{60A70A96-F8F7-412E-876F-569DAFBFBD4D}" type="presParOf" srcId="{D87D0958-B7E4-4C9E-A10C-F805668CD370}" destId="{8EDE38B4-BC5C-4A9D-BBE6-55DD91568F43}" srcOrd="0" destOrd="0" presId="urn:microsoft.com/office/officeart/2005/8/layout/orgChart1"/>
    <dgm:cxn modelId="{B2CE1ABA-A31D-49CD-9563-5954D936027F}" type="presParOf" srcId="{D87D0958-B7E4-4C9E-A10C-F805668CD370}" destId="{EEC05B36-E6A1-4361-848A-619D952C5D30}" srcOrd="1" destOrd="0" presId="urn:microsoft.com/office/officeart/2005/8/layout/orgChart1"/>
    <dgm:cxn modelId="{7F96264C-05C7-4F34-8057-609E4A008689}" type="presParOf" srcId="{978524E9-2826-4849-A187-C1E51F526FFC}" destId="{195752B5-3D92-4658-BDEA-7D169E55A403}" srcOrd="1" destOrd="0" presId="urn:microsoft.com/office/officeart/2005/8/layout/orgChart1"/>
    <dgm:cxn modelId="{560D6E71-5988-4060-A86D-2F9F1679C077}" type="presParOf" srcId="{978524E9-2826-4849-A187-C1E51F526FFC}" destId="{82C6B031-2CDA-467C-864D-6099D66134B8}" srcOrd="2" destOrd="0" presId="urn:microsoft.com/office/officeart/2005/8/layout/orgChart1"/>
    <dgm:cxn modelId="{E06F7605-FAB0-4938-B16D-E4B7DEEBDC54}" type="presParOf" srcId="{7D4B435C-59FE-4A4A-A1F5-64701DED39F5}" destId="{8B3C4C7A-D4A5-4C1D-9558-40018E426190}" srcOrd="2" destOrd="0" presId="urn:microsoft.com/office/officeart/2005/8/layout/orgChart1"/>
    <dgm:cxn modelId="{1952E165-524B-4EAD-9B45-D391A2B7ED8C}" type="presParOf" srcId="{627AF7FA-9E96-4E66-A546-3188598A7AE2}" destId="{4DED3532-D3FE-442A-BF91-C21AE548A17F}" srcOrd="2" destOrd="0" presId="urn:microsoft.com/office/officeart/2005/8/layout/orgChart1"/>
    <dgm:cxn modelId="{38FDABA0-3ADF-46A3-848D-F44FD1800E6C}" type="presParOf" srcId="{627AF7FA-9E96-4E66-A546-3188598A7AE2}" destId="{2BB4E613-41AB-42D8-A98F-0B12C6928A1B}" srcOrd="3" destOrd="0" presId="urn:microsoft.com/office/officeart/2005/8/layout/orgChart1"/>
    <dgm:cxn modelId="{674D8ECF-AB6B-4201-B87B-B94B40431402}" type="presParOf" srcId="{2BB4E613-41AB-42D8-A98F-0B12C6928A1B}" destId="{7D070F54-B909-4B7B-BD88-8DE617C154A1}" srcOrd="0" destOrd="0" presId="urn:microsoft.com/office/officeart/2005/8/layout/orgChart1"/>
    <dgm:cxn modelId="{A5FA83D8-E602-4091-92F4-16570114FFA6}" type="presParOf" srcId="{7D070F54-B909-4B7B-BD88-8DE617C154A1}" destId="{23C52F36-731E-4B60-AEB5-4EDCB81C39CE}" srcOrd="0" destOrd="0" presId="urn:microsoft.com/office/officeart/2005/8/layout/orgChart1"/>
    <dgm:cxn modelId="{52866729-DD59-41B8-AA2C-51DC54A5C780}" type="presParOf" srcId="{7D070F54-B909-4B7B-BD88-8DE617C154A1}" destId="{D39A39DC-E789-4F24-9651-DB8B7B2BA310}" srcOrd="1" destOrd="0" presId="urn:microsoft.com/office/officeart/2005/8/layout/orgChart1"/>
    <dgm:cxn modelId="{AE50C7D3-0571-4A0A-B1AD-80F515523F8A}" type="presParOf" srcId="{2BB4E613-41AB-42D8-A98F-0B12C6928A1B}" destId="{26416A68-4860-497C-8E4E-0EDC54200925}" srcOrd="1" destOrd="0" presId="urn:microsoft.com/office/officeart/2005/8/layout/orgChart1"/>
    <dgm:cxn modelId="{40AB22B2-F243-40E8-A41F-88E1D8294BF5}" type="presParOf" srcId="{26416A68-4860-497C-8E4E-0EDC54200925}" destId="{12416F41-076E-4B8B-A75F-B82EAE516949}" srcOrd="0" destOrd="0" presId="urn:microsoft.com/office/officeart/2005/8/layout/orgChart1"/>
    <dgm:cxn modelId="{7BFBDD19-DC6B-45CE-B2EB-EF6436F859B8}" type="presParOf" srcId="{26416A68-4860-497C-8E4E-0EDC54200925}" destId="{D7339E46-D30A-43B1-8830-3C9AD104AC25}" srcOrd="1" destOrd="0" presId="urn:microsoft.com/office/officeart/2005/8/layout/orgChart1"/>
    <dgm:cxn modelId="{4593C0A5-930F-4EB7-A633-44EC3BAD5F7E}" type="presParOf" srcId="{D7339E46-D30A-43B1-8830-3C9AD104AC25}" destId="{3114EA7E-372D-47EB-942C-80F03203E924}" srcOrd="0" destOrd="0" presId="urn:microsoft.com/office/officeart/2005/8/layout/orgChart1"/>
    <dgm:cxn modelId="{FD95DBE3-0504-4F5C-96DC-25EED4F36B31}" type="presParOf" srcId="{3114EA7E-372D-47EB-942C-80F03203E924}" destId="{9F05D5D7-559E-4FD7-B997-94D5B27F3F1C}" srcOrd="0" destOrd="0" presId="urn:microsoft.com/office/officeart/2005/8/layout/orgChart1"/>
    <dgm:cxn modelId="{C0A91B30-2B2F-4AC6-9AFE-ABFE9C73E9D7}" type="presParOf" srcId="{3114EA7E-372D-47EB-942C-80F03203E924}" destId="{E85A5DE9-4814-43A7-8D71-F598109D2C1F}" srcOrd="1" destOrd="0" presId="urn:microsoft.com/office/officeart/2005/8/layout/orgChart1"/>
    <dgm:cxn modelId="{4F9D0EA5-0A76-42B8-AFA3-56BD2DB101C7}" type="presParOf" srcId="{D7339E46-D30A-43B1-8830-3C9AD104AC25}" destId="{0ACB328B-2529-40DD-9F9E-86CA9B222488}" srcOrd="1" destOrd="0" presId="urn:microsoft.com/office/officeart/2005/8/layout/orgChart1"/>
    <dgm:cxn modelId="{BF3B88CC-00E0-4275-87D9-28AB63329F11}" type="presParOf" srcId="{D7339E46-D30A-43B1-8830-3C9AD104AC25}" destId="{4149CB3F-7DD9-4461-BBE8-A9A5EBC5A3CD}" srcOrd="2" destOrd="0" presId="urn:microsoft.com/office/officeart/2005/8/layout/orgChart1"/>
    <dgm:cxn modelId="{08DAA1AC-38A2-49C1-A93D-79F77059BA4E}" type="presParOf" srcId="{26416A68-4860-497C-8E4E-0EDC54200925}" destId="{97E3C28B-0DF1-4697-8348-6DB30895A94B}" srcOrd="2" destOrd="0" presId="urn:microsoft.com/office/officeart/2005/8/layout/orgChart1"/>
    <dgm:cxn modelId="{133D1BFC-93C0-4361-8981-0BE457923A32}" type="presParOf" srcId="{26416A68-4860-497C-8E4E-0EDC54200925}" destId="{F4680E4C-53BE-4DD2-984E-C408E61C626B}" srcOrd="3" destOrd="0" presId="urn:microsoft.com/office/officeart/2005/8/layout/orgChart1"/>
    <dgm:cxn modelId="{4B5ED5DC-AE8B-4754-A50C-433F07B75685}" type="presParOf" srcId="{F4680E4C-53BE-4DD2-984E-C408E61C626B}" destId="{C0AC05A1-3EB6-4EE3-B70B-F6BDB3E3E3D3}" srcOrd="0" destOrd="0" presId="urn:microsoft.com/office/officeart/2005/8/layout/orgChart1"/>
    <dgm:cxn modelId="{188BB650-D9A0-4FD4-A1DF-74DEF70B2435}" type="presParOf" srcId="{C0AC05A1-3EB6-4EE3-B70B-F6BDB3E3E3D3}" destId="{E8B4D408-B0CD-4DC5-8223-B67EB99F831D}" srcOrd="0" destOrd="0" presId="urn:microsoft.com/office/officeart/2005/8/layout/orgChart1"/>
    <dgm:cxn modelId="{06A72821-5239-4461-BBF4-FEF46D6C1328}" type="presParOf" srcId="{C0AC05A1-3EB6-4EE3-B70B-F6BDB3E3E3D3}" destId="{80A5BBD0-4241-4066-8EA1-CF5F580DEAEB}" srcOrd="1" destOrd="0" presId="urn:microsoft.com/office/officeart/2005/8/layout/orgChart1"/>
    <dgm:cxn modelId="{D0F329BC-627B-4A19-B0F9-66F2AD2F7FE5}" type="presParOf" srcId="{F4680E4C-53BE-4DD2-984E-C408E61C626B}" destId="{5470EB44-8576-4082-B191-26DC44C81A1E}" srcOrd="1" destOrd="0" presId="urn:microsoft.com/office/officeart/2005/8/layout/orgChart1"/>
    <dgm:cxn modelId="{62200D0D-5F4E-4A6A-BA94-01C2366ED854}" type="presParOf" srcId="{F4680E4C-53BE-4DD2-984E-C408E61C626B}" destId="{B3A499C9-686F-4411-8296-7F4E2B77D8AA}" srcOrd="2" destOrd="0" presId="urn:microsoft.com/office/officeart/2005/8/layout/orgChart1"/>
    <dgm:cxn modelId="{6BB7B257-7CA6-4730-AE36-5D428959D7D2}" type="presParOf" srcId="{26416A68-4860-497C-8E4E-0EDC54200925}" destId="{2CB34087-4678-4CD5-BAA5-E77F9A6431FF}" srcOrd="4" destOrd="0" presId="urn:microsoft.com/office/officeart/2005/8/layout/orgChart1"/>
    <dgm:cxn modelId="{22693C99-08CE-4360-8F46-FE4FB9F78D05}" type="presParOf" srcId="{26416A68-4860-497C-8E4E-0EDC54200925}" destId="{8ABEE693-D508-4060-A33F-B8750D033F7A}" srcOrd="5" destOrd="0" presId="urn:microsoft.com/office/officeart/2005/8/layout/orgChart1"/>
    <dgm:cxn modelId="{D2CF274B-0DC2-4AFF-B22B-39176912CD91}" type="presParOf" srcId="{8ABEE693-D508-4060-A33F-B8750D033F7A}" destId="{D2D7F862-00A6-4E23-A7B7-CBEF8E0BE9C9}" srcOrd="0" destOrd="0" presId="urn:microsoft.com/office/officeart/2005/8/layout/orgChart1"/>
    <dgm:cxn modelId="{66B99A49-11F7-40D0-AD99-B8CAF49DD278}" type="presParOf" srcId="{D2D7F862-00A6-4E23-A7B7-CBEF8E0BE9C9}" destId="{3A86CCCF-1CF6-4D02-A006-0B708575B55F}" srcOrd="0" destOrd="0" presId="urn:microsoft.com/office/officeart/2005/8/layout/orgChart1"/>
    <dgm:cxn modelId="{B56BC861-1571-41EE-9D93-30F224C943D9}" type="presParOf" srcId="{D2D7F862-00A6-4E23-A7B7-CBEF8E0BE9C9}" destId="{BA40785D-F8BE-4C33-B352-8FF4CF368C3F}" srcOrd="1" destOrd="0" presId="urn:microsoft.com/office/officeart/2005/8/layout/orgChart1"/>
    <dgm:cxn modelId="{159FB1C4-7E58-4377-AC8C-D0D7F5E8AA03}" type="presParOf" srcId="{8ABEE693-D508-4060-A33F-B8750D033F7A}" destId="{1A9ED882-B020-416C-AC6D-79BEC55EDEC3}" srcOrd="1" destOrd="0" presId="urn:microsoft.com/office/officeart/2005/8/layout/orgChart1"/>
    <dgm:cxn modelId="{A5E70398-06DF-44B4-B963-8AED8ECE95FF}" type="presParOf" srcId="{8ABEE693-D508-4060-A33F-B8750D033F7A}" destId="{660D1475-A167-4666-BCE6-77A6F531A5B0}" srcOrd="2" destOrd="0" presId="urn:microsoft.com/office/officeart/2005/8/layout/orgChart1"/>
    <dgm:cxn modelId="{F22A0B38-3722-4D45-9474-959695FF9407}" type="presParOf" srcId="{26416A68-4860-497C-8E4E-0EDC54200925}" destId="{41123B0A-F933-4364-B927-A33BB113426F}" srcOrd="6" destOrd="0" presId="urn:microsoft.com/office/officeart/2005/8/layout/orgChart1"/>
    <dgm:cxn modelId="{F45579C0-B99E-406F-A0C5-CBBDB5FFB844}" type="presParOf" srcId="{26416A68-4860-497C-8E4E-0EDC54200925}" destId="{433BEA79-E968-4EF1-9DB4-6F9DA113FD4D}" srcOrd="7" destOrd="0" presId="urn:microsoft.com/office/officeart/2005/8/layout/orgChart1"/>
    <dgm:cxn modelId="{E76D8234-DDC4-474E-BC1C-196E73A5DFB4}" type="presParOf" srcId="{433BEA79-E968-4EF1-9DB4-6F9DA113FD4D}" destId="{A36039FC-8E60-43D0-BCA3-E90A518E5BEC}" srcOrd="0" destOrd="0" presId="urn:microsoft.com/office/officeart/2005/8/layout/orgChart1"/>
    <dgm:cxn modelId="{0A2B402A-1D4F-4679-A3C4-4AAECBE1687A}" type="presParOf" srcId="{A36039FC-8E60-43D0-BCA3-E90A518E5BEC}" destId="{E72279BE-4649-465E-9D82-CAFE6D5E2D22}" srcOrd="0" destOrd="0" presId="urn:microsoft.com/office/officeart/2005/8/layout/orgChart1"/>
    <dgm:cxn modelId="{E3A014DB-89AC-4E40-BB7D-99706ADA0D65}" type="presParOf" srcId="{A36039FC-8E60-43D0-BCA3-E90A518E5BEC}" destId="{714FC054-DB9E-424E-87D5-8698EA8A9AF0}" srcOrd="1" destOrd="0" presId="urn:microsoft.com/office/officeart/2005/8/layout/orgChart1"/>
    <dgm:cxn modelId="{FE43E0A7-ED31-4E90-A207-5676E6A8AC0D}" type="presParOf" srcId="{433BEA79-E968-4EF1-9DB4-6F9DA113FD4D}" destId="{8D6AD6C1-CBF9-4EE3-B225-DB73A8885D58}" srcOrd="1" destOrd="0" presId="urn:microsoft.com/office/officeart/2005/8/layout/orgChart1"/>
    <dgm:cxn modelId="{3770D9B1-C069-4F6F-AC90-876ED2E6C1B0}" type="presParOf" srcId="{433BEA79-E968-4EF1-9DB4-6F9DA113FD4D}" destId="{77BF5DBC-C6A8-4C37-88C4-FBD96320FE59}" srcOrd="2" destOrd="0" presId="urn:microsoft.com/office/officeart/2005/8/layout/orgChart1"/>
    <dgm:cxn modelId="{34CFABC3-6C8C-4752-A7DE-7058EF07933E}" type="presParOf" srcId="{2BB4E613-41AB-42D8-A98F-0B12C6928A1B}" destId="{F42F6740-E1B8-452D-A2BC-16238254AEF7}" srcOrd="2" destOrd="0" presId="urn:microsoft.com/office/officeart/2005/8/layout/orgChart1"/>
    <dgm:cxn modelId="{6DFB2363-56B3-49EE-8C9B-C6C051323213}" type="presParOf" srcId="{627AF7FA-9E96-4E66-A546-3188598A7AE2}" destId="{86EC38CA-2FCA-4BDD-98B2-06FF04224354}" srcOrd="4" destOrd="0" presId="urn:microsoft.com/office/officeart/2005/8/layout/orgChart1"/>
    <dgm:cxn modelId="{F5282C78-8AC8-477C-AEDE-31BE792873CD}" type="presParOf" srcId="{627AF7FA-9E96-4E66-A546-3188598A7AE2}" destId="{38EE0D48-42A3-4599-BECD-E318DD21DFA7}" srcOrd="5" destOrd="0" presId="urn:microsoft.com/office/officeart/2005/8/layout/orgChart1"/>
    <dgm:cxn modelId="{EF98E521-B9B0-4B36-A01A-4C6E63658595}" type="presParOf" srcId="{38EE0D48-42A3-4599-BECD-E318DD21DFA7}" destId="{84890B7F-4AC7-4F3A-A410-6797DA98C471}" srcOrd="0" destOrd="0" presId="urn:microsoft.com/office/officeart/2005/8/layout/orgChart1"/>
    <dgm:cxn modelId="{94207F17-833F-4C1A-9326-5FBB635BA01B}" type="presParOf" srcId="{84890B7F-4AC7-4F3A-A410-6797DA98C471}" destId="{E76280BF-593B-41EA-8CB3-45D8C0F5CE8C}" srcOrd="0" destOrd="0" presId="urn:microsoft.com/office/officeart/2005/8/layout/orgChart1"/>
    <dgm:cxn modelId="{6B99F561-70B3-49CE-9132-0C5A0A7D0590}" type="presParOf" srcId="{84890B7F-4AC7-4F3A-A410-6797DA98C471}" destId="{8FDF7615-0B18-47D4-AB82-A909B87548BD}" srcOrd="1" destOrd="0" presId="urn:microsoft.com/office/officeart/2005/8/layout/orgChart1"/>
    <dgm:cxn modelId="{6D8AF51C-31B7-406C-B2B1-46F9E323C18C}" type="presParOf" srcId="{38EE0D48-42A3-4599-BECD-E318DD21DFA7}" destId="{F5708CE6-EA8E-4DF1-897A-78EC39F7C839}" srcOrd="1" destOrd="0" presId="urn:microsoft.com/office/officeart/2005/8/layout/orgChart1"/>
    <dgm:cxn modelId="{CF4447D3-EBB9-4942-89C3-AD65135291ED}" type="presParOf" srcId="{F5708CE6-EA8E-4DF1-897A-78EC39F7C839}" destId="{7CCE59FC-E9D9-4721-A2D8-49C3EECB29F0}" srcOrd="0" destOrd="0" presId="urn:microsoft.com/office/officeart/2005/8/layout/orgChart1"/>
    <dgm:cxn modelId="{819B17CE-6EFA-4820-8F9F-1BF7FF0F870A}" type="presParOf" srcId="{F5708CE6-EA8E-4DF1-897A-78EC39F7C839}" destId="{C80185AF-93C4-4CB5-8D10-F83265777A4B}" srcOrd="1" destOrd="0" presId="urn:microsoft.com/office/officeart/2005/8/layout/orgChart1"/>
    <dgm:cxn modelId="{3B8B05BD-CA5B-4EC6-9F7F-FE41DC13DE49}" type="presParOf" srcId="{C80185AF-93C4-4CB5-8D10-F83265777A4B}" destId="{9909701A-39EE-4A1B-824D-CDA22BDF40B5}" srcOrd="0" destOrd="0" presId="urn:microsoft.com/office/officeart/2005/8/layout/orgChart1"/>
    <dgm:cxn modelId="{075BA946-98A8-43F4-9604-3EADD35871AF}" type="presParOf" srcId="{9909701A-39EE-4A1B-824D-CDA22BDF40B5}" destId="{72A1AFE4-4BA5-4B2C-8948-8B37492E7F8B}" srcOrd="0" destOrd="0" presId="urn:microsoft.com/office/officeart/2005/8/layout/orgChart1"/>
    <dgm:cxn modelId="{4B98C429-0A31-484F-AF24-31C12BA3E16C}" type="presParOf" srcId="{9909701A-39EE-4A1B-824D-CDA22BDF40B5}" destId="{4B9C8B89-5AEF-4384-BAE4-B20A57309DEC}" srcOrd="1" destOrd="0" presId="urn:microsoft.com/office/officeart/2005/8/layout/orgChart1"/>
    <dgm:cxn modelId="{A77D2596-16EF-4362-B2D3-D3925D7A2153}" type="presParOf" srcId="{C80185AF-93C4-4CB5-8D10-F83265777A4B}" destId="{C9885747-9C4B-42AD-8216-CB40AC6E55E0}" srcOrd="1" destOrd="0" presId="urn:microsoft.com/office/officeart/2005/8/layout/orgChart1"/>
    <dgm:cxn modelId="{8DE88DC1-CF7F-4573-97D6-0CBC7A3BF1DC}" type="presParOf" srcId="{C80185AF-93C4-4CB5-8D10-F83265777A4B}" destId="{6EB3FA8F-742E-4D5D-9319-54A33C75F939}" srcOrd="2" destOrd="0" presId="urn:microsoft.com/office/officeart/2005/8/layout/orgChart1"/>
    <dgm:cxn modelId="{8D93B0FC-D8CC-46CA-8C2E-25FB980779EA}" type="presParOf" srcId="{F5708CE6-EA8E-4DF1-897A-78EC39F7C839}" destId="{07EC484D-2BB4-4F6F-8BE9-541ABDFD519A}" srcOrd="2" destOrd="0" presId="urn:microsoft.com/office/officeart/2005/8/layout/orgChart1"/>
    <dgm:cxn modelId="{3E9AC961-02D4-4427-BD65-1B4552D3A941}" type="presParOf" srcId="{F5708CE6-EA8E-4DF1-897A-78EC39F7C839}" destId="{C42FB68D-12F2-4473-AFF8-D3531786AFF7}" srcOrd="3" destOrd="0" presId="urn:microsoft.com/office/officeart/2005/8/layout/orgChart1"/>
    <dgm:cxn modelId="{EA5E6A90-9BDC-4C8E-B733-3BEFCA4DD892}" type="presParOf" srcId="{C42FB68D-12F2-4473-AFF8-D3531786AFF7}" destId="{557C669B-C13B-4FFC-A0BF-2AF02B0487C0}" srcOrd="0" destOrd="0" presId="urn:microsoft.com/office/officeart/2005/8/layout/orgChart1"/>
    <dgm:cxn modelId="{37282900-6EE6-448D-9BA4-7CF6336DBD63}" type="presParOf" srcId="{557C669B-C13B-4FFC-A0BF-2AF02B0487C0}" destId="{9D9B9B97-B327-4BC8-8842-547F04907D26}" srcOrd="0" destOrd="0" presId="urn:microsoft.com/office/officeart/2005/8/layout/orgChart1"/>
    <dgm:cxn modelId="{81C0CDF1-B43B-4AF1-85A9-30C42A6F2E4C}" type="presParOf" srcId="{557C669B-C13B-4FFC-A0BF-2AF02B0487C0}" destId="{A5C5761D-4DD1-4E2B-82AB-B3B8C5BCB671}" srcOrd="1" destOrd="0" presId="urn:microsoft.com/office/officeart/2005/8/layout/orgChart1"/>
    <dgm:cxn modelId="{FE983F12-1747-40A0-AB00-6256212BB0D6}" type="presParOf" srcId="{C42FB68D-12F2-4473-AFF8-D3531786AFF7}" destId="{2BC6DEDF-997A-48DD-871D-BE27DDDD7516}" srcOrd="1" destOrd="0" presId="urn:microsoft.com/office/officeart/2005/8/layout/orgChart1"/>
    <dgm:cxn modelId="{DEB247E8-0F4F-4BA1-8DE0-E36E07EC0B8A}" type="presParOf" srcId="{C42FB68D-12F2-4473-AFF8-D3531786AFF7}" destId="{7FEAA3CF-970C-4D98-A067-3899D87E6814}" srcOrd="2" destOrd="0" presId="urn:microsoft.com/office/officeart/2005/8/layout/orgChart1"/>
    <dgm:cxn modelId="{02317A7A-C30E-43FA-8268-08EB1833E812}" type="presParOf" srcId="{F5708CE6-EA8E-4DF1-897A-78EC39F7C839}" destId="{CDBE86C7-C518-420E-ABCA-271856E94E8D}" srcOrd="4" destOrd="0" presId="urn:microsoft.com/office/officeart/2005/8/layout/orgChart1"/>
    <dgm:cxn modelId="{E2E9DCF5-95E4-41BD-A594-5EB4583127C4}" type="presParOf" srcId="{F5708CE6-EA8E-4DF1-897A-78EC39F7C839}" destId="{9588B01A-6524-431C-B7A6-EF8B403F0578}" srcOrd="5" destOrd="0" presId="urn:microsoft.com/office/officeart/2005/8/layout/orgChart1"/>
    <dgm:cxn modelId="{550A9546-C8ED-45AD-AFDC-B6B8F8E1B67D}" type="presParOf" srcId="{9588B01A-6524-431C-B7A6-EF8B403F0578}" destId="{99417E94-8082-434A-B05C-46C6AEC4250E}" srcOrd="0" destOrd="0" presId="urn:microsoft.com/office/officeart/2005/8/layout/orgChart1"/>
    <dgm:cxn modelId="{F9A0177B-B9F9-441F-AF14-B39A2CED3511}" type="presParOf" srcId="{99417E94-8082-434A-B05C-46C6AEC4250E}" destId="{B364A2E5-9FC4-4EDD-BF7F-B37A50735A6C}" srcOrd="0" destOrd="0" presId="urn:microsoft.com/office/officeart/2005/8/layout/orgChart1"/>
    <dgm:cxn modelId="{CE92A72B-C0A5-4FD9-844E-9B4310255EF9}" type="presParOf" srcId="{99417E94-8082-434A-B05C-46C6AEC4250E}" destId="{98C14562-9D57-42BF-8D1D-4E8B8810F0CD}" srcOrd="1" destOrd="0" presId="urn:microsoft.com/office/officeart/2005/8/layout/orgChart1"/>
    <dgm:cxn modelId="{B7513270-7772-4B28-A7C6-22330B60A8F7}" type="presParOf" srcId="{9588B01A-6524-431C-B7A6-EF8B403F0578}" destId="{D993265B-B1BF-4B03-9507-82872348BF85}" srcOrd="1" destOrd="0" presId="urn:microsoft.com/office/officeart/2005/8/layout/orgChart1"/>
    <dgm:cxn modelId="{4D4A8FCE-B057-4436-ADC5-1CDE8BE546E3}" type="presParOf" srcId="{9588B01A-6524-431C-B7A6-EF8B403F0578}" destId="{FD53FDAD-35A7-42FA-A9E8-E0EC46F899BF}" srcOrd="2" destOrd="0" presId="urn:microsoft.com/office/officeart/2005/8/layout/orgChart1"/>
    <dgm:cxn modelId="{F278CE1C-864F-45C8-A126-A520326803E1}" type="presParOf" srcId="{F5708CE6-EA8E-4DF1-897A-78EC39F7C839}" destId="{E4AE160E-6824-41D9-AA3B-D327332557D3}" srcOrd="6" destOrd="0" presId="urn:microsoft.com/office/officeart/2005/8/layout/orgChart1"/>
    <dgm:cxn modelId="{EC0BACB8-AF90-4787-B2FE-CA8960951953}" type="presParOf" srcId="{F5708CE6-EA8E-4DF1-897A-78EC39F7C839}" destId="{00D4EC57-A1A4-4FE0-A31C-05474A8FF3E7}" srcOrd="7" destOrd="0" presId="urn:microsoft.com/office/officeart/2005/8/layout/orgChart1"/>
    <dgm:cxn modelId="{B8F63AAB-9548-4E13-916B-DD4C12447DFB}" type="presParOf" srcId="{00D4EC57-A1A4-4FE0-A31C-05474A8FF3E7}" destId="{C2AF8E62-6F48-4DA0-BCE4-3F5E0B7798C7}" srcOrd="0" destOrd="0" presId="urn:microsoft.com/office/officeart/2005/8/layout/orgChart1"/>
    <dgm:cxn modelId="{86CD1DD9-A0DF-4C55-8458-F4CC3E364851}" type="presParOf" srcId="{C2AF8E62-6F48-4DA0-BCE4-3F5E0B7798C7}" destId="{DF8A01E6-EE80-4FFE-ABB9-E1F6E5D3E9DA}" srcOrd="0" destOrd="0" presId="urn:microsoft.com/office/officeart/2005/8/layout/orgChart1"/>
    <dgm:cxn modelId="{D48673FB-C184-4A89-B8BB-201C70A26CB1}" type="presParOf" srcId="{C2AF8E62-6F48-4DA0-BCE4-3F5E0B7798C7}" destId="{A5FE5543-9B93-47A2-8450-2338BB6E8523}" srcOrd="1" destOrd="0" presId="urn:microsoft.com/office/officeart/2005/8/layout/orgChart1"/>
    <dgm:cxn modelId="{03FB247E-FCC2-487D-B286-5B513706BBBF}" type="presParOf" srcId="{00D4EC57-A1A4-4FE0-A31C-05474A8FF3E7}" destId="{06ACCFD6-920F-4EC2-AA06-183DF7B83E1F}" srcOrd="1" destOrd="0" presId="urn:microsoft.com/office/officeart/2005/8/layout/orgChart1"/>
    <dgm:cxn modelId="{C5B477BE-4DFF-42E7-B4C7-D536E30D8339}" type="presParOf" srcId="{00D4EC57-A1A4-4FE0-A31C-05474A8FF3E7}" destId="{CD40A744-F9E8-4EA3-A989-7B991738B93D}" srcOrd="2" destOrd="0" presId="urn:microsoft.com/office/officeart/2005/8/layout/orgChart1"/>
    <dgm:cxn modelId="{688666D6-472A-45C8-94B4-399F5941B0AB}" type="presParOf" srcId="{F5708CE6-EA8E-4DF1-897A-78EC39F7C839}" destId="{DCE2C391-FDD7-4374-A899-A37F433B5884}" srcOrd="8" destOrd="0" presId="urn:microsoft.com/office/officeart/2005/8/layout/orgChart1"/>
    <dgm:cxn modelId="{FBBC332A-0908-4B7E-9F89-239387FA23DD}" type="presParOf" srcId="{F5708CE6-EA8E-4DF1-897A-78EC39F7C839}" destId="{DEDC48CF-A662-4984-906D-FA7BD82233E5}" srcOrd="9" destOrd="0" presId="urn:microsoft.com/office/officeart/2005/8/layout/orgChart1"/>
    <dgm:cxn modelId="{1775CBE2-0425-4263-910F-577D56DB9685}" type="presParOf" srcId="{DEDC48CF-A662-4984-906D-FA7BD82233E5}" destId="{442813A1-5381-443D-978A-1F6AE12A3539}" srcOrd="0" destOrd="0" presId="urn:microsoft.com/office/officeart/2005/8/layout/orgChart1"/>
    <dgm:cxn modelId="{0FF7E1E0-1490-4EC6-9D4A-A681EB190B4E}" type="presParOf" srcId="{442813A1-5381-443D-978A-1F6AE12A3539}" destId="{CE5321DA-A639-4C23-B490-17A535EFB978}" srcOrd="0" destOrd="0" presId="urn:microsoft.com/office/officeart/2005/8/layout/orgChart1"/>
    <dgm:cxn modelId="{EDA33826-1C1B-4231-8B2B-A9C01EBD66E4}" type="presParOf" srcId="{442813A1-5381-443D-978A-1F6AE12A3539}" destId="{FAF4D5AD-B5A5-4210-8418-D7CB97C12ABC}" srcOrd="1" destOrd="0" presId="urn:microsoft.com/office/officeart/2005/8/layout/orgChart1"/>
    <dgm:cxn modelId="{8A469442-39B5-4049-8522-C48FA3F0D161}" type="presParOf" srcId="{DEDC48CF-A662-4984-906D-FA7BD82233E5}" destId="{FCBD6F72-353E-4C57-858D-B12E99BB96D4}" srcOrd="1" destOrd="0" presId="urn:microsoft.com/office/officeart/2005/8/layout/orgChart1"/>
    <dgm:cxn modelId="{3C506677-14EC-41A7-ADD3-01F571822E06}" type="presParOf" srcId="{DEDC48CF-A662-4984-906D-FA7BD82233E5}" destId="{DC4C4A68-6FB4-4448-8975-3C2336B986C1}" srcOrd="2" destOrd="0" presId="urn:microsoft.com/office/officeart/2005/8/layout/orgChart1"/>
    <dgm:cxn modelId="{C492FB33-4A97-41F5-B590-3DFF5A6A1750}" type="presParOf" srcId="{F5708CE6-EA8E-4DF1-897A-78EC39F7C839}" destId="{99E59C4F-E976-4348-ADCC-74991298E3BF}" srcOrd="10" destOrd="0" presId="urn:microsoft.com/office/officeart/2005/8/layout/orgChart1"/>
    <dgm:cxn modelId="{0878A056-B775-48AF-B407-70A2153A79B0}" type="presParOf" srcId="{F5708CE6-EA8E-4DF1-897A-78EC39F7C839}" destId="{D12DA8FB-7AA8-43AE-ACC9-8C85EAA346FF}" srcOrd="11" destOrd="0" presId="urn:microsoft.com/office/officeart/2005/8/layout/orgChart1"/>
    <dgm:cxn modelId="{0B2FFA4E-E5D7-499D-A67F-164581087FA4}" type="presParOf" srcId="{D12DA8FB-7AA8-43AE-ACC9-8C85EAA346FF}" destId="{A5DE7E01-D964-43C8-BC77-53C25945A552}" srcOrd="0" destOrd="0" presId="urn:microsoft.com/office/officeart/2005/8/layout/orgChart1"/>
    <dgm:cxn modelId="{2AC8D3DD-548E-4110-9D90-A2EDF4D16C30}" type="presParOf" srcId="{A5DE7E01-D964-43C8-BC77-53C25945A552}" destId="{8095FBC5-C99F-42F0-B7E3-2DC1B0710882}" srcOrd="0" destOrd="0" presId="urn:microsoft.com/office/officeart/2005/8/layout/orgChart1"/>
    <dgm:cxn modelId="{CE918DC0-15F7-4E7B-8AA8-757C01DC0995}" type="presParOf" srcId="{A5DE7E01-D964-43C8-BC77-53C25945A552}" destId="{75430E5D-C531-4FCA-8F8F-5D7CFF3EA05E}" srcOrd="1" destOrd="0" presId="urn:microsoft.com/office/officeart/2005/8/layout/orgChart1"/>
    <dgm:cxn modelId="{0E898E4A-9932-4D00-B9C8-D1DCD236679D}" type="presParOf" srcId="{D12DA8FB-7AA8-43AE-ACC9-8C85EAA346FF}" destId="{8C3C66E8-F587-48E3-B243-CFF4EB72A400}" srcOrd="1" destOrd="0" presId="urn:microsoft.com/office/officeart/2005/8/layout/orgChart1"/>
    <dgm:cxn modelId="{EDB71663-4439-4120-BA00-4E49BA31D907}" type="presParOf" srcId="{D12DA8FB-7AA8-43AE-ACC9-8C85EAA346FF}" destId="{48FD81AA-D8EA-4401-BDEC-48F3D59AB5AB}" srcOrd="2" destOrd="0" presId="urn:microsoft.com/office/officeart/2005/8/layout/orgChart1"/>
    <dgm:cxn modelId="{4EB52A03-894E-49A6-A251-61A4DB2713DE}" type="presParOf" srcId="{F5708CE6-EA8E-4DF1-897A-78EC39F7C839}" destId="{20F46D45-1E4C-4152-9A98-78BEE0EFBFF2}" srcOrd="12" destOrd="0" presId="urn:microsoft.com/office/officeart/2005/8/layout/orgChart1"/>
    <dgm:cxn modelId="{F5EF3C58-3EDC-415E-BFE8-FA5A269A902E}" type="presParOf" srcId="{F5708CE6-EA8E-4DF1-897A-78EC39F7C839}" destId="{68C2FF18-905A-45C7-B9E2-563974342C09}" srcOrd="13" destOrd="0" presId="urn:microsoft.com/office/officeart/2005/8/layout/orgChart1"/>
    <dgm:cxn modelId="{7A924372-D67B-4E52-B39D-E21C307FBA40}" type="presParOf" srcId="{68C2FF18-905A-45C7-B9E2-563974342C09}" destId="{C4D1298C-3FC0-489B-95D1-4AA224FE1BAB}" srcOrd="0" destOrd="0" presId="urn:microsoft.com/office/officeart/2005/8/layout/orgChart1"/>
    <dgm:cxn modelId="{72DE48C8-8783-4A70-B6F9-ED54119F923F}" type="presParOf" srcId="{C4D1298C-3FC0-489B-95D1-4AA224FE1BAB}" destId="{A80E28F3-2F93-4406-B5F2-2B6330D258BF}" srcOrd="0" destOrd="0" presId="urn:microsoft.com/office/officeart/2005/8/layout/orgChart1"/>
    <dgm:cxn modelId="{6D7AECA2-4B6A-4A8F-981F-7232E4AE03D3}" type="presParOf" srcId="{C4D1298C-3FC0-489B-95D1-4AA224FE1BAB}" destId="{5BDF0744-0992-4595-BCDE-47B958821D49}" srcOrd="1" destOrd="0" presId="urn:microsoft.com/office/officeart/2005/8/layout/orgChart1"/>
    <dgm:cxn modelId="{1DE33DC3-1EDB-4742-AB43-518FCB925E0B}" type="presParOf" srcId="{68C2FF18-905A-45C7-B9E2-563974342C09}" destId="{D6AFB7B3-0A31-4C59-A66E-235E8548937C}" srcOrd="1" destOrd="0" presId="urn:microsoft.com/office/officeart/2005/8/layout/orgChart1"/>
    <dgm:cxn modelId="{ED26EC53-E4C6-4421-89ED-614DCE0F9822}" type="presParOf" srcId="{68C2FF18-905A-45C7-B9E2-563974342C09}" destId="{BBD6FFF2-3B59-4C40-9FBD-C9FF4FA5CDDB}" srcOrd="2" destOrd="0" presId="urn:microsoft.com/office/officeart/2005/8/layout/orgChart1"/>
    <dgm:cxn modelId="{4F3269FE-6ACC-41E5-9716-86983AFF57D8}" type="presParOf" srcId="{F5708CE6-EA8E-4DF1-897A-78EC39F7C839}" destId="{03E4FB09-A7D5-4027-BAAA-71AE63496DC8}" srcOrd="14" destOrd="0" presId="urn:microsoft.com/office/officeart/2005/8/layout/orgChart1"/>
    <dgm:cxn modelId="{DC60C91B-FCE2-4940-A652-4BE9C0ED5B7F}" type="presParOf" srcId="{F5708CE6-EA8E-4DF1-897A-78EC39F7C839}" destId="{59929759-4F5A-4AF1-AA08-0C94E45CF4EE}" srcOrd="15" destOrd="0" presId="urn:microsoft.com/office/officeart/2005/8/layout/orgChart1"/>
    <dgm:cxn modelId="{C2E6A7DF-32B8-42BC-9314-3EA0CA7FE55E}" type="presParOf" srcId="{59929759-4F5A-4AF1-AA08-0C94E45CF4EE}" destId="{528322C4-90C5-40B8-8458-C9F4F1F9087F}" srcOrd="0" destOrd="0" presId="urn:microsoft.com/office/officeart/2005/8/layout/orgChart1"/>
    <dgm:cxn modelId="{72426C2E-0C3C-46C0-BA44-07C518540E5B}" type="presParOf" srcId="{528322C4-90C5-40B8-8458-C9F4F1F9087F}" destId="{4FEC492A-3B8D-4592-B4B3-2F9AD4BC4DCE}" srcOrd="0" destOrd="0" presId="urn:microsoft.com/office/officeart/2005/8/layout/orgChart1"/>
    <dgm:cxn modelId="{3324D515-6A35-4674-B787-CFA142454BB7}" type="presParOf" srcId="{528322C4-90C5-40B8-8458-C9F4F1F9087F}" destId="{FEEDF1A5-F253-4502-B3DA-F347FB804099}" srcOrd="1" destOrd="0" presId="urn:microsoft.com/office/officeart/2005/8/layout/orgChart1"/>
    <dgm:cxn modelId="{A241C832-E7DB-425F-B9C8-2962F9CEB649}" type="presParOf" srcId="{59929759-4F5A-4AF1-AA08-0C94E45CF4EE}" destId="{AEB8A9BD-0A9F-4E19-B990-93CC040DCC7F}" srcOrd="1" destOrd="0" presId="urn:microsoft.com/office/officeart/2005/8/layout/orgChart1"/>
    <dgm:cxn modelId="{1BF4C056-4943-4F14-849A-9767650F43FB}" type="presParOf" srcId="{59929759-4F5A-4AF1-AA08-0C94E45CF4EE}" destId="{3324DA82-9A6A-4A65-BE95-6ED569657942}" srcOrd="2" destOrd="0" presId="urn:microsoft.com/office/officeart/2005/8/layout/orgChart1"/>
    <dgm:cxn modelId="{506D72DB-0D36-4CD2-B7DA-DB2D6A449DCD}" type="presParOf" srcId="{38EE0D48-42A3-4599-BECD-E318DD21DFA7}" destId="{70370773-9DF8-47B6-B369-60F297CBDE9F}" srcOrd="2" destOrd="0" presId="urn:microsoft.com/office/officeart/2005/8/layout/orgChart1"/>
    <dgm:cxn modelId="{815A0BD8-5B1B-4EC9-BFD2-FBDA97C8D06A}" type="presParOf" srcId="{627AF7FA-9E96-4E66-A546-3188598A7AE2}" destId="{0F7A931F-7518-4EF2-A8CC-FEECF05D241F}" srcOrd="6" destOrd="0" presId="urn:microsoft.com/office/officeart/2005/8/layout/orgChart1"/>
    <dgm:cxn modelId="{EC472E7A-E8D5-42C0-B844-D0204152054D}" type="presParOf" srcId="{627AF7FA-9E96-4E66-A546-3188598A7AE2}" destId="{0A52BD64-6E5A-4553-B52F-00D0C541DF02}" srcOrd="7" destOrd="0" presId="urn:microsoft.com/office/officeart/2005/8/layout/orgChart1"/>
    <dgm:cxn modelId="{19A2CB15-6213-4936-ACE3-18E8627A25F9}" type="presParOf" srcId="{0A52BD64-6E5A-4553-B52F-00D0C541DF02}" destId="{858F8055-0D61-49AC-B52A-52C2D86294DA}" srcOrd="0" destOrd="0" presId="urn:microsoft.com/office/officeart/2005/8/layout/orgChart1"/>
    <dgm:cxn modelId="{14F2C01C-DB2E-4885-8E1B-1E48F6FC62CD}" type="presParOf" srcId="{858F8055-0D61-49AC-B52A-52C2D86294DA}" destId="{C0FE04DB-BFF8-4E91-8B98-A60D08931033}" srcOrd="0" destOrd="0" presId="urn:microsoft.com/office/officeart/2005/8/layout/orgChart1"/>
    <dgm:cxn modelId="{2D638EBA-2F50-4816-9C3B-784D820E2C42}" type="presParOf" srcId="{858F8055-0D61-49AC-B52A-52C2D86294DA}" destId="{B26EF36E-6AB3-44BE-BF7A-A2222794FF83}" srcOrd="1" destOrd="0" presId="urn:microsoft.com/office/officeart/2005/8/layout/orgChart1"/>
    <dgm:cxn modelId="{4987F8D4-5910-424F-B98D-3A714E7F4159}" type="presParOf" srcId="{0A52BD64-6E5A-4553-B52F-00D0C541DF02}" destId="{D18BFDD9-B46F-449F-A9DE-F32A2F988CD3}" srcOrd="1" destOrd="0" presId="urn:microsoft.com/office/officeart/2005/8/layout/orgChart1"/>
    <dgm:cxn modelId="{0295B918-1FB4-45AB-B3E9-DCBE06011A65}" type="presParOf" srcId="{D18BFDD9-B46F-449F-A9DE-F32A2F988CD3}" destId="{662E2202-3472-42DB-BE6C-4B9E7F067F1B}" srcOrd="0" destOrd="0" presId="urn:microsoft.com/office/officeart/2005/8/layout/orgChart1"/>
    <dgm:cxn modelId="{9906847E-534F-492B-9D7F-2505C54590F4}" type="presParOf" srcId="{D18BFDD9-B46F-449F-A9DE-F32A2F988CD3}" destId="{7A39E99B-3DB8-4C5A-A68F-2552BC379898}" srcOrd="1" destOrd="0" presId="urn:microsoft.com/office/officeart/2005/8/layout/orgChart1"/>
    <dgm:cxn modelId="{A385FC32-62F6-4480-96B6-380C53B871DF}" type="presParOf" srcId="{7A39E99B-3DB8-4C5A-A68F-2552BC379898}" destId="{64E3A1C4-C9B8-4DEA-BA4D-EF9628A46869}" srcOrd="0" destOrd="0" presId="urn:microsoft.com/office/officeart/2005/8/layout/orgChart1"/>
    <dgm:cxn modelId="{F954C05A-C7D3-4AC0-BB1E-023D650E8FCB}" type="presParOf" srcId="{64E3A1C4-C9B8-4DEA-BA4D-EF9628A46869}" destId="{8C7EDF54-B4FB-4903-BABD-C0F8A051F68F}" srcOrd="0" destOrd="0" presId="urn:microsoft.com/office/officeart/2005/8/layout/orgChart1"/>
    <dgm:cxn modelId="{E8C42310-606E-4635-9D0E-29DDA0D0B7F4}" type="presParOf" srcId="{64E3A1C4-C9B8-4DEA-BA4D-EF9628A46869}" destId="{80130BB2-647B-4DD8-A23E-F0025EF3E9E7}" srcOrd="1" destOrd="0" presId="urn:microsoft.com/office/officeart/2005/8/layout/orgChart1"/>
    <dgm:cxn modelId="{881B5FD0-3A93-44E5-8878-0EB260BE75DA}" type="presParOf" srcId="{7A39E99B-3DB8-4C5A-A68F-2552BC379898}" destId="{5274208E-CD92-4AEF-9AEC-35CD6EC728E6}" srcOrd="1" destOrd="0" presId="urn:microsoft.com/office/officeart/2005/8/layout/orgChart1"/>
    <dgm:cxn modelId="{CC48AA8B-4FA8-45D1-B8EF-7345BCF16E72}" type="presParOf" srcId="{7A39E99B-3DB8-4C5A-A68F-2552BC379898}" destId="{0FAD621E-A52E-4C2F-A7B1-F2C7E5915EFE}" srcOrd="2" destOrd="0" presId="urn:microsoft.com/office/officeart/2005/8/layout/orgChart1"/>
    <dgm:cxn modelId="{B40EF5F8-97AD-4F0D-A1EA-715B23C42F2F}" type="presParOf" srcId="{0A52BD64-6E5A-4553-B52F-00D0C541DF02}" destId="{DEC68DC6-53E1-417C-BBC9-4BAFEE31DAEA}" srcOrd="2" destOrd="0" presId="urn:microsoft.com/office/officeart/2005/8/layout/orgChart1"/>
    <dgm:cxn modelId="{5F0F8833-4552-46D9-B6B4-76CE44A7A293}" type="presParOf" srcId="{627AF7FA-9E96-4E66-A546-3188598A7AE2}" destId="{716428CA-CA11-4744-A883-F2864D781D58}" srcOrd="8" destOrd="0" presId="urn:microsoft.com/office/officeart/2005/8/layout/orgChart1"/>
    <dgm:cxn modelId="{5CB52DDF-D048-4251-9150-0A3D907EAA35}" type="presParOf" srcId="{627AF7FA-9E96-4E66-A546-3188598A7AE2}" destId="{D3B43A39-9142-4B72-867C-F97BE32BB1D2}" srcOrd="9" destOrd="0" presId="urn:microsoft.com/office/officeart/2005/8/layout/orgChart1"/>
    <dgm:cxn modelId="{6C5E76D8-BB28-481A-B018-EA132FFE2F20}" type="presParOf" srcId="{D3B43A39-9142-4B72-867C-F97BE32BB1D2}" destId="{76458C05-9D6C-482C-BF9C-EFFDA1EBA808}" srcOrd="0" destOrd="0" presId="urn:microsoft.com/office/officeart/2005/8/layout/orgChart1"/>
    <dgm:cxn modelId="{936F0CF8-D7F8-4AD1-8EBD-778893FC7CCF}" type="presParOf" srcId="{76458C05-9D6C-482C-BF9C-EFFDA1EBA808}" destId="{8CE6CA43-5AF1-4621-A2DD-60E3279A3FD9}" srcOrd="0" destOrd="0" presId="urn:microsoft.com/office/officeart/2005/8/layout/orgChart1"/>
    <dgm:cxn modelId="{7DC9EDE7-0ABD-4D8E-8A89-5D83914FC249}" type="presParOf" srcId="{76458C05-9D6C-482C-BF9C-EFFDA1EBA808}" destId="{F17C243F-DD6F-4B5A-8A96-FAA86505D40F}" srcOrd="1" destOrd="0" presId="urn:microsoft.com/office/officeart/2005/8/layout/orgChart1"/>
    <dgm:cxn modelId="{60D558D1-7538-47C8-BEFD-7E88C0F45097}" type="presParOf" srcId="{D3B43A39-9142-4B72-867C-F97BE32BB1D2}" destId="{418E47BE-0994-4514-9D11-A05B31563EA3}" srcOrd="1" destOrd="0" presId="urn:microsoft.com/office/officeart/2005/8/layout/orgChart1"/>
    <dgm:cxn modelId="{79CA8D8D-2B1E-48E0-8F50-565696FF4B63}" type="presParOf" srcId="{418E47BE-0994-4514-9D11-A05B31563EA3}" destId="{5D040E6F-1629-4002-83F5-E7108916CDAF}" srcOrd="0" destOrd="0" presId="urn:microsoft.com/office/officeart/2005/8/layout/orgChart1"/>
    <dgm:cxn modelId="{70368B41-DC74-40F5-A4E1-8A1F1510C86B}" type="presParOf" srcId="{418E47BE-0994-4514-9D11-A05B31563EA3}" destId="{84CDF010-CF7A-404C-91B4-A3F56FB355E2}" srcOrd="1" destOrd="0" presId="urn:microsoft.com/office/officeart/2005/8/layout/orgChart1"/>
    <dgm:cxn modelId="{A220B097-85E1-40B6-93CE-DA11C937DC6D}" type="presParOf" srcId="{84CDF010-CF7A-404C-91B4-A3F56FB355E2}" destId="{4230E413-1819-4430-9815-A0B0F8549EE5}" srcOrd="0" destOrd="0" presId="urn:microsoft.com/office/officeart/2005/8/layout/orgChart1"/>
    <dgm:cxn modelId="{71DA6AEA-59D0-49A6-B550-D71AA83E4981}" type="presParOf" srcId="{4230E413-1819-4430-9815-A0B0F8549EE5}" destId="{FD2D1CDE-6412-4E22-832A-C428559AE635}" srcOrd="0" destOrd="0" presId="urn:microsoft.com/office/officeart/2005/8/layout/orgChart1"/>
    <dgm:cxn modelId="{B871B7F7-9015-4AF3-AD5D-1DA234B566BA}" type="presParOf" srcId="{4230E413-1819-4430-9815-A0B0F8549EE5}" destId="{03B0FB29-F033-4632-82A9-B0604E1E48EB}" srcOrd="1" destOrd="0" presId="urn:microsoft.com/office/officeart/2005/8/layout/orgChart1"/>
    <dgm:cxn modelId="{31A02A65-67DC-44AF-91CF-FE954A1E2344}" type="presParOf" srcId="{84CDF010-CF7A-404C-91B4-A3F56FB355E2}" destId="{BBF9FF35-33EF-4772-B31C-E72A71BC5106}" srcOrd="1" destOrd="0" presId="urn:microsoft.com/office/officeart/2005/8/layout/orgChart1"/>
    <dgm:cxn modelId="{1686C784-A862-480E-BF48-179D042FFBF4}" type="presParOf" srcId="{84CDF010-CF7A-404C-91B4-A3F56FB355E2}" destId="{28B5494F-831D-4DD6-AB09-D43EEEEC2FC0}" srcOrd="2" destOrd="0" presId="urn:microsoft.com/office/officeart/2005/8/layout/orgChart1"/>
    <dgm:cxn modelId="{E4BE4C0E-FCE5-42BB-BD21-A89F0B439033}" type="presParOf" srcId="{418E47BE-0994-4514-9D11-A05B31563EA3}" destId="{3AA2B12C-E0E7-4705-83F6-02ADFB939922}" srcOrd="2" destOrd="0" presId="urn:microsoft.com/office/officeart/2005/8/layout/orgChart1"/>
    <dgm:cxn modelId="{8455ED48-24D9-445B-A34E-FA9E093568B0}" type="presParOf" srcId="{418E47BE-0994-4514-9D11-A05B31563EA3}" destId="{30247B8E-4591-489B-98BA-262F848ED424}" srcOrd="3" destOrd="0" presId="urn:microsoft.com/office/officeart/2005/8/layout/orgChart1"/>
    <dgm:cxn modelId="{37A21884-AF65-4091-B770-AF9C8FDD15CC}" type="presParOf" srcId="{30247B8E-4591-489B-98BA-262F848ED424}" destId="{2A79AF32-FA8F-4C18-9EC6-A4FE92E18074}" srcOrd="0" destOrd="0" presId="urn:microsoft.com/office/officeart/2005/8/layout/orgChart1"/>
    <dgm:cxn modelId="{85D7FA90-3CDE-4476-8457-B8B3EFB5BE6D}" type="presParOf" srcId="{2A79AF32-FA8F-4C18-9EC6-A4FE92E18074}" destId="{63C30C38-9393-498D-8027-2FCC641CF5EC}" srcOrd="0" destOrd="0" presId="urn:microsoft.com/office/officeart/2005/8/layout/orgChart1"/>
    <dgm:cxn modelId="{78B08FE8-14FE-4BCC-8FED-73B39E8A572F}" type="presParOf" srcId="{2A79AF32-FA8F-4C18-9EC6-A4FE92E18074}" destId="{6EAD053E-A118-4C76-887C-308F14531066}" srcOrd="1" destOrd="0" presId="urn:microsoft.com/office/officeart/2005/8/layout/orgChart1"/>
    <dgm:cxn modelId="{D34F08AC-E090-4A77-981D-CD3C1FAE8CA6}" type="presParOf" srcId="{30247B8E-4591-489B-98BA-262F848ED424}" destId="{DC42C933-C593-4074-9BBC-5333CAA9BBBB}" srcOrd="1" destOrd="0" presId="urn:microsoft.com/office/officeart/2005/8/layout/orgChart1"/>
    <dgm:cxn modelId="{143482F1-3884-4608-B8F6-452B420B6CC7}" type="presParOf" srcId="{30247B8E-4591-489B-98BA-262F848ED424}" destId="{DA6649D0-B96E-46D1-903F-716417CE859B}" srcOrd="2" destOrd="0" presId="urn:microsoft.com/office/officeart/2005/8/layout/orgChart1"/>
    <dgm:cxn modelId="{065522FE-CC62-4B6A-A0F4-277BC0CCDEAF}" type="presParOf" srcId="{418E47BE-0994-4514-9D11-A05B31563EA3}" destId="{66B1EE39-F187-4B8F-B38E-0396410B8E27}" srcOrd="4" destOrd="0" presId="urn:microsoft.com/office/officeart/2005/8/layout/orgChart1"/>
    <dgm:cxn modelId="{0A4A3E80-7912-4627-98C3-0B99CB6E8DD3}" type="presParOf" srcId="{418E47BE-0994-4514-9D11-A05B31563EA3}" destId="{1E3B9171-D7D3-442F-8872-9C8DC001D355}" srcOrd="5" destOrd="0" presId="urn:microsoft.com/office/officeart/2005/8/layout/orgChart1"/>
    <dgm:cxn modelId="{362D84D9-FD2A-4948-8FED-C88FC8E2C281}" type="presParOf" srcId="{1E3B9171-D7D3-442F-8872-9C8DC001D355}" destId="{0A894CFF-4F39-4E32-B9A8-087B7A5F0525}" srcOrd="0" destOrd="0" presId="urn:microsoft.com/office/officeart/2005/8/layout/orgChart1"/>
    <dgm:cxn modelId="{65E3A243-61CE-4D07-BBC4-FD79F7E24A87}" type="presParOf" srcId="{0A894CFF-4F39-4E32-B9A8-087B7A5F0525}" destId="{851C1552-1A04-4FA1-887C-B365A87231A3}" srcOrd="0" destOrd="0" presId="urn:microsoft.com/office/officeart/2005/8/layout/orgChart1"/>
    <dgm:cxn modelId="{4E93EFE6-DE76-420D-8915-618BC32F9BF7}" type="presParOf" srcId="{0A894CFF-4F39-4E32-B9A8-087B7A5F0525}" destId="{BC3FF1F7-3AF3-476D-BA0A-17ED6CA82D17}" srcOrd="1" destOrd="0" presId="urn:microsoft.com/office/officeart/2005/8/layout/orgChart1"/>
    <dgm:cxn modelId="{B4DB162C-5C9F-4AED-A3BF-9854968A3DF1}" type="presParOf" srcId="{1E3B9171-D7D3-442F-8872-9C8DC001D355}" destId="{8F733D6C-9A31-43D6-9767-25D9DA731928}" srcOrd="1" destOrd="0" presId="urn:microsoft.com/office/officeart/2005/8/layout/orgChart1"/>
    <dgm:cxn modelId="{E4A89075-4082-4DDD-AB3E-E452B31194C7}" type="presParOf" srcId="{1E3B9171-D7D3-442F-8872-9C8DC001D355}" destId="{535CDFCA-6B87-4C8D-BD24-F5D569042685}" srcOrd="2" destOrd="0" presId="urn:microsoft.com/office/officeart/2005/8/layout/orgChart1"/>
    <dgm:cxn modelId="{D363919E-C51C-49FC-94C7-EC572E14379B}" type="presParOf" srcId="{418E47BE-0994-4514-9D11-A05B31563EA3}" destId="{899137D7-80B5-45ED-8513-29AC567A3ED2}" srcOrd="6" destOrd="0" presId="urn:microsoft.com/office/officeart/2005/8/layout/orgChart1"/>
    <dgm:cxn modelId="{A0FF241B-175C-4C4B-A716-4A2C3FB9B268}" type="presParOf" srcId="{418E47BE-0994-4514-9D11-A05B31563EA3}" destId="{2837724A-FE38-44EF-80DE-6D5FE41953CF}" srcOrd="7" destOrd="0" presId="urn:microsoft.com/office/officeart/2005/8/layout/orgChart1"/>
    <dgm:cxn modelId="{0F886ACB-09CB-473C-B601-A5EC1C04565A}" type="presParOf" srcId="{2837724A-FE38-44EF-80DE-6D5FE41953CF}" destId="{E4BD3749-E4CB-4403-91CB-B1E99E8EB9C2}" srcOrd="0" destOrd="0" presId="urn:microsoft.com/office/officeart/2005/8/layout/orgChart1"/>
    <dgm:cxn modelId="{121F7589-4C46-4E25-99D9-930613425835}" type="presParOf" srcId="{E4BD3749-E4CB-4403-91CB-B1E99E8EB9C2}" destId="{77E04A60-7E70-44FC-9C71-7829138F8F7F}" srcOrd="0" destOrd="0" presId="urn:microsoft.com/office/officeart/2005/8/layout/orgChart1"/>
    <dgm:cxn modelId="{9AE62D4C-520F-4BA8-BAF9-829C12C69B47}" type="presParOf" srcId="{E4BD3749-E4CB-4403-91CB-B1E99E8EB9C2}" destId="{53FA3638-E652-4D62-AE0E-4063AC863102}" srcOrd="1" destOrd="0" presId="urn:microsoft.com/office/officeart/2005/8/layout/orgChart1"/>
    <dgm:cxn modelId="{C456A9FE-C7CC-4DC1-B808-651B3829BA47}" type="presParOf" srcId="{2837724A-FE38-44EF-80DE-6D5FE41953CF}" destId="{A4F5E2A0-B131-4FF5-8D53-E8D629A7F257}" srcOrd="1" destOrd="0" presId="urn:microsoft.com/office/officeart/2005/8/layout/orgChart1"/>
    <dgm:cxn modelId="{A2E213F5-A6F9-4347-9F78-4EC7CC4CE8AA}" type="presParOf" srcId="{2837724A-FE38-44EF-80DE-6D5FE41953CF}" destId="{4322CC62-EF11-40C8-8A5C-F47D421612E1}" srcOrd="2" destOrd="0" presId="urn:microsoft.com/office/officeart/2005/8/layout/orgChart1"/>
    <dgm:cxn modelId="{A9607C09-16AE-4F52-B2F2-3E291C783E88}" type="presParOf" srcId="{418E47BE-0994-4514-9D11-A05B31563EA3}" destId="{997587F4-AE19-4C42-9626-9D8B653976F3}" srcOrd="8" destOrd="0" presId="urn:microsoft.com/office/officeart/2005/8/layout/orgChart1"/>
    <dgm:cxn modelId="{11943780-E770-43C4-9C4A-47BEB9D19FA0}" type="presParOf" srcId="{418E47BE-0994-4514-9D11-A05B31563EA3}" destId="{F7D80ED8-8259-4ABD-822F-A7A5F679B094}" srcOrd="9" destOrd="0" presId="urn:microsoft.com/office/officeart/2005/8/layout/orgChart1"/>
    <dgm:cxn modelId="{74B14A7B-379E-441A-944B-0D2981EFD9C4}" type="presParOf" srcId="{F7D80ED8-8259-4ABD-822F-A7A5F679B094}" destId="{037BA10F-60D2-46E5-B99C-81F389144A2E}" srcOrd="0" destOrd="0" presId="urn:microsoft.com/office/officeart/2005/8/layout/orgChart1"/>
    <dgm:cxn modelId="{7CF04A6F-E5D1-4BE8-8DD0-82BE772E1B74}" type="presParOf" srcId="{037BA10F-60D2-46E5-B99C-81F389144A2E}" destId="{22ACB29C-FF8D-48A5-83E4-E753D827ED24}" srcOrd="0" destOrd="0" presId="urn:microsoft.com/office/officeart/2005/8/layout/orgChart1"/>
    <dgm:cxn modelId="{6475AD84-1F20-4D66-B889-A58A2B9667B5}" type="presParOf" srcId="{037BA10F-60D2-46E5-B99C-81F389144A2E}" destId="{AE044AC3-7917-4BF1-A2B2-C2D38853DD5B}" srcOrd="1" destOrd="0" presId="urn:microsoft.com/office/officeart/2005/8/layout/orgChart1"/>
    <dgm:cxn modelId="{43B65096-D969-43A9-A30E-78503208CEEF}" type="presParOf" srcId="{F7D80ED8-8259-4ABD-822F-A7A5F679B094}" destId="{9A460354-1C82-4012-AEC2-8736F0B4099D}" srcOrd="1" destOrd="0" presId="urn:microsoft.com/office/officeart/2005/8/layout/orgChart1"/>
    <dgm:cxn modelId="{161147FF-CB32-45EF-8986-E54CFFC230AC}" type="presParOf" srcId="{F7D80ED8-8259-4ABD-822F-A7A5F679B094}" destId="{20E96A3F-76C0-4399-83EE-94B69463783B}" srcOrd="2" destOrd="0" presId="urn:microsoft.com/office/officeart/2005/8/layout/orgChart1"/>
    <dgm:cxn modelId="{1B1F7680-9284-4136-95FE-947ED1A37B16}" type="presParOf" srcId="{D3B43A39-9142-4B72-867C-F97BE32BB1D2}" destId="{845AF8BF-02D2-4C35-913D-CD3524AD11E5}" srcOrd="2" destOrd="0" presId="urn:microsoft.com/office/officeart/2005/8/layout/orgChart1"/>
    <dgm:cxn modelId="{ECBAE004-13EB-4E4B-BB50-F56529185D0F}" type="presParOf" srcId="{627AF7FA-9E96-4E66-A546-3188598A7AE2}" destId="{43383B5D-797F-4F12-8340-F31061550506}" srcOrd="10" destOrd="0" presId="urn:microsoft.com/office/officeart/2005/8/layout/orgChart1"/>
    <dgm:cxn modelId="{54C12D4F-4F7F-494A-9FA4-69789AA39756}" type="presParOf" srcId="{627AF7FA-9E96-4E66-A546-3188598A7AE2}" destId="{24017D19-839C-4362-B8BD-96EDC7D2B857}" srcOrd="11" destOrd="0" presId="urn:microsoft.com/office/officeart/2005/8/layout/orgChart1"/>
    <dgm:cxn modelId="{58C25AB2-FA80-47CB-9D95-0274730D230A}" type="presParOf" srcId="{24017D19-839C-4362-B8BD-96EDC7D2B857}" destId="{86F98877-450C-4FA5-B57C-600DC5BE93F1}" srcOrd="0" destOrd="0" presId="urn:microsoft.com/office/officeart/2005/8/layout/orgChart1"/>
    <dgm:cxn modelId="{1D9DEE7C-04BE-4009-8943-0BE1A547CC7E}" type="presParOf" srcId="{86F98877-450C-4FA5-B57C-600DC5BE93F1}" destId="{A9051D7A-F9F2-4487-93AC-C6988811F235}" srcOrd="0" destOrd="0" presId="urn:microsoft.com/office/officeart/2005/8/layout/orgChart1"/>
    <dgm:cxn modelId="{2015BCA8-A282-45BC-BB97-5EE1F82D57EE}" type="presParOf" srcId="{86F98877-450C-4FA5-B57C-600DC5BE93F1}" destId="{BFCF2529-50C0-44B7-BF77-FD1356150372}" srcOrd="1" destOrd="0" presId="urn:microsoft.com/office/officeart/2005/8/layout/orgChart1"/>
    <dgm:cxn modelId="{817F5002-9D1B-455C-897A-8EBE8DA95D6B}" type="presParOf" srcId="{24017D19-839C-4362-B8BD-96EDC7D2B857}" destId="{17A0BC67-D302-4227-B409-6681A01C5ED6}" srcOrd="1" destOrd="0" presId="urn:microsoft.com/office/officeart/2005/8/layout/orgChart1"/>
    <dgm:cxn modelId="{8E4157C2-FBA6-45EE-8D83-C4368AB7F469}" type="presParOf" srcId="{17A0BC67-D302-4227-B409-6681A01C5ED6}" destId="{072C7576-E1B4-434C-A062-620BC269393C}" srcOrd="0" destOrd="0" presId="urn:microsoft.com/office/officeart/2005/8/layout/orgChart1"/>
    <dgm:cxn modelId="{497346DF-8D15-41D5-AF7B-FD24B8E65285}" type="presParOf" srcId="{17A0BC67-D302-4227-B409-6681A01C5ED6}" destId="{460F61E5-AF66-4031-9734-1D9F267F3644}" srcOrd="1" destOrd="0" presId="urn:microsoft.com/office/officeart/2005/8/layout/orgChart1"/>
    <dgm:cxn modelId="{34B03523-1E1C-45B9-8661-D2137E699A9A}" type="presParOf" srcId="{460F61E5-AF66-4031-9734-1D9F267F3644}" destId="{92B00155-2353-4821-A456-10043BB38C79}" srcOrd="0" destOrd="0" presId="urn:microsoft.com/office/officeart/2005/8/layout/orgChart1"/>
    <dgm:cxn modelId="{F41DDDA5-6CEC-4056-9C55-262400E9EE9F}" type="presParOf" srcId="{92B00155-2353-4821-A456-10043BB38C79}" destId="{166EA36C-0EF3-4B5B-902D-6BB2A175F68C}" srcOrd="0" destOrd="0" presId="urn:microsoft.com/office/officeart/2005/8/layout/orgChart1"/>
    <dgm:cxn modelId="{91F015BB-0F65-4C03-BBF5-8E75FDE5C320}" type="presParOf" srcId="{92B00155-2353-4821-A456-10043BB38C79}" destId="{CF081751-C2EF-446D-BF6E-F1C45A18C0F6}" srcOrd="1" destOrd="0" presId="urn:microsoft.com/office/officeart/2005/8/layout/orgChart1"/>
    <dgm:cxn modelId="{D41D2D0D-2C49-491F-955A-2A71D2EA456E}" type="presParOf" srcId="{460F61E5-AF66-4031-9734-1D9F267F3644}" destId="{A818BD0E-2ABF-4B5B-875B-5547CD46A9E4}" srcOrd="1" destOrd="0" presId="urn:microsoft.com/office/officeart/2005/8/layout/orgChart1"/>
    <dgm:cxn modelId="{56C9B39E-C283-4AF9-91D7-D6D82B778E52}" type="presParOf" srcId="{460F61E5-AF66-4031-9734-1D9F267F3644}" destId="{6F4F71BB-D94B-49FC-B595-B71A05340490}" srcOrd="2" destOrd="0" presId="urn:microsoft.com/office/officeart/2005/8/layout/orgChart1"/>
    <dgm:cxn modelId="{1A2BA4E2-B3E5-4899-925F-159504CB61E0}" type="presParOf" srcId="{24017D19-839C-4362-B8BD-96EDC7D2B857}" destId="{DF57D283-A32E-4B93-A30C-F0D29DC5C971}" srcOrd="2" destOrd="0" presId="urn:microsoft.com/office/officeart/2005/8/layout/orgChart1"/>
    <dgm:cxn modelId="{BEB8EF7F-6B07-4464-B621-65F4CF057DD6}" type="presParOf" srcId="{627AF7FA-9E96-4E66-A546-3188598A7AE2}" destId="{E131C7C4-8395-4BC0-895E-B7DF844748A2}" srcOrd="12" destOrd="0" presId="urn:microsoft.com/office/officeart/2005/8/layout/orgChart1"/>
    <dgm:cxn modelId="{E24CE454-84C8-43AF-8546-14E08AF78C4F}" type="presParOf" srcId="{627AF7FA-9E96-4E66-A546-3188598A7AE2}" destId="{FDF594B5-A7E6-4F95-A549-1992D8FCBF64}" srcOrd="13" destOrd="0" presId="urn:microsoft.com/office/officeart/2005/8/layout/orgChart1"/>
    <dgm:cxn modelId="{93A54813-27D1-4E06-A656-14D2C84C60BD}" type="presParOf" srcId="{FDF594B5-A7E6-4F95-A549-1992D8FCBF64}" destId="{F1DCFCEE-9DB3-4D3C-B14A-607D2F895710}" srcOrd="0" destOrd="0" presId="urn:microsoft.com/office/officeart/2005/8/layout/orgChart1"/>
    <dgm:cxn modelId="{6055BD5F-4D8D-4384-8E6B-4D753919F757}" type="presParOf" srcId="{F1DCFCEE-9DB3-4D3C-B14A-607D2F895710}" destId="{2BE0C6F0-4C5F-41D6-903D-8A300068FDA8}" srcOrd="0" destOrd="0" presId="urn:microsoft.com/office/officeart/2005/8/layout/orgChart1"/>
    <dgm:cxn modelId="{4F709234-3228-4A1E-ABAF-E7861512959A}" type="presParOf" srcId="{F1DCFCEE-9DB3-4D3C-B14A-607D2F895710}" destId="{94FDE4F2-0B8C-4324-B323-98F9D2129199}" srcOrd="1" destOrd="0" presId="urn:microsoft.com/office/officeart/2005/8/layout/orgChart1"/>
    <dgm:cxn modelId="{A6CF9CDF-4124-4044-B4D2-9EE66EFA93FB}" type="presParOf" srcId="{FDF594B5-A7E6-4F95-A549-1992D8FCBF64}" destId="{A0A46C39-D5F5-41F2-96F1-7E3C02E37EC1}" srcOrd="1" destOrd="0" presId="urn:microsoft.com/office/officeart/2005/8/layout/orgChart1"/>
    <dgm:cxn modelId="{496D39B3-1E6E-4C34-A41F-F158771543AB}" type="presParOf" srcId="{A0A46C39-D5F5-41F2-96F1-7E3C02E37EC1}" destId="{2E97CEFC-EA7F-47BA-B65D-16A7FA8B3D0B}" srcOrd="0" destOrd="0" presId="urn:microsoft.com/office/officeart/2005/8/layout/orgChart1"/>
    <dgm:cxn modelId="{65B16FDF-8790-428E-A6AB-DA8527DA2229}" type="presParOf" srcId="{A0A46C39-D5F5-41F2-96F1-7E3C02E37EC1}" destId="{6A6D84B6-BB49-4D47-9366-B039322C5E05}" srcOrd="1" destOrd="0" presId="urn:microsoft.com/office/officeart/2005/8/layout/orgChart1"/>
    <dgm:cxn modelId="{C2D5BD61-BA67-4F54-AD79-E71063769432}" type="presParOf" srcId="{6A6D84B6-BB49-4D47-9366-B039322C5E05}" destId="{097EE456-F654-4B72-BD4E-F477289270A4}" srcOrd="0" destOrd="0" presId="urn:microsoft.com/office/officeart/2005/8/layout/orgChart1"/>
    <dgm:cxn modelId="{E2B791A3-CBF5-495D-9D04-8A09A88C66C3}" type="presParOf" srcId="{097EE456-F654-4B72-BD4E-F477289270A4}" destId="{00F27773-45AE-4ED9-B07C-D312EDA0622E}" srcOrd="0" destOrd="0" presId="urn:microsoft.com/office/officeart/2005/8/layout/orgChart1"/>
    <dgm:cxn modelId="{2BC7A338-16DB-4F61-B3A5-DBB836F4EFAE}" type="presParOf" srcId="{097EE456-F654-4B72-BD4E-F477289270A4}" destId="{A4A4F5E5-E265-4736-9D77-71CBBA3E622A}" srcOrd="1" destOrd="0" presId="urn:microsoft.com/office/officeart/2005/8/layout/orgChart1"/>
    <dgm:cxn modelId="{EF6894ED-90D2-49FF-904E-17FD0A7B0316}" type="presParOf" srcId="{6A6D84B6-BB49-4D47-9366-B039322C5E05}" destId="{F6C7ADE9-0B1A-4346-A300-B470607C99CD}" srcOrd="1" destOrd="0" presId="urn:microsoft.com/office/officeart/2005/8/layout/orgChart1"/>
    <dgm:cxn modelId="{9975A8EA-8A1E-4519-A723-62532B3B44FD}" type="presParOf" srcId="{6A6D84B6-BB49-4D47-9366-B039322C5E05}" destId="{08FD70FC-E5EE-4659-9970-AE9B48218E5C}" srcOrd="2" destOrd="0" presId="urn:microsoft.com/office/officeart/2005/8/layout/orgChart1"/>
    <dgm:cxn modelId="{A7B41FDE-05AD-471F-96D5-AAECFC381374}" type="presParOf" srcId="{FDF594B5-A7E6-4F95-A549-1992D8FCBF64}" destId="{2FA901B8-B76D-4FB7-9D83-8A8EEF238B47}" srcOrd="2" destOrd="0" presId="urn:microsoft.com/office/officeart/2005/8/layout/orgChart1"/>
    <dgm:cxn modelId="{C13FF769-4E7E-45EE-AEA7-C28A95BB5779}" type="presParOf" srcId="{2AB26A51-1487-4875-BE7A-69BBC97C8FB5}" destId="{B7D8C24F-D7E6-47F4-A7E5-8D2F1A97693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A3A886-89E0-40B5-98AA-EBA7E915A982}" type="doc">
      <dgm:prSet loTypeId="urn:microsoft.com/office/officeart/2005/8/layout/hierarchy1" loCatId="hierarchy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2FA76A1A-D971-4D48-9FDA-300CD7E0CD54}">
      <dgm:prSet phldrT="[Texto]"/>
      <dgm:spPr/>
      <dgm:t>
        <a:bodyPr/>
        <a:lstStyle/>
        <a:p>
          <a:r>
            <a:rPr lang="es-CO" b="1" dirty="0"/>
            <a:t>Diseño de un Software Gerencial para la Centralización de Información de Proyectos de Walsom S.A.S.</a:t>
          </a:r>
        </a:p>
      </dgm:t>
    </dgm:pt>
    <dgm:pt modelId="{3E4A25BD-C63C-462D-8593-DE460D7A40A3}" type="parTrans" cxnId="{61E9C92C-E70A-48B6-A928-72A204E000B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803EE94-FE97-41E2-806C-FD95047745DB}" type="sibTrans" cxnId="{61E9C92C-E70A-48B6-A928-72A204E000B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945AB6F1-39B9-4154-B2E3-A851AF658FC6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Inicio</a:t>
          </a:r>
        </a:p>
      </dgm:t>
    </dgm:pt>
    <dgm:pt modelId="{CF7EED30-60F0-49B6-97E2-B324E08ACFC3}" type="parTrans" cxnId="{102423E4-16F8-417C-89D7-9ABB4B354D9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1E7B915-431E-4299-8F40-DD2C349FB98B}" type="sibTrans" cxnId="{102423E4-16F8-417C-89D7-9ABB4B354D9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9EB5AF04-2D8D-4251-9B81-3ED72BD998EB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$9.777.800</a:t>
          </a:r>
        </a:p>
      </dgm:t>
    </dgm:pt>
    <dgm:pt modelId="{DC41BF56-DCD9-4851-8F16-CACCBC4A3C77}" type="parTrans" cxnId="{CF4558A9-EEDA-4A7B-9580-C554FE09180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DC59E932-879A-4C64-9162-19D83C70E18C}" type="sibTrans" cxnId="{CF4558A9-EEDA-4A7B-9580-C554FE09180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FFA2FC6-F482-4C4A-A5AD-707649A6CE20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$2.171.120</a:t>
          </a:r>
        </a:p>
      </dgm:t>
    </dgm:pt>
    <dgm:pt modelId="{8CF93FDD-2438-4543-AB99-61317A725918}" type="parTrans" cxnId="{84D198D0-4C79-4FC6-8C32-446FBD93D70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709CD12F-F1DB-4848-9D47-3DBC64EC6085}" type="sibTrans" cxnId="{84D198D0-4C79-4FC6-8C32-446FBD93D70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233963BC-A78B-441C-8A04-7150A59FD386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Estudios y Evaluaciones</a:t>
          </a:r>
        </a:p>
      </dgm:t>
    </dgm:pt>
    <dgm:pt modelId="{A4B53270-B687-4C51-9C59-841D27AAC19C}" type="parTrans" cxnId="{A9211699-7175-4171-AC08-4D8D3DCD8FDC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1ED16C00-E756-49E5-B438-03CFF98E560C}" type="sibTrans" cxnId="{A9211699-7175-4171-AC08-4D8D3DCD8FDC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2EC4B80-EA80-4E28-BD6B-5ECA8CFAD0FF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$18.963.355</a:t>
          </a:r>
        </a:p>
      </dgm:t>
    </dgm:pt>
    <dgm:pt modelId="{48379C04-FA5D-49A7-BE68-B24C17E3B42D}" type="parTrans" cxnId="{2D9DB6E8-E1B6-4B6F-BB85-71F9D8D3C0D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79BEB537-19B7-4460-8D82-E3EBACA21812}" type="sibTrans" cxnId="{2D9DB6E8-E1B6-4B6F-BB85-71F9D8D3C0D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FC7D6FD4-E7D2-40B0-9E88-6CD81A10C7F8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$38.144.489</a:t>
          </a:r>
        </a:p>
      </dgm:t>
    </dgm:pt>
    <dgm:pt modelId="{95EFDD67-514C-4A49-9AB6-A5F270DFF72B}" type="parTrans" cxnId="{5EDA8DB8-F609-4FFC-81BF-EE0686784B7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DF8502F-BEE5-4CE9-B2F6-C69B5E8253CE}" type="sibTrans" cxnId="{5EDA8DB8-F609-4FFC-81BF-EE0686784B7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57BD8705-195C-4CCB-818B-E149429102B2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$4.924.469</a:t>
          </a:r>
        </a:p>
      </dgm:t>
    </dgm:pt>
    <dgm:pt modelId="{1BD597EF-798D-45A4-ADCA-454AF3ECC271}" type="parTrans" cxnId="{402BB860-C451-43E1-A70F-CAB074FBA17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E841267-41A5-4A80-9D06-08BCEDE11E7C}" type="sibTrans" cxnId="{402BB860-C451-43E1-A70F-CAB074FBA17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67EFC78-FC60-4F2F-B7EE-EB08449583BA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$33.768.964</a:t>
          </a:r>
        </a:p>
      </dgm:t>
    </dgm:pt>
    <dgm:pt modelId="{CEE24143-3303-42AE-A039-78D5773C6AB9}" type="parTrans" cxnId="{11D22B5B-E7D4-4EB6-A813-DE51AF87E1F1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73861E9C-5C13-4B38-8E2A-D868CAB798B3}" type="sibTrans" cxnId="{11D22B5B-E7D4-4EB6-A813-DE51AF87E1F1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D536164-7FC3-476B-8C2F-8362E80FD0AA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$1.542.224</a:t>
          </a:r>
        </a:p>
      </dgm:t>
    </dgm:pt>
    <dgm:pt modelId="{1167D696-9F53-458A-A5AF-09B7692E98B0}" type="parTrans" cxnId="{60CA28A8-FB15-4844-953B-0C82CCBDA39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322126C-C982-4524-8188-A2FA06AE0861}" type="sibTrans" cxnId="{60CA28A8-FB15-4844-953B-0C82CCBDA39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2B2C4D7-F06B-48AF-99B3-A1A2E16CABC9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Planeación</a:t>
          </a:r>
        </a:p>
      </dgm:t>
    </dgm:pt>
    <dgm:pt modelId="{A05D101B-8ADD-4EE8-BCED-44E4C78156C8}" type="parTrans" cxnId="{E8F0C347-FDAC-49C6-9197-AA6269387199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5275BC7-6440-4E68-BC21-884610D70907}" type="sibTrans" cxnId="{E8F0C347-FDAC-49C6-9197-AA6269387199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7FF3E0E-D0EE-43AF-BF89-6488E8F8A3F1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Consultoría</a:t>
          </a:r>
        </a:p>
      </dgm:t>
    </dgm:pt>
    <dgm:pt modelId="{B90F6921-5E31-45ED-960C-E97ED82C28E7}" type="parTrans" cxnId="{DC251E56-2339-4C29-8054-E5EA0E24F8D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8E743DE-A26E-4839-A6D5-CCA51DF4CA64}" type="sibTrans" cxnId="{DC251E56-2339-4C29-8054-E5EA0E24F8D5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99AE5435-B349-42FB-8D56-D737109B625E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Diseño</a:t>
          </a:r>
        </a:p>
      </dgm:t>
    </dgm:pt>
    <dgm:pt modelId="{07EDDA31-B791-466E-B934-7D5ABED52E5F}" type="parTrans" cxnId="{F6347F81-3BF7-4C0C-9FB9-D67E4F7CC9C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D721B592-94C1-40AE-95F1-D54D6A52A243}" type="sibTrans" cxnId="{F6347F81-3BF7-4C0C-9FB9-D67E4F7CC9C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5243913-2DC6-41C2-917E-A494EE65594C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Capacitación</a:t>
          </a:r>
        </a:p>
      </dgm:t>
    </dgm:pt>
    <dgm:pt modelId="{982B6DF7-0DCB-4EC5-A317-675DE2FC53F5}" type="parTrans" cxnId="{7A13C21E-52A2-45CD-83B2-33701DF2EB3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896037F-A644-481C-9370-DBD17D5200EA}" type="sibTrans" cxnId="{7A13C21E-52A2-45CD-83B2-33701DF2EB3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D5FAD53-041D-411C-B322-C0B419FF52B9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Cierre</a:t>
          </a:r>
        </a:p>
      </dgm:t>
    </dgm:pt>
    <dgm:pt modelId="{71A9D6AF-0700-4D30-BEB5-B96F9819B1AF}" type="parTrans" cxnId="{71D74663-3863-497C-B7B3-FC7846B5894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F2B4C13-7EF4-4FC3-9518-1D18AA6FC0C2}" type="sibTrans" cxnId="{71D74663-3863-497C-B7B3-FC7846B5894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92B3BEF-A158-4250-B8DE-BA6B4C942C50}">
      <dgm:prSet phldrT="[Texto]"/>
      <dgm:spPr/>
      <dgm:t>
        <a:bodyPr/>
        <a:lstStyle/>
        <a:p>
          <a:r>
            <a:rPr lang="es-CO" b="1" dirty="0"/>
            <a:t>$109.292.421</a:t>
          </a:r>
        </a:p>
      </dgm:t>
    </dgm:pt>
    <dgm:pt modelId="{605BB022-C2E8-4203-AA8A-D22984C56871}" type="parTrans" cxnId="{3B641E7E-C4A9-42FC-9B9F-9B2BA50F14EF}">
      <dgm:prSet/>
      <dgm:spPr/>
      <dgm:t>
        <a:bodyPr/>
        <a:lstStyle/>
        <a:p>
          <a:endParaRPr lang="es-CO"/>
        </a:p>
      </dgm:t>
    </dgm:pt>
    <dgm:pt modelId="{695C1A58-A738-4CC3-A317-C0084CA44966}" type="sibTrans" cxnId="{3B641E7E-C4A9-42FC-9B9F-9B2BA50F14EF}">
      <dgm:prSet/>
      <dgm:spPr/>
      <dgm:t>
        <a:bodyPr/>
        <a:lstStyle/>
        <a:p>
          <a:endParaRPr lang="es-CO"/>
        </a:p>
      </dgm:t>
    </dgm:pt>
    <dgm:pt modelId="{8913CF1E-2032-4B74-AF29-494B12876907}" type="pres">
      <dgm:prSet presAssocID="{2EA3A886-89E0-40B5-98AA-EBA7E915A98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74211BB-81A5-404C-9482-FA6108745F2C}" type="pres">
      <dgm:prSet presAssocID="{2FA76A1A-D971-4D48-9FDA-300CD7E0CD54}" presName="hierRoot1" presStyleCnt="0"/>
      <dgm:spPr/>
    </dgm:pt>
    <dgm:pt modelId="{CFBBBF7E-AF0D-49B6-9C93-808581EF5CB7}" type="pres">
      <dgm:prSet presAssocID="{2FA76A1A-D971-4D48-9FDA-300CD7E0CD54}" presName="composite" presStyleCnt="0"/>
      <dgm:spPr/>
    </dgm:pt>
    <dgm:pt modelId="{69C8CB78-245A-4F2B-BB4B-D34D5CEC30A0}" type="pres">
      <dgm:prSet presAssocID="{2FA76A1A-D971-4D48-9FDA-300CD7E0CD54}" presName="background" presStyleLbl="node0" presStyleIdx="0" presStyleCnt="1"/>
      <dgm:spPr>
        <a:solidFill>
          <a:srgbClr val="336699"/>
        </a:solidFill>
      </dgm:spPr>
    </dgm:pt>
    <dgm:pt modelId="{7E3CF6C5-7EA5-46ED-8DE8-76021B0FD3A0}" type="pres">
      <dgm:prSet presAssocID="{2FA76A1A-D971-4D48-9FDA-300CD7E0CD54}" presName="text" presStyleLbl="fgAcc0" presStyleIdx="0" presStyleCnt="1" custScaleX="177151">
        <dgm:presLayoutVars>
          <dgm:chPref val="3"/>
        </dgm:presLayoutVars>
      </dgm:prSet>
      <dgm:spPr/>
    </dgm:pt>
    <dgm:pt modelId="{161898FF-022F-4592-80C9-30C4839C4F27}" type="pres">
      <dgm:prSet presAssocID="{2FA76A1A-D971-4D48-9FDA-300CD7E0CD54}" presName="hierChild2" presStyleCnt="0"/>
      <dgm:spPr/>
    </dgm:pt>
    <dgm:pt modelId="{FE6D82E6-2A11-4BB8-8670-ADCB3549B6DD}" type="pres">
      <dgm:prSet presAssocID="{605BB022-C2E8-4203-AA8A-D22984C56871}" presName="Name10" presStyleLbl="parChTrans1D2" presStyleIdx="0" presStyleCnt="1"/>
      <dgm:spPr/>
    </dgm:pt>
    <dgm:pt modelId="{2B6C1565-AB0F-4993-9400-A1DDDB06EC5E}" type="pres">
      <dgm:prSet presAssocID="{492B3BEF-A158-4250-B8DE-BA6B4C942C50}" presName="hierRoot2" presStyleCnt="0"/>
      <dgm:spPr/>
    </dgm:pt>
    <dgm:pt modelId="{B34A0AD2-D9EA-4423-AEA5-BC433990D04B}" type="pres">
      <dgm:prSet presAssocID="{492B3BEF-A158-4250-B8DE-BA6B4C942C50}" presName="composite2" presStyleCnt="0"/>
      <dgm:spPr/>
    </dgm:pt>
    <dgm:pt modelId="{A934F3DB-DFC7-4732-BB03-3FDEF792EE24}" type="pres">
      <dgm:prSet presAssocID="{492B3BEF-A158-4250-B8DE-BA6B4C942C50}" presName="background2" presStyleLbl="node2" presStyleIdx="0" presStyleCnt="1"/>
      <dgm:spPr>
        <a:solidFill>
          <a:srgbClr val="336699"/>
        </a:solidFill>
      </dgm:spPr>
    </dgm:pt>
    <dgm:pt modelId="{16D1C76B-D936-45E1-8774-8BBD0534EAC3}" type="pres">
      <dgm:prSet presAssocID="{492B3BEF-A158-4250-B8DE-BA6B4C942C50}" presName="text2" presStyleLbl="fgAcc2" presStyleIdx="0" presStyleCnt="1">
        <dgm:presLayoutVars>
          <dgm:chPref val="3"/>
        </dgm:presLayoutVars>
      </dgm:prSet>
      <dgm:spPr/>
    </dgm:pt>
    <dgm:pt modelId="{DC8E745A-A582-44F5-A1CD-F30A641AF785}" type="pres">
      <dgm:prSet presAssocID="{492B3BEF-A158-4250-B8DE-BA6B4C942C50}" presName="hierChild3" presStyleCnt="0"/>
      <dgm:spPr/>
    </dgm:pt>
    <dgm:pt modelId="{ED291D66-35B2-4429-968F-52DD052E3D81}" type="pres">
      <dgm:prSet presAssocID="{CF7EED30-60F0-49B6-97E2-B324E08ACFC3}" presName="Name17" presStyleLbl="parChTrans1D3" presStyleIdx="0" presStyleCnt="7"/>
      <dgm:spPr/>
    </dgm:pt>
    <dgm:pt modelId="{C7AD1167-E2AB-4570-BD39-6AB134D32DB4}" type="pres">
      <dgm:prSet presAssocID="{945AB6F1-39B9-4154-B2E3-A851AF658FC6}" presName="hierRoot3" presStyleCnt="0"/>
      <dgm:spPr/>
    </dgm:pt>
    <dgm:pt modelId="{F0E223AB-53A8-4AA9-A833-1273B3E8C102}" type="pres">
      <dgm:prSet presAssocID="{945AB6F1-39B9-4154-B2E3-A851AF658FC6}" presName="composite3" presStyleCnt="0"/>
      <dgm:spPr/>
    </dgm:pt>
    <dgm:pt modelId="{B69AF4FC-D6E6-446B-A6B3-83D0C892EDB4}" type="pres">
      <dgm:prSet presAssocID="{945AB6F1-39B9-4154-B2E3-A851AF658FC6}" presName="background3" presStyleLbl="node3" presStyleIdx="0" presStyleCnt="7"/>
      <dgm:spPr>
        <a:solidFill>
          <a:srgbClr val="336699"/>
        </a:solidFill>
      </dgm:spPr>
    </dgm:pt>
    <dgm:pt modelId="{074FB3F2-A681-48BF-A350-7C935A2C6405}" type="pres">
      <dgm:prSet presAssocID="{945AB6F1-39B9-4154-B2E3-A851AF658FC6}" presName="text3" presStyleLbl="fgAcc3" presStyleIdx="0" presStyleCnt="7">
        <dgm:presLayoutVars>
          <dgm:chPref val="3"/>
        </dgm:presLayoutVars>
      </dgm:prSet>
      <dgm:spPr/>
    </dgm:pt>
    <dgm:pt modelId="{77E8C226-CDC0-4DB0-B04B-FEBCC1BCA6F5}" type="pres">
      <dgm:prSet presAssocID="{945AB6F1-39B9-4154-B2E3-A851AF658FC6}" presName="hierChild4" presStyleCnt="0"/>
      <dgm:spPr/>
    </dgm:pt>
    <dgm:pt modelId="{F5CA98F1-0941-499B-9E41-75E51F906C13}" type="pres">
      <dgm:prSet presAssocID="{DC41BF56-DCD9-4851-8F16-CACCBC4A3C77}" presName="Name23" presStyleLbl="parChTrans1D4" presStyleIdx="0" presStyleCnt="7"/>
      <dgm:spPr/>
    </dgm:pt>
    <dgm:pt modelId="{A4B08864-1AA1-4BC8-937C-83D40053C804}" type="pres">
      <dgm:prSet presAssocID="{9EB5AF04-2D8D-4251-9B81-3ED72BD998EB}" presName="hierRoot4" presStyleCnt="0"/>
      <dgm:spPr/>
    </dgm:pt>
    <dgm:pt modelId="{B67E9F0D-A6E3-4749-BEC4-46D683CCCEB5}" type="pres">
      <dgm:prSet presAssocID="{9EB5AF04-2D8D-4251-9B81-3ED72BD998EB}" presName="composite4" presStyleCnt="0"/>
      <dgm:spPr/>
    </dgm:pt>
    <dgm:pt modelId="{AF8CA513-B329-49F9-B8EF-708CAEC2CE36}" type="pres">
      <dgm:prSet presAssocID="{9EB5AF04-2D8D-4251-9B81-3ED72BD998EB}" presName="background4" presStyleLbl="node4" presStyleIdx="0" presStyleCnt="7"/>
      <dgm:spPr>
        <a:solidFill>
          <a:srgbClr val="336699"/>
        </a:solidFill>
      </dgm:spPr>
    </dgm:pt>
    <dgm:pt modelId="{B9C09486-F9F1-4F14-98CE-61835B16B263}" type="pres">
      <dgm:prSet presAssocID="{9EB5AF04-2D8D-4251-9B81-3ED72BD998EB}" presName="text4" presStyleLbl="fgAcc4" presStyleIdx="0" presStyleCnt="7">
        <dgm:presLayoutVars>
          <dgm:chPref val="3"/>
        </dgm:presLayoutVars>
      </dgm:prSet>
      <dgm:spPr/>
    </dgm:pt>
    <dgm:pt modelId="{76B8B164-58FF-4BCF-A7B4-CE064A2DE38C}" type="pres">
      <dgm:prSet presAssocID="{9EB5AF04-2D8D-4251-9B81-3ED72BD998EB}" presName="hierChild5" presStyleCnt="0"/>
      <dgm:spPr/>
    </dgm:pt>
    <dgm:pt modelId="{0A0BED88-767B-4664-B592-71F388EF04D5}" type="pres">
      <dgm:prSet presAssocID="{A4B53270-B687-4C51-9C59-841D27AAC19C}" presName="Name17" presStyleLbl="parChTrans1D3" presStyleIdx="1" presStyleCnt="7"/>
      <dgm:spPr/>
    </dgm:pt>
    <dgm:pt modelId="{B8774FF1-E082-4A46-B0B2-DEF64DE450B1}" type="pres">
      <dgm:prSet presAssocID="{233963BC-A78B-441C-8A04-7150A59FD386}" presName="hierRoot3" presStyleCnt="0"/>
      <dgm:spPr/>
    </dgm:pt>
    <dgm:pt modelId="{E60525F2-E154-45BE-BD3C-74563EED9A78}" type="pres">
      <dgm:prSet presAssocID="{233963BC-A78B-441C-8A04-7150A59FD386}" presName="composite3" presStyleCnt="0"/>
      <dgm:spPr/>
    </dgm:pt>
    <dgm:pt modelId="{8DE0B84B-AE05-4BC1-8D34-BF1A74E362FB}" type="pres">
      <dgm:prSet presAssocID="{233963BC-A78B-441C-8A04-7150A59FD386}" presName="background3" presStyleLbl="node3" presStyleIdx="1" presStyleCnt="7"/>
      <dgm:spPr>
        <a:solidFill>
          <a:srgbClr val="336699"/>
        </a:solidFill>
      </dgm:spPr>
    </dgm:pt>
    <dgm:pt modelId="{BE9CB2F1-FFDC-442D-8858-105EEACE0BCF}" type="pres">
      <dgm:prSet presAssocID="{233963BC-A78B-441C-8A04-7150A59FD386}" presName="text3" presStyleLbl="fgAcc3" presStyleIdx="1" presStyleCnt="7">
        <dgm:presLayoutVars>
          <dgm:chPref val="3"/>
        </dgm:presLayoutVars>
      </dgm:prSet>
      <dgm:spPr/>
    </dgm:pt>
    <dgm:pt modelId="{94A3821A-7084-43C2-8750-17CAAF049F80}" type="pres">
      <dgm:prSet presAssocID="{233963BC-A78B-441C-8A04-7150A59FD386}" presName="hierChild4" presStyleCnt="0"/>
      <dgm:spPr/>
    </dgm:pt>
    <dgm:pt modelId="{F44233F2-4B01-4072-8384-FA2D1925F763}" type="pres">
      <dgm:prSet presAssocID="{48379C04-FA5D-49A7-BE68-B24C17E3B42D}" presName="Name23" presStyleLbl="parChTrans1D4" presStyleIdx="1" presStyleCnt="7"/>
      <dgm:spPr/>
    </dgm:pt>
    <dgm:pt modelId="{2678FFF0-6833-4E23-8751-1BBF4CDD7E68}" type="pres">
      <dgm:prSet presAssocID="{A2EC4B80-EA80-4E28-BD6B-5ECA8CFAD0FF}" presName="hierRoot4" presStyleCnt="0"/>
      <dgm:spPr/>
    </dgm:pt>
    <dgm:pt modelId="{4E505F59-3D8F-4A2C-B390-5C66BB45F884}" type="pres">
      <dgm:prSet presAssocID="{A2EC4B80-EA80-4E28-BD6B-5ECA8CFAD0FF}" presName="composite4" presStyleCnt="0"/>
      <dgm:spPr/>
    </dgm:pt>
    <dgm:pt modelId="{83181429-C427-412C-8141-B3F55851B091}" type="pres">
      <dgm:prSet presAssocID="{A2EC4B80-EA80-4E28-BD6B-5ECA8CFAD0FF}" presName="background4" presStyleLbl="node4" presStyleIdx="1" presStyleCnt="7"/>
      <dgm:spPr>
        <a:solidFill>
          <a:srgbClr val="336699"/>
        </a:solidFill>
      </dgm:spPr>
    </dgm:pt>
    <dgm:pt modelId="{F7D963CC-A376-426F-834B-072BB4B06EDF}" type="pres">
      <dgm:prSet presAssocID="{A2EC4B80-EA80-4E28-BD6B-5ECA8CFAD0FF}" presName="text4" presStyleLbl="fgAcc4" presStyleIdx="1" presStyleCnt="7">
        <dgm:presLayoutVars>
          <dgm:chPref val="3"/>
        </dgm:presLayoutVars>
      </dgm:prSet>
      <dgm:spPr/>
    </dgm:pt>
    <dgm:pt modelId="{088971D4-C9F3-4D3B-A802-15958B08EEAA}" type="pres">
      <dgm:prSet presAssocID="{A2EC4B80-EA80-4E28-BD6B-5ECA8CFAD0FF}" presName="hierChild5" presStyleCnt="0"/>
      <dgm:spPr/>
    </dgm:pt>
    <dgm:pt modelId="{821E63F5-86CF-44A8-9F28-48FA427B330D}" type="pres">
      <dgm:prSet presAssocID="{A05D101B-8ADD-4EE8-BCED-44E4C78156C8}" presName="Name17" presStyleLbl="parChTrans1D3" presStyleIdx="2" presStyleCnt="7"/>
      <dgm:spPr/>
    </dgm:pt>
    <dgm:pt modelId="{2252171F-054A-46CF-9ABA-F0FF3C30B0A2}" type="pres">
      <dgm:prSet presAssocID="{82B2C4D7-F06B-48AF-99B3-A1A2E16CABC9}" presName="hierRoot3" presStyleCnt="0"/>
      <dgm:spPr/>
    </dgm:pt>
    <dgm:pt modelId="{303CCD86-5CB7-46EB-8DA0-EA531D57F459}" type="pres">
      <dgm:prSet presAssocID="{82B2C4D7-F06B-48AF-99B3-A1A2E16CABC9}" presName="composite3" presStyleCnt="0"/>
      <dgm:spPr/>
    </dgm:pt>
    <dgm:pt modelId="{CA1CE55B-5503-4AEB-B83D-48B7DE7FF5A8}" type="pres">
      <dgm:prSet presAssocID="{82B2C4D7-F06B-48AF-99B3-A1A2E16CABC9}" presName="background3" presStyleLbl="node3" presStyleIdx="2" presStyleCnt="7"/>
      <dgm:spPr>
        <a:solidFill>
          <a:srgbClr val="336699"/>
        </a:solidFill>
      </dgm:spPr>
    </dgm:pt>
    <dgm:pt modelId="{54607F6B-99D1-49DD-ABE9-F36E5C4CE1F7}" type="pres">
      <dgm:prSet presAssocID="{82B2C4D7-F06B-48AF-99B3-A1A2E16CABC9}" presName="text3" presStyleLbl="fgAcc3" presStyleIdx="2" presStyleCnt="7">
        <dgm:presLayoutVars>
          <dgm:chPref val="3"/>
        </dgm:presLayoutVars>
      </dgm:prSet>
      <dgm:spPr/>
    </dgm:pt>
    <dgm:pt modelId="{B61B6DBB-888D-4ADE-8207-DDEB4FD98698}" type="pres">
      <dgm:prSet presAssocID="{82B2C4D7-F06B-48AF-99B3-A1A2E16CABC9}" presName="hierChild4" presStyleCnt="0"/>
      <dgm:spPr/>
    </dgm:pt>
    <dgm:pt modelId="{C9B19CB6-84D6-48F1-AA84-351F3E201A9D}" type="pres">
      <dgm:prSet presAssocID="{95EFDD67-514C-4A49-9AB6-A5F270DFF72B}" presName="Name23" presStyleLbl="parChTrans1D4" presStyleIdx="2" presStyleCnt="7"/>
      <dgm:spPr/>
    </dgm:pt>
    <dgm:pt modelId="{33A49E86-96C7-49CE-9A49-C63365EA71E1}" type="pres">
      <dgm:prSet presAssocID="{FC7D6FD4-E7D2-40B0-9E88-6CD81A10C7F8}" presName="hierRoot4" presStyleCnt="0"/>
      <dgm:spPr/>
    </dgm:pt>
    <dgm:pt modelId="{A190DCDF-922C-4093-96B8-1AECD4F633A4}" type="pres">
      <dgm:prSet presAssocID="{FC7D6FD4-E7D2-40B0-9E88-6CD81A10C7F8}" presName="composite4" presStyleCnt="0"/>
      <dgm:spPr/>
    </dgm:pt>
    <dgm:pt modelId="{19E2B7F2-3284-4D1D-AB9D-0A8C8AD8BD5E}" type="pres">
      <dgm:prSet presAssocID="{FC7D6FD4-E7D2-40B0-9E88-6CD81A10C7F8}" presName="background4" presStyleLbl="node4" presStyleIdx="2" presStyleCnt="7"/>
      <dgm:spPr>
        <a:solidFill>
          <a:srgbClr val="336699"/>
        </a:solidFill>
      </dgm:spPr>
    </dgm:pt>
    <dgm:pt modelId="{738329FD-B18D-4904-A2C8-CEAF0B482E47}" type="pres">
      <dgm:prSet presAssocID="{FC7D6FD4-E7D2-40B0-9E88-6CD81A10C7F8}" presName="text4" presStyleLbl="fgAcc4" presStyleIdx="2" presStyleCnt="7">
        <dgm:presLayoutVars>
          <dgm:chPref val="3"/>
        </dgm:presLayoutVars>
      </dgm:prSet>
      <dgm:spPr/>
    </dgm:pt>
    <dgm:pt modelId="{3BB85DFA-BA65-4C71-8FB3-44046CE360F4}" type="pres">
      <dgm:prSet presAssocID="{FC7D6FD4-E7D2-40B0-9E88-6CD81A10C7F8}" presName="hierChild5" presStyleCnt="0"/>
      <dgm:spPr/>
    </dgm:pt>
    <dgm:pt modelId="{7932332A-9D84-4E7F-8287-9EDA813E08A4}" type="pres">
      <dgm:prSet presAssocID="{B90F6921-5E31-45ED-960C-E97ED82C28E7}" presName="Name17" presStyleLbl="parChTrans1D3" presStyleIdx="3" presStyleCnt="7"/>
      <dgm:spPr/>
    </dgm:pt>
    <dgm:pt modelId="{02D7CDF7-BF2A-4414-B340-DA5433260031}" type="pres">
      <dgm:prSet presAssocID="{E7FF3E0E-D0EE-43AF-BF89-6488E8F8A3F1}" presName="hierRoot3" presStyleCnt="0"/>
      <dgm:spPr/>
    </dgm:pt>
    <dgm:pt modelId="{19EFB1A0-0CD2-4F82-824E-2551223E6BAE}" type="pres">
      <dgm:prSet presAssocID="{E7FF3E0E-D0EE-43AF-BF89-6488E8F8A3F1}" presName="composite3" presStyleCnt="0"/>
      <dgm:spPr/>
    </dgm:pt>
    <dgm:pt modelId="{3703B327-A069-47DC-B1CE-52D0A5923B86}" type="pres">
      <dgm:prSet presAssocID="{E7FF3E0E-D0EE-43AF-BF89-6488E8F8A3F1}" presName="background3" presStyleLbl="node3" presStyleIdx="3" presStyleCnt="7"/>
      <dgm:spPr>
        <a:solidFill>
          <a:srgbClr val="336699"/>
        </a:solidFill>
      </dgm:spPr>
    </dgm:pt>
    <dgm:pt modelId="{0D91856E-3713-4260-A859-CF54853EC85C}" type="pres">
      <dgm:prSet presAssocID="{E7FF3E0E-D0EE-43AF-BF89-6488E8F8A3F1}" presName="text3" presStyleLbl="fgAcc3" presStyleIdx="3" presStyleCnt="7">
        <dgm:presLayoutVars>
          <dgm:chPref val="3"/>
        </dgm:presLayoutVars>
      </dgm:prSet>
      <dgm:spPr/>
    </dgm:pt>
    <dgm:pt modelId="{26D630BE-F14F-4D01-AC72-01313D789F98}" type="pres">
      <dgm:prSet presAssocID="{E7FF3E0E-D0EE-43AF-BF89-6488E8F8A3F1}" presName="hierChild4" presStyleCnt="0"/>
      <dgm:spPr/>
    </dgm:pt>
    <dgm:pt modelId="{85F56467-D4DF-48C1-8706-9AA98D0BAF88}" type="pres">
      <dgm:prSet presAssocID="{1BD597EF-798D-45A4-ADCA-454AF3ECC271}" presName="Name23" presStyleLbl="parChTrans1D4" presStyleIdx="3" presStyleCnt="7"/>
      <dgm:spPr/>
    </dgm:pt>
    <dgm:pt modelId="{50849FB2-6E9C-4137-AB33-0A806E6531ED}" type="pres">
      <dgm:prSet presAssocID="{57BD8705-195C-4CCB-818B-E149429102B2}" presName="hierRoot4" presStyleCnt="0"/>
      <dgm:spPr/>
    </dgm:pt>
    <dgm:pt modelId="{BC528F9A-62CF-48BF-98CB-417F00E685D9}" type="pres">
      <dgm:prSet presAssocID="{57BD8705-195C-4CCB-818B-E149429102B2}" presName="composite4" presStyleCnt="0"/>
      <dgm:spPr/>
    </dgm:pt>
    <dgm:pt modelId="{6D2983AD-F181-489B-B585-6E55B7BA9154}" type="pres">
      <dgm:prSet presAssocID="{57BD8705-195C-4CCB-818B-E149429102B2}" presName="background4" presStyleLbl="node4" presStyleIdx="3" presStyleCnt="7"/>
      <dgm:spPr>
        <a:solidFill>
          <a:srgbClr val="336699"/>
        </a:solidFill>
      </dgm:spPr>
    </dgm:pt>
    <dgm:pt modelId="{D231885C-46CD-4754-9E6D-E52B5376F284}" type="pres">
      <dgm:prSet presAssocID="{57BD8705-195C-4CCB-818B-E149429102B2}" presName="text4" presStyleLbl="fgAcc4" presStyleIdx="3" presStyleCnt="7">
        <dgm:presLayoutVars>
          <dgm:chPref val="3"/>
        </dgm:presLayoutVars>
      </dgm:prSet>
      <dgm:spPr/>
    </dgm:pt>
    <dgm:pt modelId="{6439D259-8DF2-4599-B3F6-AEDFA5A9A31F}" type="pres">
      <dgm:prSet presAssocID="{57BD8705-195C-4CCB-818B-E149429102B2}" presName="hierChild5" presStyleCnt="0"/>
      <dgm:spPr/>
    </dgm:pt>
    <dgm:pt modelId="{2949EB02-EFFE-4D30-A110-FBA7D447C26C}" type="pres">
      <dgm:prSet presAssocID="{07EDDA31-B791-466E-B934-7D5ABED52E5F}" presName="Name17" presStyleLbl="parChTrans1D3" presStyleIdx="4" presStyleCnt="7"/>
      <dgm:spPr/>
    </dgm:pt>
    <dgm:pt modelId="{B88FA761-DEDB-45F2-AB48-59B3347CE245}" type="pres">
      <dgm:prSet presAssocID="{99AE5435-B349-42FB-8D56-D737109B625E}" presName="hierRoot3" presStyleCnt="0"/>
      <dgm:spPr/>
    </dgm:pt>
    <dgm:pt modelId="{74B1F2BA-2E88-4BF0-9FE3-E3FFD724F73C}" type="pres">
      <dgm:prSet presAssocID="{99AE5435-B349-42FB-8D56-D737109B625E}" presName="composite3" presStyleCnt="0"/>
      <dgm:spPr/>
    </dgm:pt>
    <dgm:pt modelId="{2CAF45E5-7C2F-4221-96C6-C52A08D21DE4}" type="pres">
      <dgm:prSet presAssocID="{99AE5435-B349-42FB-8D56-D737109B625E}" presName="background3" presStyleLbl="node3" presStyleIdx="4" presStyleCnt="7"/>
      <dgm:spPr>
        <a:solidFill>
          <a:srgbClr val="336699"/>
        </a:solidFill>
      </dgm:spPr>
    </dgm:pt>
    <dgm:pt modelId="{7B857DD9-CDBE-40FD-B518-7A0145D627F9}" type="pres">
      <dgm:prSet presAssocID="{99AE5435-B349-42FB-8D56-D737109B625E}" presName="text3" presStyleLbl="fgAcc3" presStyleIdx="4" presStyleCnt="7">
        <dgm:presLayoutVars>
          <dgm:chPref val="3"/>
        </dgm:presLayoutVars>
      </dgm:prSet>
      <dgm:spPr/>
    </dgm:pt>
    <dgm:pt modelId="{3C20EF8B-60E6-4DB9-9C04-ED1FDA6B07E8}" type="pres">
      <dgm:prSet presAssocID="{99AE5435-B349-42FB-8D56-D737109B625E}" presName="hierChild4" presStyleCnt="0"/>
      <dgm:spPr/>
    </dgm:pt>
    <dgm:pt modelId="{2D505EE4-7624-44DF-9D9C-C797CCCFA9F0}" type="pres">
      <dgm:prSet presAssocID="{CEE24143-3303-42AE-A039-78D5773C6AB9}" presName="Name23" presStyleLbl="parChTrans1D4" presStyleIdx="4" presStyleCnt="7"/>
      <dgm:spPr/>
    </dgm:pt>
    <dgm:pt modelId="{5E6D4133-C530-4B9E-B2B1-815A5B0DF7F5}" type="pres">
      <dgm:prSet presAssocID="{C67EFC78-FC60-4F2F-B7EE-EB08449583BA}" presName="hierRoot4" presStyleCnt="0"/>
      <dgm:spPr/>
    </dgm:pt>
    <dgm:pt modelId="{BA9CCCC2-F6B8-4421-BAED-F0912A359688}" type="pres">
      <dgm:prSet presAssocID="{C67EFC78-FC60-4F2F-B7EE-EB08449583BA}" presName="composite4" presStyleCnt="0"/>
      <dgm:spPr/>
    </dgm:pt>
    <dgm:pt modelId="{4EDE1C7D-A20E-4C5B-AE50-81BFB4917445}" type="pres">
      <dgm:prSet presAssocID="{C67EFC78-FC60-4F2F-B7EE-EB08449583BA}" presName="background4" presStyleLbl="node4" presStyleIdx="4" presStyleCnt="7"/>
      <dgm:spPr>
        <a:solidFill>
          <a:srgbClr val="336699"/>
        </a:solidFill>
      </dgm:spPr>
    </dgm:pt>
    <dgm:pt modelId="{1225B779-A365-41ED-AC72-117D06866D27}" type="pres">
      <dgm:prSet presAssocID="{C67EFC78-FC60-4F2F-B7EE-EB08449583BA}" presName="text4" presStyleLbl="fgAcc4" presStyleIdx="4" presStyleCnt="7">
        <dgm:presLayoutVars>
          <dgm:chPref val="3"/>
        </dgm:presLayoutVars>
      </dgm:prSet>
      <dgm:spPr/>
    </dgm:pt>
    <dgm:pt modelId="{603F05FD-20CA-4CAD-9C1F-AE31EA4F64F6}" type="pres">
      <dgm:prSet presAssocID="{C67EFC78-FC60-4F2F-B7EE-EB08449583BA}" presName="hierChild5" presStyleCnt="0"/>
      <dgm:spPr/>
    </dgm:pt>
    <dgm:pt modelId="{7BB56BB6-E7A2-4F21-B256-D35AB012DC3F}" type="pres">
      <dgm:prSet presAssocID="{982B6DF7-0DCB-4EC5-A317-675DE2FC53F5}" presName="Name17" presStyleLbl="parChTrans1D3" presStyleIdx="5" presStyleCnt="7"/>
      <dgm:spPr/>
    </dgm:pt>
    <dgm:pt modelId="{A89CBB99-20B3-4B34-B0E5-BC92B7B01A09}" type="pres">
      <dgm:prSet presAssocID="{B5243913-2DC6-41C2-917E-A494EE65594C}" presName="hierRoot3" presStyleCnt="0"/>
      <dgm:spPr/>
    </dgm:pt>
    <dgm:pt modelId="{B41AD358-EE90-4324-B52B-1F435155AFD1}" type="pres">
      <dgm:prSet presAssocID="{B5243913-2DC6-41C2-917E-A494EE65594C}" presName="composite3" presStyleCnt="0"/>
      <dgm:spPr/>
    </dgm:pt>
    <dgm:pt modelId="{4509EC21-8D78-4288-BC85-58E97430F187}" type="pres">
      <dgm:prSet presAssocID="{B5243913-2DC6-41C2-917E-A494EE65594C}" presName="background3" presStyleLbl="node3" presStyleIdx="5" presStyleCnt="7"/>
      <dgm:spPr>
        <a:solidFill>
          <a:srgbClr val="336699"/>
        </a:solidFill>
      </dgm:spPr>
    </dgm:pt>
    <dgm:pt modelId="{7A095105-FA9A-47B3-AF84-6A8460A6046B}" type="pres">
      <dgm:prSet presAssocID="{B5243913-2DC6-41C2-917E-A494EE65594C}" presName="text3" presStyleLbl="fgAcc3" presStyleIdx="5" presStyleCnt="7">
        <dgm:presLayoutVars>
          <dgm:chPref val="3"/>
        </dgm:presLayoutVars>
      </dgm:prSet>
      <dgm:spPr/>
    </dgm:pt>
    <dgm:pt modelId="{26A1CADC-AB31-42DA-9561-89B6DFACDA1C}" type="pres">
      <dgm:prSet presAssocID="{B5243913-2DC6-41C2-917E-A494EE65594C}" presName="hierChild4" presStyleCnt="0"/>
      <dgm:spPr/>
    </dgm:pt>
    <dgm:pt modelId="{E9C964D8-D338-43BD-AB02-50C64C3DA374}" type="pres">
      <dgm:prSet presAssocID="{1167D696-9F53-458A-A5AF-09B7692E98B0}" presName="Name23" presStyleLbl="parChTrans1D4" presStyleIdx="5" presStyleCnt="7"/>
      <dgm:spPr/>
    </dgm:pt>
    <dgm:pt modelId="{FD1099C6-5023-4CC4-A0B9-1C298C9287E5}" type="pres">
      <dgm:prSet presAssocID="{BD536164-7FC3-476B-8C2F-8362E80FD0AA}" presName="hierRoot4" presStyleCnt="0"/>
      <dgm:spPr/>
    </dgm:pt>
    <dgm:pt modelId="{A4C99BC8-515C-4CD6-AFAD-F94EE5BD46A7}" type="pres">
      <dgm:prSet presAssocID="{BD536164-7FC3-476B-8C2F-8362E80FD0AA}" presName="composite4" presStyleCnt="0"/>
      <dgm:spPr/>
    </dgm:pt>
    <dgm:pt modelId="{6CFAD244-AFBC-410E-9FD8-FBC5C3B3F878}" type="pres">
      <dgm:prSet presAssocID="{BD536164-7FC3-476B-8C2F-8362E80FD0AA}" presName="background4" presStyleLbl="node4" presStyleIdx="5" presStyleCnt="7"/>
      <dgm:spPr>
        <a:solidFill>
          <a:srgbClr val="336699"/>
        </a:solidFill>
      </dgm:spPr>
    </dgm:pt>
    <dgm:pt modelId="{09E89CE8-4A6C-4C6A-AB4C-B8DFC74E61D9}" type="pres">
      <dgm:prSet presAssocID="{BD536164-7FC3-476B-8C2F-8362E80FD0AA}" presName="text4" presStyleLbl="fgAcc4" presStyleIdx="5" presStyleCnt="7">
        <dgm:presLayoutVars>
          <dgm:chPref val="3"/>
        </dgm:presLayoutVars>
      </dgm:prSet>
      <dgm:spPr/>
    </dgm:pt>
    <dgm:pt modelId="{22C83357-C593-433C-BDF9-2F2F1C4352C1}" type="pres">
      <dgm:prSet presAssocID="{BD536164-7FC3-476B-8C2F-8362E80FD0AA}" presName="hierChild5" presStyleCnt="0"/>
      <dgm:spPr/>
    </dgm:pt>
    <dgm:pt modelId="{7593FE55-4B59-4E7A-AEAA-F148278D4AC3}" type="pres">
      <dgm:prSet presAssocID="{71A9D6AF-0700-4D30-BEB5-B96F9819B1AF}" presName="Name17" presStyleLbl="parChTrans1D3" presStyleIdx="6" presStyleCnt="7"/>
      <dgm:spPr/>
    </dgm:pt>
    <dgm:pt modelId="{BABE520A-7D37-4EF3-9044-2B48BAF4128B}" type="pres">
      <dgm:prSet presAssocID="{CD5FAD53-041D-411C-B322-C0B419FF52B9}" presName="hierRoot3" presStyleCnt="0"/>
      <dgm:spPr/>
    </dgm:pt>
    <dgm:pt modelId="{4A9D26DA-74F9-4A9C-8D3B-58DAE799614A}" type="pres">
      <dgm:prSet presAssocID="{CD5FAD53-041D-411C-B322-C0B419FF52B9}" presName="composite3" presStyleCnt="0"/>
      <dgm:spPr/>
    </dgm:pt>
    <dgm:pt modelId="{A2CF22E5-28A5-43DD-B0C1-CB8D9A979D53}" type="pres">
      <dgm:prSet presAssocID="{CD5FAD53-041D-411C-B322-C0B419FF52B9}" presName="background3" presStyleLbl="node3" presStyleIdx="6" presStyleCnt="7"/>
      <dgm:spPr>
        <a:solidFill>
          <a:srgbClr val="336699"/>
        </a:solidFill>
      </dgm:spPr>
    </dgm:pt>
    <dgm:pt modelId="{12A2CA1B-168E-4A81-B75B-02D8E2180B7F}" type="pres">
      <dgm:prSet presAssocID="{CD5FAD53-041D-411C-B322-C0B419FF52B9}" presName="text3" presStyleLbl="fgAcc3" presStyleIdx="6" presStyleCnt="7">
        <dgm:presLayoutVars>
          <dgm:chPref val="3"/>
        </dgm:presLayoutVars>
      </dgm:prSet>
      <dgm:spPr/>
    </dgm:pt>
    <dgm:pt modelId="{FF5BEEB8-7060-4DDA-A48C-B75CC92A31BD}" type="pres">
      <dgm:prSet presAssocID="{CD5FAD53-041D-411C-B322-C0B419FF52B9}" presName="hierChild4" presStyleCnt="0"/>
      <dgm:spPr/>
    </dgm:pt>
    <dgm:pt modelId="{DED48388-ED6E-462A-A08B-0DDAD1FB2041}" type="pres">
      <dgm:prSet presAssocID="{8CF93FDD-2438-4543-AB99-61317A725918}" presName="Name23" presStyleLbl="parChTrans1D4" presStyleIdx="6" presStyleCnt="7"/>
      <dgm:spPr/>
    </dgm:pt>
    <dgm:pt modelId="{8CE34BD5-7330-4A51-9441-D2A5520F1EB9}" type="pres">
      <dgm:prSet presAssocID="{4FFA2FC6-F482-4C4A-A5AD-707649A6CE20}" presName="hierRoot4" presStyleCnt="0"/>
      <dgm:spPr/>
    </dgm:pt>
    <dgm:pt modelId="{B6BF67B4-9B32-4FBE-AED2-D30A63CCCC17}" type="pres">
      <dgm:prSet presAssocID="{4FFA2FC6-F482-4C4A-A5AD-707649A6CE20}" presName="composite4" presStyleCnt="0"/>
      <dgm:spPr/>
    </dgm:pt>
    <dgm:pt modelId="{857BB4F3-0312-4223-B374-AAE0F1955C17}" type="pres">
      <dgm:prSet presAssocID="{4FFA2FC6-F482-4C4A-A5AD-707649A6CE20}" presName="background4" presStyleLbl="node4" presStyleIdx="6" presStyleCnt="7"/>
      <dgm:spPr>
        <a:solidFill>
          <a:srgbClr val="336699"/>
        </a:solidFill>
      </dgm:spPr>
    </dgm:pt>
    <dgm:pt modelId="{D0455546-5FAD-4921-A7BB-45089E696293}" type="pres">
      <dgm:prSet presAssocID="{4FFA2FC6-F482-4C4A-A5AD-707649A6CE20}" presName="text4" presStyleLbl="fgAcc4" presStyleIdx="6" presStyleCnt="7">
        <dgm:presLayoutVars>
          <dgm:chPref val="3"/>
        </dgm:presLayoutVars>
      </dgm:prSet>
      <dgm:spPr/>
    </dgm:pt>
    <dgm:pt modelId="{435A2402-8405-4724-8747-9DCD7CA97DA6}" type="pres">
      <dgm:prSet presAssocID="{4FFA2FC6-F482-4C4A-A5AD-707649A6CE20}" presName="hierChild5" presStyleCnt="0"/>
      <dgm:spPr/>
    </dgm:pt>
  </dgm:ptLst>
  <dgm:cxnLst>
    <dgm:cxn modelId="{340C9401-4035-4651-878E-E13E77F476D5}" type="presOf" srcId="{492B3BEF-A158-4250-B8DE-BA6B4C942C50}" destId="{16D1C76B-D936-45E1-8774-8BBD0534EAC3}" srcOrd="0" destOrd="0" presId="urn:microsoft.com/office/officeart/2005/8/layout/hierarchy1"/>
    <dgm:cxn modelId="{129CE206-6E16-4A22-90D3-C96D49AD1DEA}" type="presOf" srcId="{CF7EED30-60F0-49B6-97E2-B324E08ACFC3}" destId="{ED291D66-35B2-4429-968F-52DD052E3D81}" srcOrd="0" destOrd="0" presId="urn:microsoft.com/office/officeart/2005/8/layout/hierarchy1"/>
    <dgm:cxn modelId="{F054FD07-344B-45FC-AB57-738B83229DDD}" type="presOf" srcId="{57BD8705-195C-4CCB-818B-E149429102B2}" destId="{D231885C-46CD-4754-9E6D-E52B5376F284}" srcOrd="0" destOrd="0" presId="urn:microsoft.com/office/officeart/2005/8/layout/hierarchy1"/>
    <dgm:cxn modelId="{0C45C711-CE18-404B-8A72-AC5A0C737B2A}" type="presOf" srcId="{CD5FAD53-041D-411C-B322-C0B419FF52B9}" destId="{12A2CA1B-168E-4A81-B75B-02D8E2180B7F}" srcOrd="0" destOrd="0" presId="urn:microsoft.com/office/officeart/2005/8/layout/hierarchy1"/>
    <dgm:cxn modelId="{2DEB8F13-C13A-4BC0-A595-5C82A00E29E1}" type="presOf" srcId="{CEE24143-3303-42AE-A039-78D5773C6AB9}" destId="{2D505EE4-7624-44DF-9D9C-C797CCCFA9F0}" srcOrd="0" destOrd="0" presId="urn:microsoft.com/office/officeart/2005/8/layout/hierarchy1"/>
    <dgm:cxn modelId="{226DEA16-9802-4792-A2AF-69BE315F8EB2}" type="presOf" srcId="{DC41BF56-DCD9-4851-8F16-CACCBC4A3C77}" destId="{F5CA98F1-0941-499B-9E41-75E51F906C13}" srcOrd="0" destOrd="0" presId="urn:microsoft.com/office/officeart/2005/8/layout/hierarchy1"/>
    <dgm:cxn modelId="{C78D8C1B-3009-476A-927D-50C0ACE9D06A}" type="presOf" srcId="{E7FF3E0E-D0EE-43AF-BF89-6488E8F8A3F1}" destId="{0D91856E-3713-4260-A859-CF54853EC85C}" srcOrd="0" destOrd="0" presId="urn:microsoft.com/office/officeart/2005/8/layout/hierarchy1"/>
    <dgm:cxn modelId="{1DEB531C-369D-4047-90D6-CCC01A1CBE66}" type="presOf" srcId="{71A9D6AF-0700-4D30-BEB5-B96F9819B1AF}" destId="{7593FE55-4B59-4E7A-AEAA-F148278D4AC3}" srcOrd="0" destOrd="0" presId="urn:microsoft.com/office/officeart/2005/8/layout/hierarchy1"/>
    <dgm:cxn modelId="{7A13C21E-52A2-45CD-83B2-33701DF2EB3E}" srcId="{492B3BEF-A158-4250-B8DE-BA6B4C942C50}" destId="{B5243913-2DC6-41C2-917E-A494EE65594C}" srcOrd="5" destOrd="0" parTransId="{982B6DF7-0DCB-4EC5-A317-675DE2FC53F5}" sibTransId="{C896037F-A644-481C-9370-DBD17D5200EA}"/>
    <dgm:cxn modelId="{B335CE20-88CD-4CBE-9E28-862198943A9E}" type="presOf" srcId="{2FA76A1A-D971-4D48-9FDA-300CD7E0CD54}" destId="{7E3CF6C5-7EA5-46ED-8DE8-76021B0FD3A0}" srcOrd="0" destOrd="0" presId="urn:microsoft.com/office/officeart/2005/8/layout/hierarchy1"/>
    <dgm:cxn modelId="{35912824-7A26-4A10-B46F-F9B4AE8F396C}" type="presOf" srcId="{1BD597EF-798D-45A4-ADCA-454AF3ECC271}" destId="{85F56467-D4DF-48C1-8706-9AA98D0BAF88}" srcOrd="0" destOrd="0" presId="urn:microsoft.com/office/officeart/2005/8/layout/hierarchy1"/>
    <dgm:cxn modelId="{CB05C225-DAA2-4E5A-A385-B22D4E030B55}" type="presOf" srcId="{C67EFC78-FC60-4F2F-B7EE-EB08449583BA}" destId="{1225B779-A365-41ED-AC72-117D06866D27}" srcOrd="0" destOrd="0" presId="urn:microsoft.com/office/officeart/2005/8/layout/hierarchy1"/>
    <dgm:cxn modelId="{B4459526-1082-422D-944E-33307FCACD39}" type="presOf" srcId="{B90F6921-5E31-45ED-960C-E97ED82C28E7}" destId="{7932332A-9D84-4E7F-8287-9EDA813E08A4}" srcOrd="0" destOrd="0" presId="urn:microsoft.com/office/officeart/2005/8/layout/hierarchy1"/>
    <dgm:cxn modelId="{99A3E926-5B56-44D0-A452-EEA20EAA7D3F}" type="presOf" srcId="{945AB6F1-39B9-4154-B2E3-A851AF658FC6}" destId="{074FB3F2-A681-48BF-A350-7C935A2C6405}" srcOrd="0" destOrd="0" presId="urn:microsoft.com/office/officeart/2005/8/layout/hierarchy1"/>
    <dgm:cxn modelId="{3F825A2C-641B-4912-9A9B-EBAC42D99EBB}" type="presOf" srcId="{4FFA2FC6-F482-4C4A-A5AD-707649A6CE20}" destId="{D0455546-5FAD-4921-A7BB-45089E696293}" srcOrd="0" destOrd="0" presId="urn:microsoft.com/office/officeart/2005/8/layout/hierarchy1"/>
    <dgm:cxn modelId="{61E9C92C-E70A-48B6-A928-72A204E000BE}" srcId="{2EA3A886-89E0-40B5-98AA-EBA7E915A982}" destId="{2FA76A1A-D971-4D48-9FDA-300CD7E0CD54}" srcOrd="0" destOrd="0" parTransId="{3E4A25BD-C63C-462D-8593-DE460D7A40A3}" sibTransId="{8803EE94-FE97-41E2-806C-FD95047745DB}"/>
    <dgm:cxn modelId="{D574862F-E25A-4378-8B21-B0E6881D0A94}" type="presOf" srcId="{07EDDA31-B791-466E-B934-7D5ABED52E5F}" destId="{2949EB02-EFFE-4D30-A110-FBA7D447C26C}" srcOrd="0" destOrd="0" presId="urn:microsoft.com/office/officeart/2005/8/layout/hierarchy1"/>
    <dgm:cxn modelId="{D0A0FB30-1F8D-4D13-9CB7-0E3CC1E90C3B}" type="presOf" srcId="{95EFDD67-514C-4A49-9AB6-A5F270DFF72B}" destId="{C9B19CB6-84D6-48F1-AA84-351F3E201A9D}" srcOrd="0" destOrd="0" presId="urn:microsoft.com/office/officeart/2005/8/layout/hierarchy1"/>
    <dgm:cxn modelId="{11D22B5B-E7D4-4EB6-A813-DE51AF87E1F1}" srcId="{99AE5435-B349-42FB-8D56-D737109B625E}" destId="{C67EFC78-FC60-4F2F-B7EE-EB08449583BA}" srcOrd="0" destOrd="0" parTransId="{CEE24143-3303-42AE-A039-78D5773C6AB9}" sibTransId="{73861E9C-5C13-4B38-8E2A-D868CAB798B3}"/>
    <dgm:cxn modelId="{402BB860-C451-43E1-A70F-CAB074FBA174}" srcId="{E7FF3E0E-D0EE-43AF-BF89-6488E8F8A3F1}" destId="{57BD8705-195C-4CCB-818B-E149429102B2}" srcOrd="0" destOrd="0" parTransId="{1BD597EF-798D-45A4-ADCA-454AF3ECC271}" sibTransId="{4E841267-41A5-4A80-9D06-08BCEDE11E7C}"/>
    <dgm:cxn modelId="{A49E1B62-4BDD-48D4-B727-1AAF0912625D}" type="presOf" srcId="{FC7D6FD4-E7D2-40B0-9E88-6CD81A10C7F8}" destId="{738329FD-B18D-4904-A2C8-CEAF0B482E47}" srcOrd="0" destOrd="0" presId="urn:microsoft.com/office/officeart/2005/8/layout/hierarchy1"/>
    <dgm:cxn modelId="{71D74663-3863-497C-B7B3-FC7846B58947}" srcId="{492B3BEF-A158-4250-B8DE-BA6B4C942C50}" destId="{CD5FAD53-041D-411C-B322-C0B419FF52B9}" srcOrd="6" destOrd="0" parTransId="{71A9D6AF-0700-4D30-BEB5-B96F9819B1AF}" sibTransId="{BF2B4C13-7EF4-4FC3-9518-1D18AA6FC0C2}"/>
    <dgm:cxn modelId="{E8F0C347-FDAC-49C6-9197-AA6269387199}" srcId="{492B3BEF-A158-4250-B8DE-BA6B4C942C50}" destId="{82B2C4D7-F06B-48AF-99B3-A1A2E16CABC9}" srcOrd="2" destOrd="0" parTransId="{A05D101B-8ADD-4EE8-BCED-44E4C78156C8}" sibTransId="{B5275BC7-6440-4E68-BC21-884610D70907}"/>
    <dgm:cxn modelId="{E4FB6449-99E0-4719-9B7E-412236255E45}" type="presOf" srcId="{982B6DF7-0DCB-4EC5-A317-675DE2FC53F5}" destId="{7BB56BB6-E7A2-4F21-B256-D35AB012DC3F}" srcOrd="0" destOrd="0" presId="urn:microsoft.com/office/officeart/2005/8/layout/hierarchy1"/>
    <dgm:cxn modelId="{86E0DF6E-A907-47EC-9042-7560F6E0D668}" type="presOf" srcId="{1167D696-9F53-458A-A5AF-09B7692E98B0}" destId="{E9C964D8-D338-43BD-AB02-50C64C3DA374}" srcOrd="0" destOrd="0" presId="urn:microsoft.com/office/officeart/2005/8/layout/hierarchy1"/>
    <dgm:cxn modelId="{77AA0575-8CF6-42AF-86A2-655B747863C7}" type="presOf" srcId="{48379C04-FA5D-49A7-BE68-B24C17E3B42D}" destId="{F44233F2-4B01-4072-8384-FA2D1925F763}" srcOrd="0" destOrd="0" presId="urn:microsoft.com/office/officeart/2005/8/layout/hierarchy1"/>
    <dgm:cxn modelId="{F45C1C55-B72B-4BAD-8BC1-F3C52888965F}" type="presOf" srcId="{A05D101B-8ADD-4EE8-BCED-44E4C78156C8}" destId="{821E63F5-86CF-44A8-9F28-48FA427B330D}" srcOrd="0" destOrd="0" presId="urn:microsoft.com/office/officeart/2005/8/layout/hierarchy1"/>
    <dgm:cxn modelId="{DC251E56-2339-4C29-8054-E5EA0E24F8D5}" srcId="{492B3BEF-A158-4250-B8DE-BA6B4C942C50}" destId="{E7FF3E0E-D0EE-43AF-BF89-6488E8F8A3F1}" srcOrd="3" destOrd="0" parTransId="{B90F6921-5E31-45ED-960C-E97ED82C28E7}" sibTransId="{E8E743DE-A26E-4839-A6D5-CCA51DF4CA64}"/>
    <dgm:cxn modelId="{4CC48E5A-4FBF-4401-AD73-B0927DA2FF1F}" type="presOf" srcId="{A4B53270-B687-4C51-9C59-841D27AAC19C}" destId="{0A0BED88-767B-4664-B592-71F388EF04D5}" srcOrd="0" destOrd="0" presId="urn:microsoft.com/office/officeart/2005/8/layout/hierarchy1"/>
    <dgm:cxn modelId="{3B641E7E-C4A9-42FC-9B9F-9B2BA50F14EF}" srcId="{2FA76A1A-D971-4D48-9FDA-300CD7E0CD54}" destId="{492B3BEF-A158-4250-B8DE-BA6B4C942C50}" srcOrd="0" destOrd="0" parTransId="{605BB022-C2E8-4203-AA8A-D22984C56871}" sibTransId="{695C1A58-A738-4CC3-A317-C0084CA44966}"/>
    <dgm:cxn modelId="{F6347F81-3BF7-4C0C-9FB9-D67E4F7CC9CE}" srcId="{492B3BEF-A158-4250-B8DE-BA6B4C942C50}" destId="{99AE5435-B349-42FB-8D56-D737109B625E}" srcOrd="4" destOrd="0" parTransId="{07EDDA31-B791-466E-B934-7D5ABED52E5F}" sibTransId="{D721B592-94C1-40AE-95F1-D54D6A52A243}"/>
    <dgm:cxn modelId="{77977C82-842C-44CD-967C-8E84EC0AE540}" type="presOf" srcId="{233963BC-A78B-441C-8A04-7150A59FD386}" destId="{BE9CB2F1-FFDC-442D-8858-105EEACE0BCF}" srcOrd="0" destOrd="0" presId="urn:microsoft.com/office/officeart/2005/8/layout/hierarchy1"/>
    <dgm:cxn modelId="{50F1E983-80E4-498B-9884-2F12C3E3940E}" type="presOf" srcId="{9EB5AF04-2D8D-4251-9B81-3ED72BD998EB}" destId="{B9C09486-F9F1-4F14-98CE-61835B16B263}" srcOrd="0" destOrd="0" presId="urn:microsoft.com/office/officeart/2005/8/layout/hierarchy1"/>
    <dgm:cxn modelId="{52BFB58E-D47A-4D64-BD2C-BE9620D20956}" type="presOf" srcId="{A2EC4B80-EA80-4E28-BD6B-5ECA8CFAD0FF}" destId="{F7D963CC-A376-426F-834B-072BB4B06EDF}" srcOrd="0" destOrd="0" presId="urn:microsoft.com/office/officeart/2005/8/layout/hierarchy1"/>
    <dgm:cxn modelId="{A9211699-7175-4171-AC08-4D8D3DCD8FDC}" srcId="{492B3BEF-A158-4250-B8DE-BA6B4C942C50}" destId="{233963BC-A78B-441C-8A04-7150A59FD386}" srcOrd="1" destOrd="0" parTransId="{A4B53270-B687-4C51-9C59-841D27AAC19C}" sibTransId="{1ED16C00-E756-49E5-B438-03CFF98E560C}"/>
    <dgm:cxn modelId="{90C6BEA3-AEDD-41AA-9497-9ECF316B7945}" type="presOf" srcId="{B5243913-2DC6-41C2-917E-A494EE65594C}" destId="{7A095105-FA9A-47B3-AF84-6A8460A6046B}" srcOrd="0" destOrd="0" presId="urn:microsoft.com/office/officeart/2005/8/layout/hierarchy1"/>
    <dgm:cxn modelId="{60CA28A8-FB15-4844-953B-0C82CCBDA39E}" srcId="{B5243913-2DC6-41C2-917E-A494EE65594C}" destId="{BD536164-7FC3-476B-8C2F-8362E80FD0AA}" srcOrd="0" destOrd="0" parTransId="{1167D696-9F53-458A-A5AF-09B7692E98B0}" sibTransId="{E322126C-C982-4524-8188-A2FA06AE0861}"/>
    <dgm:cxn modelId="{2F0147A9-C4AC-4FF4-82FF-CD924BD24EB8}" type="presOf" srcId="{99AE5435-B349-42FB-8D56-D737109B625E}" destId="{7B857DD9-CDBE-40FD-B518-7A0145D627F9}" srcOrd="0" destOrd="0" presId="urn:microsoft.com/office/officeart/2005/8/layout/hierarchy1"/>
    <dgm:cxn modelId="{CF4558A9-EEDA-4A7B-9580-C554FE09180D}" srcId="{945AB6F1-39B9-4154-B2E3-A851AF658FC6}" destId="{9EB5AF04-2D8D-4251-9B81-3ED72BD998EB}" srcOrd="0" destOrd="0" parTransId="{DC41BF56-DCD9-4851-8F16-CACCBC4A3C77}" sibTransId="{DC59E932-879A-4C64-9162-19D83C70E18C}"/>
    <dgm:cxn modelId="{3C674AB0-581A-4C0B-A60C-28488BB0842E}" type="presOf" srcId="{2EA3A886-89E0-40B5-98AA-EBA7E915A982}" destId="{8913CF1E-2032-4B74-AF29-494B12876907}" srcOrd="0" destOrd="0" presId="urn:microsoft.com/office/officeart/2005/8/layout/hierarchy1"/>
    <dgm:cxn modelId="{5EDA8DB8-F609-4FFC-81BF-EE0686784B74}" srcId="{82B2C4D7-F06B-48AF-99B3-A1A2E16CABC9}" destId="{FC7D6FD4-E7D2-40B0-9E88-6CD81A10C7F8}" srcOrd="0" destOrd="0" parTransId="{95EFDD67-514C-4A49-9AB6-A5F270DFF72B}" sibTransId="{CDF8502F-BEE5-4CE9-B2F6-C69B5E8253CE}"/>
    <dgm:cxn modelId="{CB572FBA-D518-4E32-95D5-3CFAE47DE425}" type="presOf" srcId="{BD536164-7FC3-476B-8C2F-8362E80FD0AA}" destId="{09E89CE8-4A6C-4C6A-AB4C-B8DFC74E61D9}" srcOrd="0" destOrd="0" presId="urn:microsoft.com/office/officeart/2005/8/layout/hierarchy1"/>
    <dgm:cxn modelId="{84D198D0-4C79-4FC6-8C32-446FBD93D705}" srcId="{CD5FAD53-041D-411C-B322-C0B419FF52B9}" destId="{4FFA2FC6-F482-4C4A-A5AD-707649A6CE20}" srcOrd="0" destOrd="0" parTransId="{8CF93FDD-2438-4543-AB99-61317A725918}" sibTransId="{709CD12F-F1DB-4848-9D47-3DBC64EC6085}"/>
    <dgm:cxn modelId="{102423E4-16F8-417C-89D7-9ABB4B354D95}" srcId="{492B3BEF-A158-4250-B8DE-BA6B4C942C50}" destId="{945AB6F1-39B9-4154-B2E3-A851AF658FC6}" srcOrd="0" destOrd="0" parTransId="{CF7EED30-60F0-49B6-97E2-B324E08ACFC3}" sibTransId="{81E7B915-431E-4299-8F40-DD2C349FB98B}"/>
    <dgm:cxn modelId="{2D9DB6E8-E1B6-4B6F-BB85-71F9D8D3C0D5}" srcId="{233963BC-A78B-441C-8A04-7150A59FD386}" destId="{A2EC4B80-EA80-4E28-BD6B-5ECA8CFAD0FF}" srcOrd="0" destOrd="0" parTransId="{48379C04-FA5D-49A7-BE68-B24C17E3B42D}" sibTransId="{79BEB537-19B7-4460-8D82-E3EBACA21812}"/>
    <dgm:cxn modelId="{2CBA51F3-4A1D-4817-BD6B-7A1CB7302EED}" type="presOf" srcId="{605BB022-C2E8-4203-AA8A-D22984C56871}" destId="{FE6D82E6-2A11-4BB8-8670-ADCB3549B6DD}" srcOrd="0" destOrd="0" presId="urn:microsoft.com/office/officeart/2005/8/layout/hierarchy1"/>
    <dgm:cxn modelId="{1A5474F3-25D8-46C1-8F26-46F331C2A859}" type="presOf" srcId="{82B2C4D7-F06B-48AF-99B3-A1A2E16CABC9}" destId="{54607F6B-99D1-49DD-ABE9-F36E5C4CE1F7}" srcOrd="0" destOrd="0" presId="urn:microsoft.com/office/officeart/2005/8/layout/hierarchy1"/>
    <dgm:cxn modelId="{AB26BFF4-BBC4-416F-9E83-31DE1BB46CA4}" type="presOf" srcId="{8CF93FDD-2438-4543-AB99-61317A725918}" destId="{DED48388-ED6E-462A-A08B-0DDAD1FB2041}" srcOrd="0" destOrd="0" presId="urn:microsoft.com/office/officeart/2005/8/layout/hierarchy1"/>
    <dgm:cxn modelId="{E0C1FD65-F15B-478E-9FAD-63969C74F545}" type="presParOf" srcId="{8913CF1E-2032-4B74-AF29-494B12876907}" destId="{974211BB-81A5-404C-9482-FA6108745F2C}" srcOrd="0" destOrd="0" presId="urn:microsoft.com/office/officeart/2005/8/layout/hierarchy1"/>
    <dgm:cxn modelId="{227005D6-D767-4818-BC43-26D4240AFA78}" type="presParOf" srcId="{974211BB-81A5-404C-9482-FA6108745F2C}" destId="{CFBBBF7E-AF0D-49B6-9C93-808581EF5CB7}" srcOrd="0" destOrd="0" presId="urn:microsoft.com/office/officeart/2005/8/layout/hierarchy1"/>
    <dgm:cxn modelId="{AA852D1D-E8FA-4531-BF0E-8CA84E1B3CC4}" type="presParOf" srcId="{CFBBBF7E-AF0D-49B6-9C93-808581EF5CB7}" destId="{69C8CB78-245A-4F2B-BB4B-D34D5CEC30A0}" srcOrd="0" destOrd="0" presId="urn:microsoft.com/office/officeart/2005/8/layout/hierarchy1"/>
    <dgm:cxn modelId="{E42C8900-6618-4F17-ADCD-243E83FA1B44}" type="presParOf" srcId="{CFBBBF7E-AF0D-49B6-9C93-808581EF5CB7}" destId="{7E3CF6C5-7EA5-46ED-8DE8-76021B0FD3A0}" srcOrd="1" destOrd="0" presId="urn:microsoft.com/office/officeart/2005/8/layout/hierarchy1"/>
    <dgm:cxn modelId="{39339A9A-D589-47E2-B8A4-60766BC3A3BE}" type="presParOf" srcId="{974211BB-81A5-404C-9482-FA6108745F2C}" destId="{161898FF-022F-4592-80C9-30C4839C4F27}" srcOrd="1" destOrd="0" presId="urn:microsoft.com/office/officeart/2005/8/layout/hierarchy1"/>
    <dgm:cxn modelId="{9DB01CD7-F453-4C46-BB8B-DACC445CBA8D}" type="presParOf" srcId="{161898FF-022F-4592-80C9-30C4839C4F27}" destId="{FE6D82E6-2A11-4BB8-8670-ADCB3549B6DD}" srcOrd="0" destOrd="0" presId="urn:microsoft.com/office/officeart/2005/8/layout/hierarchy1"/>
    <dgm:cxn modelId="{C097EBE3-ACD8-490F-915B-B25D5ACC6248}" type="presParOf" srcId="{161898FF-022F-4592-80C9-30C4839C4F27}" destId="{2B6C1565-AB0F-4993-9400-A1DDDB06EC5E}" srcOrd="1" destOrd="0" presId="urn:microsoft.com/office/officeart/2005/8/layout/hierarchy1"/>
    <dgm:cxn modelId="{99EF845E-2217-4782-97D4-FA472D2D3831}" type="presParOf" srcId="{2B6C1565-AB0F-4993-9400-A1DDDB06EC5E}" destId="{B34A0AD2-D9EA-4423-AEA5-BC433990D04B}" srcOrd="0" destOrd="0" presId="urn:microsoft.com/office/officeart/2005/8/layout/hierarchy1"/>
    <dgm:cxn modelId="{98A813B3-2CD8-4E66-BFC2-D419FC07B3DE}" type="presParOf" srcId="{B34A0AD2-D9EA-4423-AEA5-BC433990D04B}" destId="{A934F3DB-DFC7-4732-BB03-3FDEF792EE24}" srcOrd="0" destOrd="0" presId="urn:microsoft.com/office/officeart/2005/8/layout/hierarchy1"/>
    <dgm:cxn modelId="{2501F932-081C-45DD-9A9A-E7F4D7054F3E}" type="presParOf" srcId="{B34A0AD2-D9EA-4423-AEA5-BC433990D04B}" destId="{16D1C76B-D936-45E1-8774-8BBD0534EAC3}" srcOrd="1" destOrd="0" presId="urn:microsoft.com/office/officeart/2005/8/layout/hierarchy1"/>
    <dgm:cxn modelId="{6177B731-6000-4D19-B576-75D58182F137}" type="presParOf" srcId="{2B6C1565-AB0F-4993-9400-A1DDDB06EC5E}" destId="{DC8E745A-A582-44F5-A1CD-F30A641AF785}" srcOrd="1" destOrd="0" presId="urn:microsoft.com/office/officeart/2005/8/layout/hierarchy1"/>
    <dgm:cxn modelId="{6E1C5678-5B66-4837-8243-6E2B9BF71923}" type="presParOf" srcId="{DC8E745A-A582-44F5-A1CD-F30A641AF785}" destId="{ED291D66-35B2-4429-968F-52DD052E3D81}" srcOrd="0" destOrd="0" presId="urn:microsoft.com/office/officeart/2005/8/layout/hierarchy1"/>
    <dgm:cxn modelId="{76B2037E-767D-41FA-8ADF-FD0175C491AC}" type="presParOf" srcId="{DC8E745A-A582-44F5-A1CD-F30A641AF785}" destId="{C7AD1167-E2AB-4570-BD39-6AB134D32DB4}" srcOrd="1" destOrd="0" presId="urn:microsoft.com/office/officeart/2005/8/layout/hierarchy1"/>
    <dgm:cxn modelId="{57347941-79A9-4759-8252-B6F8A801F058}" type="presParOf" srcId="{C7AD1167-E2AB-4570-BD39-6AB134D32DB4}" destId="{F0E223AB-53A8-4AA9-A833-1273B3E8C102}" srcOrd="0" destOrd="0" presId="urn:microsoft.com/office/officeart/2005/8/layout/hierarchy1"/>
    <dgm:cxn modelId="{8BBE5413-4CA0-44C3-8954-0C7DCE6439D4}" type="presParOf" srcId="{F0E223AB-53A8-4AA9-A833-1273B3E8C102}" destId="{B69AF4FC-D6E6-446B-A6B3-83D0C892EDB4}" srcOrd="0" destOrd="0" presId="urn:microsoft.com/office/officeart/2005/8/layout/hierarchy1"/>
    <dgm:cxn modelId="{C87540CF-BDF0-4CA4-8143-4295DEDAFB84}" type="presParOf" srcId="{F0E223AB-53A8-4AA9-A833-1273B3E8C102}" destId="{074FB3F2-A681-48BF-A350-7C935A2C6405}" srcOrd="1" destOrd="0" presId="urn:microsoft.com/office/officeart/2005/8/layout/hierarchy1"/>
    <dgm:cxn modelId="{4FE26201-82C6-4109-A7C4-30CEEFB24BB6}" type="presParOf" srcId="{C7AD1167-E2AB-4570-BD39-6AB134D32DB4}" destId="{77E8C226-CDC0-4DB0-B04B-FEBCC1BCA6F5}" srcOrd="1" destOrd="0" presId="urn:microsoft.com/office/officeart/2005/8/layout/hierarchy1"/>
    <dgm:cxn modelId="{731B595E-3002-4B88-8667-C89C80F592FC}" type="presParOf" srcId="{77E8C226-CDC0-4DB0-B04B-FEBCC1BCA6F5}" destId="{F5CA98F1-0941-499B-9E41-75E51F906C13}" srcOrd="0" destOrd="0" presId="urn:microsoft.com/office/officeart/2005/8/layout/hierarchy1"/>
    <dgm:cxn modelId="{26563F37-448C-4C33-84C4-076655A39424}" type="presParOf" srcId="{77E8C226-CDC0-4DB0-B04B-FEBCC1BCA6F5}" destId="{A4B08864-1AA1-4BC8-937C-83D40053C804}" srcOrd="1" destOrd="0" presId="urn:microsoft.com/office/officeart/2005/8/layout/hierarchy1"/>
    <dgm:cxn modelId="{8ADDFEB9-3193-4519-8CF1-99525E3FA39E}" type="presParOf" srcId="{A4B08864-1AA1-4BC8-937C-83D40053C804}" destId="{B67E9F0D-A6E3-4749-BEC4-46D683CCCEB5}" srcOrd="0" destOrd="0" presId="urn:microsoft.com/office/officeart/2005/8/layout/hierarchy1"/>
    <dgm:cxn modelId="{55D6D95B-53A6-4A6F-A5FB-0664B2C7ED78}" type="presParOf" srcId="{B67E9F0D-A6E3-4749-BEC4-46D683CCCEB5}" destId="{AF8CA513-B329-49F9-B8EF-708CAEC2CE36}" srcOrd="0" destOrd="0" presId="urn:microsoft.com/office/officeart/2005/8/layout/hierarchy1"/>
    <dgm:cxn modelId="{ECFBA3D2-9715-4783-8AC0-EE527B058576}" type="presParOf" srcId="{B67E9F0D-A6E3-4749-BEC4-46D683CCCEB5}" destId="{B9C09486-F9F1-4F14-98CE-61835B16B263}" srcOrd="1" destOrd="0" presId="urn:microsoft.com/office/officeart/2005/8/layout/hierarchy1"/>
    <dgm:cxn modelId="{CFFB58E0-696B-4388-9E8D-BB64B62CBEB0}" type="presParOf" srcId="{A4B08864-1AA1-4BC8-937C-83D40053C804}" destId="{76B8B164-58FF-4BCF-A7B4-CE064A2DE38C}" srcOrd="1" destOrd="0" presId="urn:microsoft.com/office/officeart/2005/8/layout/hierarchy1"/>
    <dgm:cxn modelId="{B8A35034-7B56-48A4-B670-E5C7999B7320}" type="presParOf" srcId="{DC8E745A-A582-44F5-A1CD-F30A641AF785}" destId="{0A0BED88-767B-4664-B592-71F388EF04D5}" srcOrd="2" destOrd="0" presId="urn:microsoft.com/office/officeart/2005/8/layout/hierarchy1"/>
    <dgm:cxn modelId="{EABDD96A-D3DF-4159-88FC-024E9A628956}" type="presParOf" srcId="{DC8E745A-A582-44F5-A1CD-F30A641AF785}" destId="{B8774FF1-E082-4A46-B0B2-DEF64DE450B1}" srcOrd="3" destOrd="0" presId="urn:microsoft.com/office/officeart/2005/8/layout/hierarchy1"/>
    <dgm:cxn modelId="{28FE1DB0-EEC2-4D2C-BDBE-F8739A64AACC}" type="presParOf" srcId="{B8774FF1-E082-4A46-B0B2-DEF64DE450B1}" destId="{E60525F2-E154-45BE-BD3C-74563EED9A78}" srcOrd="0" destOrd="0" presId="urn:microsoft.com/office/officeart/2005/8/layout/hierarchy1"/>
    <dgm:cxn modelId="{1F290A56-B2CD-4320-B4D6-BF10486066F6}" type="presParOf" srcId="{E60525F2-E154-45BE-BD3C-74563EED9A78}" destId="{8DE0B84B-AE05-4BC1-8D34-BF1A74E362FB}" srcOrd="0" destOrd="0" presId="urn:microsoft.com/office/officeart/2005/8/layout/hierarchy1"/>
    <dgm:cxn modelId="{9AF9F0DE-E284-4203-9CF5-54126E75C852}" type="presParOf" srcId="{E60525F2-E154-45BE-BD3C-74563EED9A78}" destId="{BE9CB2F1-FFDC-442D-8858-105EEACE0BCF}" srcOrd="1" destOrd="0" presId="urn:microsoft.com/office/officeart/2005/8/layout/hierarchy1"/>
    <dgm:cxn modelId="{5D2BCDA4-BD87-421D-8337-9CFC89FB9066}" type="presParOf" srcId="{B8774FF1-E082-4A46-B0B2-DEF64DE450B1}" destId="{94A3821A-7084-43C2-8750-17CAAF049F80}" srcOrd="1" destOrd="0" presId="urn:microsoft.com/office/officeart/2005/8/layout/hierarchy1"/>
    <dgm:cxn modelId="{2A53130F-4713-452B-BA8F-72B5957C57C1}" type="presParOf" srcId="{94A3821A-7084-43C2-8750-17CAAF049F80}" destId="{F44233F2-4B01-4072-8384-FA2D1925F763}" srcOrd="0" destOrd="0" presId="urn:microsoft.com/office/officeart/2005/8/layout/hierarchy1"/>
    <dgm:cxn modelId="{E2E3E735-4E55-43D6-A328-960C7CA9C703}" type="presParOf" srcId="{94A3821A-7084-43C2-8750-17CAAF049F80}" destId="{2678FFF0-6833-4E23-8751-1BBF4CDD7E68}" srcOrd="1" destOrd="0" presId="urn:microsoft.com/office/officeart/2005/8/layout/hierarchy1"/>
    <dgm:cxn modelId="{ACCFE706-4712-475F-880B-48464BACF44F}" type="presParOf" srcId="{2678FFF0-6833-4E23-8751-1BBF4CDD7E68}" destId="{4E505F59-3D8F-4A2C-B390-5C66BB45F884}" srcOrd="0" destOrd="0" presId="urn:microsoft.com/office/officeart/2005/8/layout/hierarchy1"/>
    <dgm:cxn modelId="{8944A9AD-5639-413D-A992-FE6405258814}" type="presParOf" srcId="{4E505F59-3D8F-4A2C-B390-5C66BB45F884}" destId="{83181429-C427-412C-8141-B3F55851B091}" srcOrd="0" destOrd="0" presId="urn:microsoft.com/office/officeart/2005/8/layout/hierarchy1"/>
    <dgm:cxn modelId="{CBF7981B-42C6-4890-87AD-3E82CE80DF2B}" type="presParOf" srcId="{4E505F59-3D8F-4A2C-B390-5C66BB45F884}" destId="{F7D963CC-A376-426F-834B-072BB4B06EDF}" srcOrd="1" destOrd="0" presId="urn:microsoft.com/office/officeart/2005/8/layout/hierarchy1"/>
    <dgm:cxn modelId="{2617432D-55B8-444F-B8B9-BAE0E4F3E7F4}" type="presParOf" srcId="{2678FFF0-6833-4E23-8751-1BBF4CDD7E68}" destId="{088971D4-C9F3-4D3B-A802-15958B08EEAA}" srcOrd="1" destOrd="0" presId="urn:microsoft.com/office/officeart/2005/8/layout/hierarchy1"/>
    <dgm:cxn modelId="{603F7EE1-3A4D-473F-A0B3-DEFE5DBE1FD9}" type="presParOf" srcId="{DC8E745A-A582-44F5-A1CD-F30A641AF785}" destId="{821E63F5-86CF-44A8-9F28-48FA427B330D}" srcOrd="4" destOrd="0" presId="urn:microsoft.com/office/officeart/2005/8/layout/hierarchy1"/>
    <dgm:cxn modelId="{343BE234-0858-476E-89A4-A3C3116EAB72}" type="presParOf" srcId="{DC8E745A-A582-44F5-A1CD-F30A641AF785}" destId="{2252171F-054A-46CF-9ABA-F0FF3C30B0A2}" srcOrd="5" destOrd="0" presId="urn:microsoft.com/office/officeart/2005/8/layout/hierarchy1"/>
    <dgm:cxn modelId="{FB903DAD-A282-4EB5-9509-7D26BF5273C9}" type="presParOf" srcId="{2252171F-054A-46CF-9ABA-F0FF3C30B0A2}" destId="{303CCD86-5CB7-46EB-8DA0-EA531D57F459}" srcOrd="0" destOrd="0" presId="urn:microsoft.com/office/officeart/2005/8/layout/hierarchy1"/>
    <dgm:cxn modelId="{5C4AE4DF-D1AB-4679-A04E-2602AADA3037}" type="presParOf" srcId="{303CCD86-5CB7-46EB-8DA0-EA531D57F459}" destId="{CA1CE55B-5503-4AEB-B83D-48B7DE7FF5A8}" srcOrd="0" destOrd="0" presId="urn:microsoft.com/office/officeart/2005/8/layout/hierarchy1"/>
    <dgm:cxn modelId="{957B5A9F-027F-4766-B6C5-7D0DC9B28BD8}" type="presParOf" srcId="{303CCD86-5CB7-46EB-8DA0-EA531D57F459}" destId="{54607F6B-99D1-49DD-ABE9-F36E5C4CE1F7}" srcOrd="1" destOrd="0" presId="urn:microsoft.com/office/officeart/2005/8/layout/hierarchy1"/>
    <dgm:cxn modelId="{3D696447-0FB1-4CE7-B84D-8F4EB13216D5}" type="presParOf" srcId="{2252171F-054A-46CF-9ABA-F0FF3C30B0A2}" destId="{B61B6DBB-888D-4ADE-8207-DDEB4FD98698}" srcOrd="1" destOrd="0" presId="urn:microsoft.com/office/officeart/2005/8/layout/hierarchy1"/>
    <dgm:cxn modelId="{57958681-CECD-43D3-8A9F-D7BE3E7C6775}" type="presParOf" srcId="{B61B6DBB-888D-4ADE-8207-DDEB4FD98698}" destId="{C9B19CB6-84D6-48F1-AA84-351F3E201A9D}" srcOrd="0" destOrd="0" presId="urn:microsoft.com/office/officeart/2005/8/layout/hierarchy1"/>
    <dgm:cxn modelId="{CAA8E993-27FF-409D-8C08-AE65E330CB93}" type="presParOf" srcId="{B61B6DBB-888D-4ADE-8207-DDEB4FD98698}" destId="{33A49E86-96C7-49CE-9A49-C63365EA71E1}" srcOrd="1" destOrd="0" presId="urn:microsoft.com/office/officeart/2005/8/layout/hierarchy1"/>
    <dgm:cxn modelId="{E8D82749-2162-4A28-A696-12AE8C87F8A7}" type="presParOf" srcId="{33A49E86-96C7-49CE-9A49-C63365EA71E1}" destId="{A190DCDF-922C-4093-96B8-1AECD4F633A4}" srcOrd="0" destOrd="0" presId="urn:microsoft.com/office/officeart/2005/8/layout/hierarchy1"/>
    <dgm:cxn modelId="{4E103B98-C49C-40D1-A651-CFCCA950D577}" type="presParOf" srcId="{A190DCDF-922C-4093-96B8-1AECD4F633A4}" destId="{19E2B7F2-3284-4D1D-AB9D-0A8C8AD8BD5E}" srcOrd="0" destOrd="0" presId="urn:microsoft.com/office/officeart/2005/8/layout/hierarchy1"/>
    <dgm:cxn modelId="{95D4C788-D49F-4EB9-8BCE-78A405E72773}" type="presParOf" srcId="{A190DCDF-922C-4093-96B8-1AECD4F633A4}" destId="{738329FD-B18D-4904-A2C8-CEAF0B482E47}" srcOrd="1" destOrd="0" presId="urn:microsoft.com/office/officeart/2005/8/layout/hierarchy1"/>
    <dgm:cxn modelId="{96068385-1D7D-49E2-A09B-C10C47ECB3C9}" type="presParOf" srcId="{33A49E86-96C7-49CE-9A49-C63365EA71E1}" destId="{3BB85DFA-BA65-4C71-8FB3-44046CE360F4}" srcOrd="1" destOrd="0" presId="urn:microsoft.com/office/officeart/2005/8/layout/hierarchy1"/>
    <dgm:cxn modelId="{8899AFFB-3366-419F-A7F6-D9B0F0A345BF}" type="presParOf" srcId="{DC8E745A-A582-44F5-A1CD-F30A641AF785}" destId="{7932332A-9D84-4E7F-8287-9EDA813E08A4}" srcOrd="6" destOrd="0" presId="urn:microsoft.com/office/officeart/2005/8/layout/hierarchy1"/>
    <dgm:cxn modelId="{EC21F736-E722-451D-AFB4-9FF1BD7A0C07}" type="presParOf" srcId="{DC8E745A-A582-44F5-A1CD-F30A641AF785}" destId="{02D7CDF7-BF2A-4414-B340-DA5433260031}" srcOrd="7" destOrd="0" presId="urn:microsoft.com/office/officeart/2005/8/layout/hierarchy1"/>
    <dgm:cxn modelId="{0E028A60-E428-4F70-8DE7-B8C3ED172555}" type="presParOf" srcId="{02D7CDF7-BF2A-4414-B340-DA5433260031}" destId="{19EFB1A0-0CD2-4F82-824E-2551223E6BAE}" srcOrd="0" destOrd="0" presId="urn:microsoft.com/office/officeart/2005/8/layout/hierarchy1"/>
    <dgm:cxn modelId="{39C608FD-27C4-4177-9D8F-534624EA20A4}" type="presParOf" srcId="{19EFB1A0-0CD2-4F82-824E-2551223E6BAE}" destId="{3703B327-A069-47DC-B1CE-52D0A5923B86}" srcOrd="0" destOrd="0" presId="urn:microsoft.com/office/officeart/2005/8/layout/hierarchy1"/>
    <dgm:cxn modelId="{003619B3-08FE-437F-A455-DF37B88EE853}" type="presParOf" srcId="{19EFB1A0-0CD2-4F82-824E-2551223E6BAE}" destId="{0D91856E-3713-4260-A859-CF54853EC85C}" srcOrd="1" destOrd="0" presId="urn:microsoft.com/office/officeart/2005/8/layout/hierarchy1"/>
    <dgm:cxn modelId="{F60F79BE-C1FF-4CFA-98A0-C5D315581AFE}" type="presParOf" srcId="{02D7CDF7-BF2A-4414-B340-DA5433260031}" destId="{26D630BE-F14F-4D01-AC72-01313D789F98}" srcOrd="1" destOrd="0" presId="urn:microsoft.com/office/officeart/2005/8/layout/hierarchy1"/>
    <dgm:cxn modelId="{B61AAD7C-A945-4BBC-A097-F1E4790051B1}" type="presParOf" srcId="{26D630BE-F14F-4D01-AC72-01313D789F98}" destId="{85F56467-D4DF-48C1-8706-9AA98D0BAF88}" srcOrd="0" destOrd="0" presId="urn:microsoft.com/office/officeart/2005/8/layout/hierarchy1"/>
    <dgm:cxn modelId="{227C2B1D-F6BB-4D71-ADD1-D5EDFDBF42E2}" type="presParOf" srcId="{26D630BE-F14F-4D01-AC72-01313D789F98}" destId="{50849FB2-6E9C-4137-AB33-0A806E6531ED}" srcOrd="1" destOrd="0" presId="urn:microsoft.com/office/officeart/2005/8/layout/hierarchy1"/>
    <dgm:cxn modelId="{4DCDE543-1CE5-4FE2-A53C-0BFF6714464D}" type="presParOf" srcId="{50849FB2-6E9C-4137-AB33-0A806E6531ED}" destId="{BC528F9A-62CF-48BF-98CB-417F00E685D9}" srcOrd="0" destOrd="0" presId="urn:microsoft.com/office/officeart/2005/8/layout/hierarchy1"/>
    <dgm:cxn modelId="{74982FD2-6551-4F72-AFB4-B8150EA9A40E}" type="presParOf" srcId="{BC528F9A-62CF-48BF-98CB-417F00E685D9}" destId="{6D2983AD-F181-489B-B585-6E55B7BA9154}" srcOrd="0" destOrd="0" presId="urn:microsoft.com/office/officeart/2005/8/layout/hierarchy1"/>
    <dgm:cxn modelId="{87F81BB0-7240-4526-AE12-8F93956E2DB3}" type="presParOf" srcId="{BC528F9A-62CF-48BF-98CB-417F00E685D9}" destId="{D231885C-46CD-4754-9E6D-E52B5376F284}" srcOrd="1" destOrd="0" presId="urn:microsoft.com/office/officeart/2005/8/layout/hierarchy1"/>
    <dgm:cxn modelId="{E486D772-920A-4A60-AAD6-697F99A9728A}" type="presParOf" srcId="{50849FB2-6E9C-4137-AB33-0A806E6531ED}" destId="{6439D259-8DF2-4599-B3F6-AEDFA5A9A31F}" srcOrd="1" destOrd="0" presId="urn:microsoft.com/office/officeart/2005/8/layout/hierarchy1"/>
    <dgm:cxn modelId="{8F6DA745-D354-4F50-A71F-EB4762A7D6A7}" type="presParOf" srcId="{DC8E745A-A582-44F5-A1CD-F30A641AF785}" destId="{2949EB02-EFFE-4D30-A110-FBA7D447C26C}" srcOrd="8" destOrd="0" presId="urn:microsoft.com/office/officeart/2005/8/layout/hierarchy1"/>
    <dgm:cxn modelId="{2BF6EA50-2087-4203-BA8B-9BE36E7B9F74}" type="presParOf" srcId="{DC8E745A-A582-44F5-A1CD-F30A641AF785}" destId="{B88FA761-DEDB-45F2-AB48-59B3347CE245}" srcOrd="9" destOrd="0" presId="urn:microsoft.com/office/officeart/2005/8/layout/hierarchy1"/>
    <dgm:cxn modelId="{EA01CDE7-4950-48B9-AE21-26CA5979316C}" type="presParOf" srcId="{B88FA761-DEDB-45F2-AB48-59B3347CE245}" destId="{74B1F2BA-2E88-4BF0-9FE3-E3FFD724F73C}" srcOrd="0" destOrd="0" presId="urn:microsoft.com/office/officeart/2005/8/layout/hierarchy1"/>
    <dgm:cxn modelId="{65000633-EABA-46FA-902B-35FA182497B4}" type="presParOf" srcId="{74B1F2BA-2E88-4BF0-9FE3-E3FFD724F73C}" destId="{2CAF45E5-7C2F-4221-96C6-C52A08D21DE4}" srcOrd="0" destOrd="0" presId="urn:microsoft.com/office/officeart/2005/8/layout/hierarchy1"/>
    <dgm:cxn modelId="{9A376231-5AE1-486A-A9B5-13FEF4E03008}" type="presParOf" srcId="{74B1F2BA-2E88-4BF0-9FE3-E3FFD724F73C}" destId="{7B857DD9-CDBE-40FD-B518-7A0145D627F9}" srcOrd="1" destOrd="0" presId="urn:microsoft.com/office/officeart/2005/8/layout/hierarchy1"/>
    <dgm:cxn modelId="{EEBC5C6C-7D5B-4F46-AACB-56C5B1793DF2}" type="presParOf" srcId="{B88FA761-DEDB-45F2-AB48-59B3347CE245}" destId="{3C20EF8B-60E6-4DB9-9C04-ED1FDA6B07E8}" srcOrd="1" destOrd="0" presId="urn:microsoft.com/office/officeart/2005/8/layout/hierarchy1"/>
    <dgm:cxn modelId="{F1ACCE6E-CF85-484E-9C30-C18E430DBAE9}" type="presParOf" srcId="{3C20EF8B-60E6-4DB9-9C04-ED1FDA6B07E8}" destId="{2D505EE4-7624-44DF-9D9C-C797CCCFA9F0}" srcOrd="0" destOrd="0" presId="urn:microsoft.com/office/officeart/2005/8/layout/hierarchy1"/>
    <dgm:cxn modelId="{5F44D815-86FA-44FB-8859-80B512C43886}" type="presParOf" srcId="{3C20EF8B-60E6-4DB9-9C04-ED1FDA6B07E8}" destId="{5E6D4133-C530-4B9E-B2B1-815A5B0DF7F5}" srcOrd="1" destOrd="0" presId="urn:microsoft.com/office/officeart/2005/8/layout/hierarchy1"/>
    <dgm:cxn modelId="{0F8C4625-4D8F-4295-8B00-84397802C4A0}" type="presParOf" srcId="{5E6D4133-C530-4B9E-B2B1-815A5B0DF7F5}" destId="{BA9CCCC2-F6B8-4421-BAED-F0912A359688}" srcOrd="0" destOrd="0" presId="urn:microsoft.com/office/officeart/2005/8/layout/hierarchy1"/>
    <dgm:cxn modelId="{4F52DD7F-60A8-4580-A203-D539D5CF160E}" type="presParOf" srcId="{BA9CCCC2-F6B8-4421-BAED-F0912A359688}" destId="{4EDE1C7D-A20E-4C5B-AE50-81BFB4917445}" srcOrd="0" destOrd="0" presId="urn:microsoft.com/office/officeart/2005/8/layout/hierarchy1"/>
    <dgm:cxn modelId="{4600B810-5E59-4C30-B5D0-5B9E84B04187}" type="presParOf" srcId="{BA9CCCC2-F6B8-4421-BAED-F0912A359688}" destId="{1225B779-A365-41ED-AC72-117D06866D27}" srcOrd="1" destOrd="0" presId="urn:microsoft.com/office/officeart/2005/8/layout/hierarchy1"/>
    <dgm:cxn modelId="{2F5C422A-B5E5-4243-B8A9-4FC242FF18D9}" type="presParOf" srcId="{5E6D4133-C530-4B9E-B2B1-815A5B0DF7F5}" destId="{603F05FD-20CA-4CAD-9C1F-AE31EA4F64F6}" srcOrd="1" destOrd="0" presId="urn:microsoft.com/office/officeart/2005/8/layout/hierarchy1"/>
    <dgm:cxn modelId="{BA94BA0B-2E58-4D3E-9301-ABAD4E93ACF8}" type="presParOf" srcId="{DC8E745A-A582-44F5-A1CD-F30A641AF785}" destId="{7BB56BB6-E7A2-4F21-B256-D35AB012DC3F}" srcOrd="10" destOrd="0" presId="urn:microsoft.com/office/officeart/2005/8/layout/hierarchy1"/>
    <dgm:cxn modelId="{CF9E11EE-8D59-4AF7-A0B6-1BFC884C56BA}" type="presParOf" srcId="{DC8E745A-A582-44F5-A1CD-F30A641AF785}" destId="{A89CBB99-20B3-4B34-B0E5-BC92B7B01A09}" srcOrd="11" destOrd="0" presId="urn:microsoft.com/office/officeart/2005/8/layout/hierarchy1"/>
    <dgm:cxn modelId="{BCFE5BB7-FD84-4347-88DD-077CE4EBD39F}" type="presParOf" srcId="{A89CBB99-20B3-4B34-B0E5-BC92B7B01A09}" destId="{B41AD358-EE90-4324-B52B-1F435155AFD1}" srcOrd="0" destOrd="0" presId="urn:microsoft.com/office/officeart/2005/8/layout/hierarchy1"/>
    <dgm:cxn modelId="{A5678B00-63F4-46C0-8EF5-613BB20D599E}" type="presParOf" srcId="{B41AD358-EE90-4324-B52B-1F435155AFD1}" destId="{4509EC21-8D78-4288-BC85-58E97430F187}" srcOrd="0" destOrd="0" presId="urn:microsoft.com/office/officeart/2005/8/layout/hierarchy1"/>
    <dgm:cxn modelId="{4B3AD46F-21E7-4773-97ED-8A2ED90EC6BB}" type="presParOf" srcId="{B41AD358-EE90-4324-B52B-1F435155AFD1}" destId="{7A095105-FA9A-47B3-AF84-6A8460A6046B}" srcOrd="1" destOrd="0" presId="urn:microsoft.com/office/officeart/2005/8/layout/hierarchy1"/>
    <dgm:cxn modelId="{4460AC49-4CA9-455D-BEE0-CF24AAC8BC9D}" type="presParOf" srcId="{A89CBB99-20B3-4B34-B0E5-BC92B7B01A09}" destId="{26A1CADC-AB31-42DA-9561-89B6DFACDA1C}" srcOrd="1" destOrd="0" presId="urn:microsoft.com/office/officeart/2005/8/layout/hierarchy1"/>
    <dgm:cxn modelId="{951457CE-CA76-4035-A878-22A99AC7853D}" type="presParOf" srcId="{26A1CADC-AB31-42DA-9561-89B6DFACDA1C}" destId="{E9C964D8-D338-43BD-AB02-50C64C3DA374}" srcOrd="0" destOrd="0" presId="urn:microsoft.com/office/officeart/2005/8/layout/hierarchy1"/>
    <dgm:cxn modelId="{7182561E-D1AC-44EA-83F4-F9FE7CDE227D}" type="presParOf" srcId="{26A1CADC-AB31-42DA-9561-89B6DFACDA1C}" destId="{FD1099C6-5023-4CC4-A0B9-1C298C9287E5}" srcOrd="1" destOrd="0" presId="urn:microsoft.com/office/officeart/2005/8/layout/hierarchy1"/>
    <dgm:cxn modelId="{D0E2E1F7-6F92-4683-A95E-57479A19DA66}" type="presParOf" srcId="{FD1099C6-5023-4CC4-A0B9-1C298C9287E5}" destId="{A4C99BC8-515C-4CD6-AFAD-F94EE5BD46A7}" srcOrd="0" destOrd="0" presId="urn:microsoft.com/office/officeart/2005/8/layout/hierarchy1"/>
    <dgm:cxn modelId="{1259C686-277C-4243-AC21-8D3F38EC31C7}" type="presParOf" srcId="{A4C99BC8-515C-4CD6-AFAD-F94EE5BD46A7}" destId="{6CFAD244-AFBC-410E-9FD8-FBC5C3B3F878}" srcOrd="0" destOrd="0" presId="urn:microsoft.com/office/officeart/2005/8/layout/hierarchy1"/>
    <dgm:cxn modelId="{3DB78D27-505F-4971-BBA6-31D3A3038A1F}" type="presParOf" srcId="{A4C99BC8-515C-4CD6-AFAD-F94EE5BD46A7}" destId="{09E89CE8-4A6C-4C6A-AB4C-B8DFC74E61D9}" srcOrd="1" destOrd="0" presId="urn:microsoft.com/office/officeart/2005/8/layout/hierarchy1"/>
    <dgm:cxn modelId="{E8F39E8D-6467-4467-86CC-E1B244E232E5}" type="presParOf" srcId="{FD1099C6-5023-4CC4-A0B9-1C298C9287E5}" destId="{22C83357-C593-433C-BDF9-2F2F1C4352C1}" srcOrd="1" destOrd="0" presId="urn:microsoft.com/office/officeart/2005/8/layout/hierarchy1"/>
    <dgm:cxn modelId="{7A35CD53-2602-4CFE-8223-77F611325E3B}" type="presParOf" srcId="{DC8E745A-A582-44F5-A1CD-F30A641AF785}" destId="{7593FE55-4B59-4E7A-AEAA-F148278D4AC3}" srcOrd="12" destOrd="0" presId="urn:microsoft.com/office/officeart/2005/8/layout/hierarchy1"/>
    <dgm:cxn modelId="{9CEFE268-EB3F-4F10-B14C-E53139E23D93}" type="presParOf" srcId="{DC8E745A-A582-44F5-A1CD-F30A641AF785}" destId="{BABE520A-7D37-4EF3-9044-2B48BAF4128B}" srcOrd="13" destOrd="0" presId="urn:microsoft.com/office/officeart/2005/8/layout/hierarchy1"/>
    <dgm:cxn modelId="{DC70D374-9898-49BC-95B0-2F4BE75C68E3}" type="presParOf" srcId="{BABE520A-7D37-4EF3-9044-2B48BAF4128B}" destId="{4A9D26DA-74F9-4A9C-8D3B-58DAE799614A}" srcOrd="0" destOrd="0" presId="urn:microsoft.com/office/officeart/2005/8/layout/hierarchy1"/>
    <dgm:cxn modelId="{3C9C225E-B7B1-43D6-8CA6-42F10C2CB2F6}" type="presParOf" srcId="{4A9D26DA-74F9-4A9C-8D3B-58DAE799614A}" destId="{A2CF22E5-28A5-43DD-B0C1-CB8D9A979D53}" srcOrd="0" destOrd="0" presId="urn:microsoft.com/office/officeart/2005/8/layout/hierarchy1"/>
    <dgm:cxn modelId="{37C2B5AE-30D0-44E8-BD12-BCD690A16390}" type="presParOf" srcId="{4A9D26DA-74F9-4A9C-8D3B-58DAE799614A}" destId="{12A2CA1B-168E-4A81-B75B-02D8E2180B7F}" srcOrd="1" destOrd="0" presId="urn:microsoft.com/office/officeart/2005/8/layout/hierarchy1"/>
    <dgm:cxn modelId="{49508235-9908-4818-845D-9D3CDEE0D055}" type="presParOf" srcId="{BABE520A-7D37-4EF3-9044-2B48BAF4128B}" destId="{FF5BEEB8-7060-4DDA-A48C-B75CC92A31BD}" srcOrd="1" destOrd="0" presId="urn:microsoft.com/office/officeart/2005/8/layout/hierarchy1"/>
    <dgm:cxn modelId="{25E66719-F34E-4411-B879-CE821FE97A00}" type="presParOf" srcId="{FF5BEEB8-7060-4DDA-A48C-B75CC92A31BD}" destId="{DED48388-ED6E-462A-A08B-0DDAD1FB2041}" srcOrd="0" destOrd="0" presId="urn:microsoft.com/office/officeart/2005/8/layout/hierarchy1"/>
    <dgm:cxn modelId="{4CD3B115-E4E9-49BC-AACC-0C963FA661E7}" type="presParOf" srcId="{FF5BEEB8-7060-4DDA-A48C-B75CC92A31BD}" destId="{8CE34BD5-7330-4A51-9441-D2A5520F1EB9}" srcOrd="1" destOrd="0" presId="urn:microsoft.com/office/officeart/2005/8/layout/hierarchy1"/>
    <dgm:cxn modelId="{275B4ED0-B09A-40A2-8E3D-D6C575544449}" type="presParOf" srcId="{8CE34BD5-7330-4A51-9441-D2A5520F1EB9}" destId="{B6BF67B4-9B32-4FBE-AED2-D30A63CCCC17}" srcOrd="0" destOrd="0" presId="urn:microsoft.com/office/officeart/2005/8/layout/hierarchy1"/>
    <dgm:cxn modelId="{861FD743-0B65-41E7-927E-521C3EADF778}" type="presParOf" srcId="{B6BF67B4-9B32-4FBE-AED2-D30A63CCCC17}" destId="{857BB4F3-0312-4223-B374-AAE0F1955C17}" srcOrd="0" destOrd="0" presId="urn:microsoft.com/office/officeart/2005/8/layout/hierarchy1"/>
    <dgm:cxn modelId="{368D07C0-328A-4D55-AC10-B5627940FAF2}" type="presParOf" srcId="{B6BF67B4-9B32-4FBE-AED2-D30A63CCCC17}" destId="{D0455546-5FAD-4921-A7BB-45089E696293}" srcOrd="1" destOrd="0" presId="urn:microsoft.com/office/officeart/2005/8/layout/hierarchy1"/>
    <dgm:cxn modelId="{F031EFF5-EE80-4C80-9BED-C7C0B4195F70}" type="presParOf" srcId="{8CE34BD5-7330-4A51-9441-D2A5520F1EB9}" destId="{435A2402-8405-4724-8747-9DCD7CA97DA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012B90-E5DD-46D2-A116-99AB1CDB8AFC}" type="doc">
      <dgm:prSet loTypeId="urn:microsoft.com/office/officeart/2005/8/layout/hierarchy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O"/>
        </a:p>
      </dgm:t>
    </dgm:pt>
    <dgm:pt modelId="{75659A01-082B-4A83-B1CA-23A1396D5CBF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A</a:t>
          </a:r>
        </a:p>
      </dgm:t>
    </dgm:pt>
    <dgm:pt modelId="{326898A6-DA66-4F50-AEF3-1CCD0097CFC6}" type="parTrans" cxnId="{E9EBBA26-22ED-4390-A70B-0A24EA003F36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17377CE2-FC98-4592-85F5-C97A6723152A}" type="sibTrans" cxnId="{E9EBBA26-22ED-4390-A70B-0A24EA003F36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451BA2A6-3069-4A26-B1F2-3B67A34D1CAD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B</a:t>
          </a:r>
        </a:p>
      </dgm:t>
    </dgm:pt>
    <dgm:pt modelId="{032C5189-0E62-471B-B39E-BAE6B89D0F89}" type="parTrans" cxnId="{EA588789-C59F-4376-A4D4-51482B400F1E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2064DCCD-E0C8-4204-9699-CA88A5148D1B}" type="sibTrans" cxnId="{EA588789-C59F-4376-A4D4-51482B400F1E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192A18F2-A638-4ACC-ABEA-76B2F517D0D0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C</a:t>
          </a:r>
        </a:p>
      </dgm:t>
    </dgm:pt>
    <dgm:pt modelId="{D1BCD2A6-8079-47D0-AC9F-B93C65155A0E}" type="parTrans" cxnId="{1ABD4F73-C034-41D1-B49B-14B6ABA08B4B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BDC2EB45-92B3-4E27-A24B-06F0683826ED}" type="sibTrans" cxnId="{1ABD4F73-C034-41D1-B49B-14B6ABA08B4B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517E2E67-90C2-4D8E-8D57-63B4CE4FA399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D</a:t>
          </a:r>
        </a:p>
      </dgm:t>
    </dgm:pt>
    <dgm:pt modelId="{C209363B-9A49-49F8-8F83-62CFC024E67A}" type="parTrans" cxnId="{B8D7AE5A-C8C8-4626-B6C6-C664200BCD68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E841B471-D842-4379-B4C0-87CDEB099110}" type="sibTrans" cxnId="{B8D7AE5A-C8C8-4626-B6C6-C664200BCD68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84FFB719-03E7-41AB-B1F0-66192D1700D9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E</a:t>
          </a:r>
        </a:p>
      </dgm:t>
    </dgm:pt>
    <dgm:pt modelId="{D6CA0B08-41AE-4985-A56E-FFD380FE2FEB}" type="parTrans" cxnId="{7BA4A4F0-E3A9-4915-9772-9964049DC275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6B22316B-A936-4A16-B840-3C34B49B8500}" type="sibTrans" cxnId="{7BA4A4F0-E3A9-4915-9772-9964049DC275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B114D82A-A3F3-47E9-8B0A-AE0189AB7E42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F</a:t>
          </a:r>
        </a:p>
      </dgm:t>
    </dgm:pt>
    <dgm:pt modelId="{92BC75E8-E778-4BC6-9677-1F35C6C8FEB1}" type="parTrans" cxnId="{FB1497E8-2924-4086-9D4E-655261396430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ECB9722C-6F8C-4CD8-B0C1-40B7EB5A0E1D}" type="sibTrans" cxnId="{FB1497E8-2924-4086-9D4E-655261396430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80B4B126-261D-4836-A44E-3DD1476C5AD4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Empleados Internos</a:t>
          </a:r>
        </a:p>
      </dgm:t>
    </dgm:pt>
    <dgm:pt modelId="{5ECE6BA6-CD59-4375-B7AF-67A537FCA3F1}" type="parTrans" cxnId="{856F54AB-B570-4CB3-A954-9485EBED51BD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82387186-6319-4386-90BA-DDDC22B490AF}" type="sibTrans" cxnId="{856F54AB-B570-4CB3-A954-9485EBED51BD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8393FE65-1FBA-438C-8EE6-2CE458D2ECEC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Clientes</a:t>
          </a:r>
        </a:p>
      </dgm:t>
    </dgm:pt>
    <dgm:pt modelId="{CA1646D6-397D-44B5-9C18-4C547600B5F2}" type="parTrans" cxnId="{CF51C980-DCEA-4DE1-BAAC-14292A14C207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2C8C1700-3140-4325-819C-B199D58FFA70}" type="sibTrans" cxnId="{CF51C980-DCEA-4DE1-BAAC-14292A14C207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73A15952-D61E-465C-AABF-C152BC0F9E4D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Proveedores</a:t>
          </a:r>
        </a:p>
      </dgm:t>
    </dgm:pt>
    <dgm:pt modelId="{3DE24B18-04F2-4193-BD9C-E5E310D1E563}" type="parTrans" cxnId="{54B60CB1-5327-4D2C-8C60-1E1A6A4672B8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28143110-808D-4B59-9852-88C56175D8B3}" type="sibTrans" cxnId="{54B60CB1-5327-4D2C-8C60-1E1A6A4672B8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E70F687D-5592-4352-976D-06B773A86E41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Competidores</a:t>
          </a:r>
        </a:p>
      </dgm:t>
    </dgm:pt>
    <dgm:pt modelId="{CD4284B5-E3FB-4D21-8D58-05DE885A0DDB}" type="parTrans" cxnId="{9C8ACCB7-C821-4429-BBDE-FAD2BF499E02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0C4E14DF-C7C4-4AAF-82C0-C689B5E75484}" type="sibTrans" cxnId="{9C8ACCB7-C821-4429-BBDE-FAD2BF499E02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6403EE40-F6E8-46C2-B10D-4CB18308628C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Gobierno y entes reguladores</a:t>
          </a:r>
        </a:p>
      </dgm:t>
    </dgm:pt>
    <dgm:pt modelId="{2A47C091-4BD9-47D7-9AB3-61CB65463B02}" type="parTrans" cxnId="{7C1B6DB2-5633-44C8-A1E0-D0F6A2874D37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9490BC8A-5833-4C33-A0B7-F63CA359D89B}" type="sibTrans" cxnId="{7C1B6DB2-5633-44C8-A1E0-D0F6A2874D37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4971671A-8A87-45D7-A294-406FC6976BEC}">
      <dgm:prSet phldrT="[Texto]" custT="1"/>
      <dgm:spPr/>
      <dgm:t>
        <a:bodyPr/>
        <a:lstStyle/>
        <a:p>
          <a:pPr algn="ctr"/>
          <a:r>
            <a:rPr lang="es-CO" sz="900" b="1" dirty="0">
              <a:latin typeface="Cairo" panose="020B0604020202020204" charset="-78"/>
              <a:cs typeface="Cairo" panose="020B0604020202020204" charset="-78"/>
            </a:rPr>
            <a:t>Medio de Comunicación</a:t>
          </a:r>
        </a:p>
      </dgm:t>
    </dgm:pt>
    <dgm:pt modelId="{D2BCF346-23B4-4CF5-B3DA-CC0CAA6AAF4E}" type="parTrans" cxnId="{E5B2E1B6-4E68-466C-95C4-857A667B6E54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FFC800A9-9D34-4A99-82D9-F6586C7CD85E}" type="sibTrans" cxnId="{E5B2E1B6-4E68-466C-95C4-857A667B6E54}">
      <dgm:prSet/>
      <dgm:spPr/>
      <dgm:t>
        <a:bodyPr/>
        <a:lstStyle/>
        <a:p>
          <a:endParaRPr lang="es-CO" sz="900">
            <a:latin typeface="Cairo" panose="020B0604020202020204" charset="-78"/>
            <a:cs typeface="Cairo" panose="020B0604020202020204" charset="-78"/>
          </a:endParaRPr>
        </a:p>
      </dgm:t>
    </dgm:pt>
    <dgm:pt modelId="{D1F09A7C-BBD3-4384-B956-BAD1C7116FAD}" type="pres">
      <dgm:prSet presAssocID="{9A012B90-E5DD-46D2-A116-99AB1CDB8AF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ABFA36E-51B8-4BF6-BA66-3DC9D02E8DC6}" type="pres">
      <dgm:prSet presAssocID="{75659A01-082B-4A83-B1CA-23A1396D5CBF}" presName="vertOne" presStyleCnt="0"/>
      <dgm:spPr/>
    </dgm:pt>
    <dgm:pt modelId="{40BD00E3-93B6-4752-ACCB-3434E3421E4A}" type="pres">
      <dgm:prSet presAssocID="{75659A01-082B-4A83-B1CA-23A1396D5CBF}" presName="txOne" presStyleLbl="node0" presStyleIdx="0" presStyleCnt="6" custScaleY="129575">
        <dgm:presLayoutVars>
          <dgm:chPref val="3"/>
        </dgm:presLayoutVars>
      </dgm:prSet>
      <dgm:spPr/>
    </dgm:pt>
    <dgm:pt modelId="{0E8A9970-8B3F-4CF9-9F21-466A88316C12}" type="pres">
      <dgm:prSet presAssocID="{75659A01-082B-4A83-B1CA-23A1396D5CBF}" presName="parTransOne" presStyleCnt="0"/>
      <dgm:spPr/>
    </dgm:pt>
    <dgm:pt modelId="{AAD54CAE-FFC5-4121-8E04-6B18F3AED59E}" type="pres">
      <dgm:prSet presAssocID="{75659A01-082B-4A83-B1CA-23A1396D5CBF}" presName="horzOne" presStyleCnt="0"/>
      <dgm:spPr/>
    </dgm:pt>
    <dgm:pt modelId="{BC735771-D0F1-49BD-92B2-259713103F49}" type="pres">
      <dgm:prSet presAssocID="{80B4B126-261D-4836-A44E-3DD1476C5AD4}" presName="vertTwo" presStyleCnt="0"/>
      <dgm:spPr/>
    </dgm:pt>
    <dgm:pt modelId="{7A640B33-9702-487A-9220-080629F1B3CD}" type="pres">
      <dgm:prSet presAssocID="{80B4B126-261D-4836-A44E-3DD1476C5AD4}" presName="txTwo" presStyleLbl="node2" presStyleIdx="0" presStyleCnt="6" custScaleY="199234">
        <dgm:presLayoutVars>
          <dgm:chPref val="3"/>
        </dgm:presLayoutVars>
      </dgm:prSet>
      <dgm:spPr/>
    </dgm:pt>
    <dgm:pt modelId="{7F7A1BCB-317E-4115-8C2F-52E6E7E62BFE}" type="pres">
      <dgm:prSet presAssocID="{80B4B126-261D-4836-A44E-3DD1476C5AD4}" presName="horzTwo" presStyleCnt="0"/>
      <dgm:spPr/>
    </dgm:pt>
    <dgm:pt modelId="{04F59D44-14B5-47AC-9A4F-D18E28CEF5BB}" type="pres">
      <dgm:prSet presAssocID="{17377CE2-FC98-4592-85F5-C97A6723152A}" presName="sibSpaceOne" presStyleCnt="0"/>
      <dgm:spPr/>
    </dgm:pt>
    <dgm:pt modelId="{4269448D-0EE6-4B77-925F-9F8ADD527783}" type="pres">
      <dgm:prSet presAssocID="{451BA2A6-3069-4A26-B1F2-3B67A34D1CAD}" presName="vertOne" presStyleCnt="0"/>
      <dgm:spPr/>
    </dgm:pt>
    <dgm:pt modelId="{041DCE1C-50E4-4DF3-BC6B-85BF6439B17F}" type="pres">
      <dgm:prSet presAssocID="{451BA2A6-3069-4A26-B1F2-3B67A34D1CAD}" presName="txOne" presStyleLbl="node0" presStyleIdx="1" presStyleCnt="6" custScaleY="129575">
        <dgm:presLayoutVars>
          <dgm:chPref val="3"/>
        </dgm:presLayoutVars>
      </dgm:prSet>
      <dgm:spPr/>
    </dgm:pt>
    <dgm:pt modelId="{BD5401B3-5CD6-41A8-8512-DA1DDC4EEBB2}" type="pres">
      <dgm:prSet presAssocID="{451BA2A6-3069-4A26-B1F2-3B67A34D1CAD}" presName="parTransOne" presStyleCnt="0"/>
      <dgm:spPr/>
    </dgm:pt>
    <dgm:pt modelId="{6B7F2FCF-F0FC-4A2B-B643-789A219A4C47}" type="pres">
      <dgm:prSet presAssocID="{451BA2A6-3069-4A26-B1F2-3B67A34D1CAD}" presName="horzOne" presStyleCnt="0"/>
      <dgm:spPr/>
    </dgm:pt>
    <dgm:pt modelId="{97086D66-CA9D-4CD4-B287-5A408819BBB9}" type="pres">
      <dgm:prSet presAssocID="{8393FE65-1FBA-438C-8EE6-2CE458D2ECEC}" presName="vertTwo" presStyleCnt="0"/>
      <dgm:spPr/>
    </dgm:pt>
    <dgm:pt modelId="{DCC36504-D4EA-4003-89EA-50E9A55167DF}" type="pres">
      <dgm:prSet presAssocID="{8393FE65-1FBA-438C-8EE6-2CE458D2ECEC}" presName="txTwo" presStyleLbl="node2" presStyleIdx="1" presStyleCnt="6" custScaleY="199234">
        <dgm:presLayoutVars>
          <dgm:chPref val="3"/>
        </dgm:presLayoutVars>
      </dgm:prSet>
      <dgm:spPr/>
    </dgm:pt>
    <dgm:pt modelId="{0D848777-6BE7-49F0-8A7B-306D0A4BE3F2}" type="pres">
      <dgm:prSet presAssocID="{8393FE65-1FBA-438C-8EE6-2CE458D2ECEC}" presName="horzTwo" presStyleCnt="0"/>
      <dgm:spPr/>
    </dgm:pt>
    <dgm:pt modelId="{3B6C5893-5CC6-48E2-BAA0-0082E42728D4}" type="pres">
      <dgm:prSet presAssocID="{2064DCCD-E0C8-4204-9699-CA88A5148D1B}" presName="sibSpaceOne" presStyleCnt="0"/>
      <dgm:spPr/>
    </dgm:pt>
    <dgm:pt modelId="{3FEB209A-88E6-435A-8CD5-6B728C479608}" type="pres">
      <dgm:prSet presAssocID="{192A18F2-A638-4ACC-ABEA-76B2F517D0D0}" presName="vertOne" presStyleCnt="0"/>
      <dgm:spPr/>
    </dgm:pt>
    <dgm:pt modelId="{A46DB969-26FA-453C-9691-1546410A9478}" type="pres">
      <dgm:prSet presAssocID="{192A18F2-A638-4ACC-ABEA-76B2F517D0D0}" presName="txOne" presStyleLbl="node0" presStyleIdx="2" presStyleCnt="6" custScaleY="129575">
        <dgm:presLayoutVars>
          <dgm:chPref val="3"/>
        </dgm:presLayoutVars>
      </dgm:prSet>
      <dgm:spPr/>
    </dgm:pt>
    <dgm:pt modelId="{F5C26B3B-F274-46FC-A1F8-5509F7034A04}" type="pres">
      <dgm:prSet presAssocID="{192A18F2-A638-4ACC-ABEA-76B2F517D0D0}" presName="parTransOne" presStyleCnt="0"/>
      <dgm:spPr/>
    </dgm:pt>
    <dgm:pt modelId="{AC831C22-F429-49C5-997B-53EB742C7B36}" type="pres">
      <dgm:prSet presAssocID="{192A18F2-A638-4ACC-ABEA-76B2F517D0D0}" presName="horzOne" presStyleCnt="0"/>
      <dgm:spPr/>
    </dgm:pt>
    <dgm:pt modelId="{1ED129A6-DD4E-4CE6-9B65-483AF5F70868}" type="pres">
      <dgm:prSet presAssocID="{73A15952-D61E-465C-AABF-C152BC0F9E4D}" presName="vertTwo" presStyleCnt="0"/>
      <dgm:spPr/>
    </dgm:pt>
    <dgm:pt modelId="{C05FA9A6-212A-4EA8-936E-B601EA956C00}" type="pres">
      <dgm:prSet presAssocID="{73A15952-D61E-465C-AABF-C152BC0F9E4D}" presName="txTwo" presStyleLbl="node2" presStyleIdx="2" presStyleCnt="6" custScaleY="199234">
        <dgm:presLayoutVars>
          <dgm:chPref val="3"/>
        </dgm:presLayoutVars>
      </dgm:prSet>
      <dgm:spPr/>
    </dgm:pt>
    <dgm:pt modelId="{942CF042-33EF-4054-879C-CDBCE1BAE493}" type="pres">
      <dgm:prSet presAssocID="{73A15952-D61E-465C-AABF-C152BC0F9E4D}" presName="horzTwo" presStyleCnt="0"/>
      <dgm:spPr/>
    </dgm:pt>
    <dgm:pt modelId="{98C60804-7730-45E0-B1FE-0DF1E99127B0}" type="pres">
      <dgm:prSet presAssocID="{BDC2EB45-92B3-4E27-A24B-06F0683826ED}" presName="sibSpaceOne" presStyleCnt="0"/>
      <dgm:spPr/>
    </dgm:pt>
    <dgm:pt modelId="{C46E8A08-E0B1-4F80-B251-9F403A700056}" type="pres">
      <dgm:prSet presAssocID="{517E2E67-90C2-4D8E-8D57-63B4CE4FA399}" presName="vertOne" presStyleCnt="0"/>
      <dgm:spPr/>
    </dgm:pt>
    <dgm:pt modelId="{68C7DF5E-7E58-40FC-A20E-C241DCF6846E}" type="pres">
      <dgm:prSet presAssocID="{517E2E67-90C2-4D8E-8D57-63B4CE4FA399}" presName="txOne" presStyleLbl="node0" presStyleIdx="3" presStyleCnt="6" custScaleY="129575" custLinFactNeighborY="-9271">
        <dgm:presLayoutVars>
          <dgm:chPref val="3"/>
        </dgm:presLayoutVars>
      </dgm:prSet>
      <dgm:spPr/>
    </dgm:pt>
    <dgm:pt modelId="{19B422C4-7FA7-4201-BAA6-5BF677463509}" type="pres">
      <dgm:prSet presAssocID="{517E2E67-90C2-4D8E-8D57-63B4CE4FA399}" presName="parTransOne" presStyleCnt="0"/>
      <dgm:spPr/>
    </dgm:pt>
    <dgm:pt modelId="{8A4E22AF-CBC9-4A9A-AA26-3DB2D28E7073}" type="pres">
      <dgm:prSet presAssocID="{517E2E67-90C2-4D8E-8D57-63B4CE4FA399}" presName="horzOne" presStyleCnt="0"/>
      <dgm:spPr/>
    </dgm:pt>
    <dgm:pt modelId="{5BD48261-5905-46CF-9960-9EBC26A5A175}" type="pres">
      <dgm:prSet presAssocID="{E70F687D-5592-4352-976D-06B773A86E41}" presName="vertTwo" presStyleCnt="0"/>
      <dgm:spPr/>
    </dgm:pt>
    <dgm:pt modelId="{6942C3A5-7FB7-49D9-9971-1F174FC15ADF}" type="pres">
      <dgm:prSet presAssocID="{E70F687D-5592-4352-976D-06B773A86E41}" presName="txTwo" presStyleLbl="node2" presStyleIdx="3" presStyleCnt="6" custScaleY="199234">
        <dgm:presLayoutVars>
          <dgm:chPref val="3"/>
        </dgm:presLayoutVars>
      </dgm:prSet>
      <dgm:spPr/>
    </dgm:pt>
    <dgm:pt modelId="{1DB7B590-DD5E-4A89-BA8E-882FD9B1A005}" type="pres">
      <dgm:prSet presAssocID="{E70F687D-5592-4352-976D-06B773A86E41}" presName="horzTwo" presStyleCnt="0"/>
      <dgm:spPr/>
    </dgm:pt>
    <dgm:pt modelId="{E1E83895-DABE-4F86-9F20-C538DEE77141}" type="pres">
      <dgm:prSet presAssocID="{E841B471-D842-4379-B4C0-87CDEB099110}" presName="sibSpaceOne" presStyleCnt="0"/>
      <dgm:spPr/>
    </dgm:pt>
    <dgm:pt modelId="{1F4BF7FF-13C0-4529-B577-A24A1A297E57}" type="pres">
      <dgm:prSet presAssocID="{84FFB719-03E7-41AB-B1F0-66192D1700D9}" presName="vertOne" presStyleCnt="0"/>
      <dgm:spPr/>
    </dgm:pt>
    <dgm:pt modelId="{EE8AABC0-DF9B-42C1-B9A3-9DA78260F0D8}" type="pres">
      <dgm:prSet presAssocID="{84FFB719-03E7-41AB-B1F0-66192D1700D9}" presName="txOne" presStyleLbl="node0" presStyleIdx="4" presStyleCnt="6" custScaleY="129575">
        <dgm:presLayoutVars>
          <dgm:chPref val="3"/>
        </dgm:presLayoutVars>
      </dgm:prSet>
      <dgm:spPr/>
    </dgm:pt>
    <dgm:pt modelId="{806A290F-9D2A-4B98-9F0D-47D8C1FD9B1C}" type="pres">
      <dgm:prSet presAssocID="{84FFB719-03E7-41AB-B1F0-66192D1700D9}" presName="parTransOne" presStyleCnt="0"/>
      <dgm:spPr/>
    </dgm:pt>
    <dgm:pt modelId="{91B47589-3226-45CE-A932-B326AA96E53E}" type="pres">
      <dgm:prSet presAssocID="{84FFB719-03E7-41AB-B1F0-66192D1700D9}" presName="horzOne" presStyleCnt="0"/>
      <dgm:spPr/>
    </dgm:pt>
    <dgm:pt modelId="{3C82B24F-00BA-414F-A1FF-DC1FEBF54840}" type="pres">
      <dgm:prSet presAssocID="{6403EE40-F6E8-46C2-B10D-4CB18308628C}" presName="vertTwo" presStyleCnt="0"/>
      <dgm:spPr/>
    </dgm:pt>
    <dgm:pt modelId="{27F99CF6-37FC-49AE-9A42-1C9954D8833B}" type="pres">
      <dgm:prSet presAssocID="{6403EE40-F6E8-46C2-B10D-4CB18308628C}" presName="txTwo" presStyleLbl="node2" presStyleIdx="4" presStyleCnt="6" custScaleY="199234">
        <dgm:presLayoutVars>
          <dgm:chPref val="3"/>
        </dgm:presLayoutVars>
      </dgm:prSet>
      <dgm:spPr/>
    </dgm:pt>
    <dgm:pt modelId="{5BDC7E4F-4BA3-4F30-89AE-CFF7B81C97AF}" type="pres">
      <dgm:prSet presAssocID="{6403EE40-F6E8-46C2-B10D-4CB18308628C}" presName="horzTwo" presStyleCnt="0"/>
      <dgm:spPr/>
    </dgm:pt>
    <dgm:pt modelId="{5F35F120-88DA-4BE3-88EE-3CF201B41D7F}" type="pres">
      <dgm:prSet presAssocID="{6B22316B-A936-4A16-B840-3C34B49B8500}" presName="sibSpaceOne" presStyleCnt="0"/>
      <dgm:spPr/>
    </dgm:pt>
    <dgm:pt modelId="{4A57858F-1F0B-4CEC-BF33-32C0200A2E6E}" type="pres">
      <dgm:prSet presAssocID="{B114D82A-A3F3-47E9-8B0A-AE0189AB7E42}" presName="vertOne" presStyleCnt="0"/>
      <dgm:spPr/>
    </dgm:pt>
    <dgm:pt modelId="{196E38AB-C363-4C5D-9864-AC1D3145FBE8}" type="pres">
      <dgm:prSet presAssocID="{B114D82A-A3F3-47E9-8B0A-AE0189AB7E42}" presName="txOne" presStyleLbl="node0" presStyleIdx="5" presStyleCnt="6" custScaleY="129575">
        <dgm:presLayoutVars>
          <dgm:chPref val="3"/>
        </dgm:presLayoutVars>
      </dgm:prSet>
      <dgm:spPr/>
    </dgm:pt>
    <dgm:pt modelId="{0E575011-F3F0-400F-8D3A-934CDB6F300B}" type="pres">
      <dgm:prSet presAssocID="{B114D82A-A3F3-47E9-8B0A-AE0189AB7E42}" presName="parTransOne" presStyleCnt="0"/>
      <dgm:spPr/>
    </dgm:pt>
    <dgm:pt modelId="{42C38B67-BE35-4394-9341-950BF7AF01FE}" type="pres">
      <dgm:prSet presAssocID="{B114D82A-A3F3-47E9-8B0A-AE0189AB7E42}" presName="horzOne" presStyleCnt="0"/>
      <dgm:spPr/>
    </dgm:pt>
    <dgm:pt modelId="{E6EC5945-B919-41DA-9FB0-59B8CB2B67C1}" type="pres">
      <dgm:prSet presAssocID="{4971671A-8A87-45D7-A294-406FC6976BEC}" presName="vertTwo" presStyleCnt="0"/>
      <dgm:spPr/>
    </dgm:pt>
    <dgm:pt modelId="{0827B206-43A8-4B0E-A941-032411FC9681}" type="pres">
      <dgm:prSet presAssocID="{4971671A-8A87-45D7-A294-406FC6976BEC}" presName="txTwo" presStyleLbl="node2" presStyleIdx="5" presStyleCnt="6" custScaleY="199234">
        <dgm:presLayoutVars>
          <dgm:chPref val="3"/>
        </dgm:presLayoutVars>
      </dgm:prSet>
      <dgm:spPr/>
    </dgm:pt>
    <dgm:pt modelId="{3A8C8058-41AD-4B80-A7DB-D74C6B5122BA}" type="pres">
      <dgm:prSet presAssocID="{4971671A-8A87-45D7-A294-406FC6976BEC}" presName="horzTwo" presStyleCnt="0"/>
      <dgm:spPr/>
    </dgm:pt>
  </dgm:ptLst>
  <dgm:cxnLst>
    <dgm:cxn modelId="{09195515-0E2D-4088-883E-F1A288E80023}" type="presOf" srcId="{75659A01-082B-4A83-B1CA-23A1396D5CBF}" destId="{40BD00E3-93B6-4752-ACCB-3434E3421E4A}" srcOrd="0" destOrd="0" presId="urn:microsoft.com/office/officeart/2005/8/layout/hierarchy4"/>
    <dgm:cxn modelId="{B0A26921-94FB-4AF3-9667-9A263DBDC7EB}" type="presOf" srcId="{6403EE40-F6E8-46C2-B10D-4CB18308628C}" destId="{27F99CF6-37FC-49AE-9A42-1C9954D8833B}" srcOrd="0" destOrd="0" presId="urn:microsoft.com/office/officeart/2005/8/layout/hierarchy4"/>
    <dgm:cxn modelId="{E9EBBA26-22ED-4390-A70B-0A24EA003F36}" srcId="{9A012B90-E5DD-46D2-A116-99AB1CDB8AFC}" destId="{75659A01-082B-4A83-B1CA-23A1396D5CBF}" srcOrd="0" destOrd="0" parTransId="{326898A6-DA66-4F50-AEF3-1CCD0097CFC6}" sibTransId="{17377CE2-FC98-4592-85F5-C97A6723152A}"/>
    <dgm:cxn modelId="{E5688164-A0FC-4552-A2ED-1AADF6C955D7}" type="presOf" srcId="{80B4B126-261D-4836-A44E-3DD1476C5AD4}" destId="{7A640B33-9702-487A-9220-080629F1B3CD}" srcOrd="0" destOrd="0" presId="urn:microsoft.com/office/officeart/2005/8/layout/hierarchy4"/>
    <dgm:cxn modelId="{CBCC6E45-520C-4E12-BBFF-A2D8AE41AA34}" type="presOf" srcId="{B114D82A-A3F3-47E9-8B0A-AE0189AB7E42}" destId="{196E38AB-C363-4C5D-9864-AC1D3145FBE8}" srcOrd="0" destOrd="0" presId="urn:microsoft.com/office/officeart/2005/8/layout/hierarchy4"/>
    <dgm:cxn modelId="{1ABD4F73-C034-41D1-B49B-14B6ABA08B4B}" srcId="{9A012B90-E5DD-46D2-A116-99AB1CDB8AFC}" destId="{192A18F2-A638-4ACC-ABEA-76B2F517D0D0}" srcOrd="2" destOrd="0" parTransId="{D1BCD2A6-8079-47D0-AC9F-B93C65155A0E}" sibTransId="{BDC2EB45-92B3-4E27-A24B-06F0683826ED}"/>
    <dgm:cxn modelId="{49C54558-07A5-4AAD-AB5D-F3FF6B1C9D5D}" type="presOf" srcId="{73A15952-D61E-465C-AABF-C152BC0F9E4D}" destId="{C05FA9A6-212A-4EA8-936E-B601EA956C00}" srcOrd="0" destOrd="0" presId="urn:microsoft.com/office/officeart/2005/8/layout/hierarchy4"/>
    <dgm:cxn modelId="{B8D7AE5A-C8C8-4626-B6C6-C664200BCD68}" srcId="{9A012B90-E5DD-46D2-A116-99AB1CDB8AFC}" destId="{517E2E67-90C2-4D8E-8D57-63B4CE4FA399}" srcOrd="3" destOrd="0" parTransId="{C209363B-9A49-49F8-8F83-62CFC024E67A}" sibTransId="{E841B471-D842-4379-B4C0-87CDEB099110}"/>
    <dgm:cxn modelId="{CF51C980-DCEA-4DE1-BAAC-14292A14C207}" srcId="{451BA2A6-3069-4A26-B1F2-3B67A34D1CAD}" destId="{8393FE65-1FBA-438C-8EE6-2CE458D2ECEC}" srcOrd="0" destOrd="0" parTransId="{CA1646D6-397D-44B5-9C18-4C547600B5F2}" sibTransId="{2C8C1700-3140-4325-819C-B199D58FFA70}"/>
    <dgm:cxn modelId="{EA588789-C59F-4376-A4D4-51482B400F1E}" srcId="{9A012B90-E5DD-46D2-A116-99AB1CDB8AFC}" destId="{451BA2A6-3069-4A26-B1F2-3B67A34D1CAD}" srcOrd="1" destOrd="0" parTransId="{032C5189-0E62-471B-B39E-BAE6B89D0F89}" sibTransId="{2064DCCD-E0C8-4204-9699-CA88A5148D1B}"/>
    <dgm:cxn modelId="{339AEB8C-8EE3-4861-AE80-DDE2FED3E376}" type="presOf" srcId="{451BA2A6-3069-4A26-B1F2-3B67A34D1CAD}" destId="{041DCE1C-50E4-4DF3-BC6B-85BF6439B17F}" srcOrd="0" destOrd="0" presId="urn:microsoft.com/office/officeart/2005/8/layout/hierarchy4"/>
    <dgm:cxn modelId="{856F54AB-B570-4CB3-A954-9485EBED51BD}" srcId="{75659A01-082B-4A83-B1CA-23A1396D5CBF}" destId="{80B4B126-261D-4836-A44E-3DD1476C5AD4}" srcOrd="0" destOrd="0" parTransId="{5ECE6BA6-CD59-4375-B7AF-67A537FCA3F1}" sibTransId="{82387186-6319-4386-90BA-DDDC22B490AF}"/>
    <dgm:cxn modelId="{26A9B2AC-AAA4-4F60-83FF-093848EE0799}" type="presOf" srcId="{E70F687D-5592-4352-976D-06B773A86E41}" destId="{6942C3A5-7FB7-49D9-9971-1F174FC15ADF}" srcOrd="0" destOrd="0" presId="urn:microsoft.com/office/officeart/2005/8/layout/hierarchy4"/>
    <dgm:cxn modelId="{54B60CB1-5327-4D2C-8C60-1E1A6A4672B8}" srcId="{192A18F2-A638-4ACC-ABEA-76B2F517D0D0}" destId="{73A15952-D61E-465C-AABF-C152BC0F9E4D}" srcOrd="0" destOrd="0" parTransId="{3DE24B18-04F2-4193-BD9C-E5E310D1E563}" sibTransId="{28143110-808D-4B59-9852-88C56175D8B3}"/>
    <dgm:cxn modelId="{7C1B6DB2-5633-44C8-A1E0-D0F6A2874D37}" srcId="{84FFB719-03E7-41AB-B1F0-66192D1700D9}" destId="{6403EE40-F6E8-46C2-B10D-4CB18308628C}" srcOrd="0" destOrd="0" parTransId="{2A47C091-4BD9-47D7-9AB3-61CB65463B02}" sibTransId="{9490BC8A-5833-4C33-A0B7-F63CA359D89B}"/>
    <dgm:cxn modelId="{E5B2E1B6-4E68-466C-95C4-857A667B6E54}" srcId="{B114D82A-A3F3-47E9-8B0A-AE0189AB7E42}" destId="{4971671A-8A87-45D7-A294-406FC6976BEC}" srcOrd="0" destOrd="0" parTransId="{D2BCF346-23B4-4CF5-B3DA-CC0CAA6AAF4E}" sibTransId="{FFC800A9-9D34-4A99-82D9-F6586C7CD85E}"/>
    <dgm:cxn modelId="{9C8ACCB7-C821-4429-BBDE-FAD2BF499E02}" srcId="{517E2E67-90C2-4D8E-8D57-63B4CE4FA399}" destId="{E70F687D-5592-4352-976D-06B773A86E41}" srcOrd="0" destOrd="0" parTransId="{CD4284B5-E3FB-4D21-8D58-05DE885A0DDB}" sibTransId="{0C4E14DF-C7C4-4AAF-82C0-C689B5E75484}"/>
    <dgm:cxn modelId="{30AB07BF-0B71-4B44-ADC9-F586A6ED74B5}" type="presOf" srcId="{9A012B90-E5DD-46D2-A116-99AB1CDB8AFC}" destId="{D1F09A7C-BBD3-4384-B956-BAD1C7116FAD}" srcOrd="0" destOrd="0" presId="urn:microsoft.com/office/officeart/2005/8/layout/hierarchy4"/>
    <dgm:cxn modelId="{29221ECE-A013-47DB-B8F9-4C3310886F55}" type="presOf" srcId="{517E2E67-90C2-4D8E-8D57-63B4CE4FA399}" destId="{68C7DF5E-7E58-40FC-A20E-C241DCF6846E}" srcOrd="0" destOrd="0" presId="urn:microsoft.com/office/officeart/2005/8/layout/hierarchy4"/>
    <dgm:cxn modelId="{0EF50AD6-F5EB-4A6E-8A34-DB6C20C4AD23}" type="presOf" srcId="{8393FE65-1FBA-438C-8EE6-2CE458D2ECEC}" destId="{DCC36504-D4EA-4003-89EA-50E9A55167DF}" srcOrd="0" destOrd="0" presId="urn:microsoft.com/office/officeart/2005/8/layout/hierarchy4"/>
    <dgm:cxn modelId="{C6A673D8-2F45-4CCE-865C-8A20BC8EFD1B}" type="presOf" srcId="{84FFB719-03E7-41AB-B1F0-66192D1700D9}" destId="{EE8AABC0-DF9B-42C1-B9A3-9DA78260F0D8}" srcOrd="0" destOrd="0" presId="urn:microsoft.com/office/officeart/2005/8/layout/hierarchy4"/>
    <dgm:cxn modelId="{E41405E4-7277-418B-99CE-498035081A35}" type="presOf" srcId="{4971671A-8A87-45D7-A294-406FC6976BEC}" destId="{0827B206-43A8-4B0E-A941-032411FC9681}" srcOrd="0" destOrd="0" presId="urn:microsoft.com/office/officeart/2005/8/layout/hierarchy4"/>
    <dgm:cxn modelId="{FB1497E8-2924-4086-9D4E-655261396430}" srcId="{9A012B90-E5DD-46D2-A116-99AB1CDB8AFC}" destId="{B114D82A-A3F3-47E9-8B0A-AE0189AB7E42}" srcOrd="5" destOrd="0" parTransId="{92BC75E8-E778-4BC6-9677-1F35C6C8FEB1}" sibTransId="{ECB9722C-6F8C-4CD8-B0C1-40B7EB5A0E1D}"/>
    <dgm:cxn modelId="{8266F2EC-2304-410E-9F9E-684A503F4117}" type="presOf" srcId="{192A18F2-A638-4ACC-ABEA-76B2F517D0D0}" destId="{A46DB969-26FA-453C-9691-1546410A9478}" srcOrd="0" destOrd="0" presId="urn:microsoft.com/office/officeart/2005/8/layout/hierarchy4"/>
    <dgm:cxn modelId="{7BA4A4F0-E3A9-4915-9772-9964049DC275}" srcId="{9A012B90-E5DD-46D2-A116-99AB1CDB8AFC}" destId="{84FFB719-03E7-41AB-B1F0-66192D1700D9}" srcOrd="4" destOrd="0" parTransId="{D6CA0B08-41AE-4985-A56E-FFD380FE2FEB}" sibTransId="{6B22316B-A936-4A16-B840-3C34B49B8500}"/>
    <dgm:cxn modelId="{1F5B4A56-3B7D-4AA6-BE7D-A3B9A4FE2950}" type="presParOf" srcId="{D1F09A7C-BBD3-4384-B956-BAD1C7116FAD}" destId="{BABFA36E-51B8-4BF6-BA66-3DC9D02E8DC6}" srcOrd="0" destOrd="0" presId="urn:microsoft.com/office/officeart/2005/8/layout/hierarchy4"/>
    <dgm:cxn modelId="{A6C5448E-F9BC-48B2-ACC3-A49019177CB1}" type="presParOf" srcId="{BABFA36E-51B8-4BF6-BA66-3DC9D02E8DC6}" destId="{40BD00E3-93B6-4752-ACCB-3434E3421E4A}" srcOrd="0" destOrd="0" presId="urn:microsoft.com/office/officeart/2005/8/layout/hierarchy4"/>
    <dgm:cxn modelId="{DF0A68D0-DF74-4F1F-8ECA-1C9D459A161C}" type="presParOf" srcId="{BABFA36E-51B8-4BF6-BA66-3DC9D02E8DC6}" destId="{0E8A9970-8B3F-4CF9-9F21-466A88316C12}" srcOrd="1" destOrd="0" presId="urn:microsoft.com/office/officeart/2005/8/layout/hierarchy4"/>
    <dgm:cxn modelId="{599DB6E1-0DC2-4ADD-BFF4-E141C31CFFAA}" type="presParOf" srcId="{BABFA36E-51B8-4BF6-BA66-3DC9D02E8DC6}" destId="{AAD54CAE-FFC5-4121-8E04-6B18F3AED59E}" srcOrd="2" destOrd="0" presId="urn:microsoft.com/office/officeart/2005/8/layout/hierarchy4"/>
    <dgm:cxn modelId="{57898AA1-1EEC-4C86-BA7A-F04B93E4AA0E}" type="presParOf" srcId="{AAD54CAE-FFC5-4121-8E04-6B18F3AED59E}" destId="{BC735771-D0F1-49BD-92B2-259713103F49}" srcOrd="0" destOrd="0" presId="urn:microsoft.com/office/officeart/2005/8/layout/hierarchy4"/>
    <dgm:cxn modelId="{8964665D-0E2F-44F3-AA3A-24807387139D}" type="presParOf" srcId="{BC735771-D0F1-49BD-92B2-259713103F49}" destId="{7A640B33-9702-487A-9220-080629F1B3CD}" srcOrd="0" destOrd="0" presId="urn:microsoft.com/office/officeart/2005/8/layout/hierarchy4"/>
    <dgm:cxn modelId="{B53DBE7A-9FB2-45BE-83EE-D8962F171C20}" type="presParOf" srcId="{BC735771-D0F1-49BD-92B2-259713103F49}" destId="{7F7A1BCB-317E-4115-8C2F-52E6E7E62BFE}" srcOrd="1" destOrd="0" presId="urn:microsoft.com/office/officeart/2005/8/layout/hierarchy4"/>
    <dgm:cxn modelId="{F3327DF1-BD6B-4F0D-A6B2-0AF7F07FC94F}" type="presParOf" srcId="{D1F09A7C-BBD3-4384-B956-BAD1C7116FAD}" destId="{04F59D44-14B5-47AC-9A4F-D18E28CEF5BB}" srcOrd="1" destOrd="0" presId="urn:microsoft.com/office/officeart/2005/8/layout/hierarchy4"/>
    <dgm:cxn modelId="{97421889-24D1-4950-9543-A8C7E693210F}" type="presParOf" srcId="{D1F09A7C-BBD3-4384-B956-BAD1C7116FAD}" destId="{4269448D-0EE6-4B77-925F-9F8ADD527783}" srcOrd="2" destOrd="0" presId="urn:microsoft.com/office/officeart/2005/8/layout/hierarchy4"/>
    <dgm:cxn modelId="{D5C0AD81-E29C-4932-9465-43F667ECD813}" type="presParOf" srcId="{4269448D-0EE6-4B77-925F-9F8ADD527783}" destId="{041DCE1C-50E4-4DF3-BC6B-85BF6439B17F}" srcOrd="0" destOrd="0" presId="urn:microsoft.com/office/officeart/2005/8/layout/hierarchy4"/>
    <dgm:cxn modelId="{ADD4C7E7-901C-4546-89A4-4AA596C83ACB}" type="presParOf" srcId="{4269448D-0EE6-4B77-925F-9F8ADD527783}" destId="{BD5401B3-5CD6-41A8-8512-DA1DDC4EEBB2}" srcOrd="1" destOrd="0" presId="urn:microsoft.com/office/officeart/2005/8/layout/hierarchy4"/>
    <dgm:cxn modelId="{DF224D2A-68DA-433E-98C7-1C152636282E}" type="presParOf" srcId="{4269448D-0EE6-4B77-925F-9F8ADD527783}" destId="{6B7F2FCF-F0FC-4A2B-B643-789A219A4C47}" srcOrd="2" destOrd="0" presId="urn:microsoft.com/office/officeart/2005/8/layout/hierarchy4"/>
    <dgm:cxn modelId="{22C2F244-32A5-426D-ADB6-6153429E333B}" type="presParOf" srcId="{6B7F2FCF-F0FC-4A2B-B643-789A219A4C47}" destId="{97086D66-CA9D-4CD4-B287-5A408819BBB9}" srcOrd="0" destOrd="0" presId="urn:microsoft.com/office/officeart/2005/8/layout/hierarchy4"/>
    <dgm:cxn modelId="{281C7894-0489-4FAE-8014-466CA8461D5E}" type="presParOf" srcId="{97086D66-CA9D-4CD4-B287-5A408819BBB9}" destId="{DCC36504-D4EA-4003-89EA-50E9A55167DF}" srcOrd="0" destOrd="0" presId="urn:microsoft.com/office/officeart/2005/8/layout/hierarchy4"/>
    <dgm:cxn modelId="{3FCD1B8D-303F-4419-B09D-7805E479D805}" type="presParOf" srcId="{97086D66-CA9D-4CD4-B287-5A408819BBB9}" destId="{0D848777-6BE7-49F0-8A7B-306D0A4BE3F2}" srcOrd="1" destOrd="0" presId="urn:microsoft.com/office/officeart/2005/8/layout/hierarchy4"/>
    <dgm:cxn modelId="{5A29C226-8CC7-4988-B1C1-4A7EBC5D38D0}" type="presParOf" srcId="{D1F09A7C-BBD3-4384-B956-BAD1C7116FAD}" destId="{3B6C5893-5CC6-48E2-BAA0-0082E42728D4}" srcOrd="3" destOrd="0" presId="urn:microsoft.com/office/officeart/2005/8/layout/hierarchy4"/>
    <dgm:cxn modelId="{77DD2487-3250-42B6-9FCF-306F47A4192A}" type="presParOf" srcId="{D1F09A7C-BBD3-4384-B956-BAD1C7116FAD}" destId="{3FEB209A-88E6-435A-8CD5-6B728C479608}" srcOrd="4" destOrd="0" presId="urn:microsoft.com/office/officeart/2005/8/layout/hierarchy4"/>
    <dgm:cxn modelId="{D31D930D-B4ED-4FD4-8431-FD072DB3A1F1}" type="presParOf" srcId="{3FEB209A-88E6-435A-8CD5-6B728C479608}" destId="{A46DB969-26FA-453C-9691-1546410A9478}" srcOrd="0" destOrd="0" presId="urn:microsoft.com/office/officeart/2005/8/layout/hierarchy4"/>
    <dgm:cxn modelId="{A8C1EE5D-4C36-4062-96ED-2D8FD3FBBD40}" type="presParOf" srcId="{3FEB209A-88E6-435A-8CD5-6B728C479608}" destId="{F5C26B3B-F274-46FC-A1F8-5509F7034A04}" srcOrd="1" destOrd="0" presId="urn:microsoft.com/office/officeart/2005/8/layout/hierarchy4"/>
    <dgm:cxn modelId="{4D4ADC2E-C05D-42B7-8497-DBF1220738D0}" type="presParOf" srcId="{3FEB209A-88E6-435A-8CD5-6B728C479608}" destId="{AC831C22-F429-49C5-997B-53EB742C7B36}" srcOrd="2" destOrd="0" presId="urn:microsoft.com/office/officeart/2005/8/layout/hierarchy4"/>
    <dgm:cxn modelId="{939F5075-E34F-43AC-8CFF-D87E20573274}" type="presParOf" srcId="{AC831C22-F429-49C5-997B-53EB742C7B36}" destId="{1ED129A6-DD4E-4CE6-9B65-483AF5F70868}" srcOrd="0" destOrd="0" presId="urn:microsoft.com/office/officeart/2005/8/layout/hierarchy4"/>
    <dgm:cxn modelId="{46D40E1D-50AF-4B6A-A42D-11B623C2E611}" type="presParOf" srcId="{1ED129A6-DD4E-4CE6-9B65-483AF5F70868}" destId="{C05FA9A6-212A-4EA8-936E-B601EA956C00}" srcOrd="0" destOrd="0" presId="urn:microsoft.com/office/officeart/2005/8/layout/hierarchy4"/>
    <dgm:cxn modelId="{7C15A0A2-F7D7-4692-A683-8A9F93971BCD}" type="presParOf" srcId="{1ED129A6-DD4E-4CE6-9B65-483AF5F70868}" destId="{942CF042-33EF-4054-879C-CDBCE1BAE493}" srcOrd="1" destOrd="0" presId="urn:microsoft.com/office/officeart/2005/8/layout/hierarchy4"/>
    <dgm:cxn modelId="{3BE2DD3A-C8D6-4315-AF71-46F4067E0D5F}" type="presParOf" srcId="{D1F09A7C-BBD3-4384-B956-BAD1C7116FAD}" destId="{98C60804-7730-45E0-B1FE-0DF1E99127B0}" srcOrd="5" destOrd="0" presId="urn:microsoft.com/office/officeart/2005/8/layout/hierarchy4"/>
    <dgm:cxn modelId="{7AED6E4E-4AB0-48FD-8209-4DB556A4A871}" type="presParOf" srcId="{D1F09A7C-BBD3-4384-B956-BAD1C7116FAD}" destId="{C46E8A08-E0B1-4F80-B251-9F403A700056}" srcOrd="6" destOrd="0" presId="urn:microsoft.com/office/officeart/2005/8/layout/hierarchy4"/>
    <dgm:cxn modelId="{79AD87BD-55D2-456D-B600-9DBD955CF8CA}" type="presParOf" srcId="{C46E8A08-E0B1-4F80-B251-9F403A700056}" destId="{68C7DF5E-7E58-40FC-A20E-C241DCF6846E}" srcOrd="0" destOrd="0" presId="urn:microsoft.com/office/officeart/2005/8/layout/hierarchy4"/>
    <dgm:cxn modelId="{74BEF2C3-3205-4F83-8E9B-90193EF86D98}" type="presParOf" srcId="{C46E8A08-E0B1-4F80-B251-9F403A700056}" destId="{19B422C4-7FA7-4201-BAA6-5BF677463509}" srcOrd="1" destOrd="0" presId="urn:microsoft.com/office/officeart/2005/8/layout/hierarchy4"/>
    <dgm:cxn modelId="{B0AE5568-85B6-4DED-9E93-A6062921986A}" type="presParOf" srcId="{C46E8A08-E0B1-4F80-B251-9F403A700056}" destId="{8A4E22AF-CBC9-4A9A-AA26-3DB2D28E7073}" srcOrd="2" destOrd="0" presId="urn:microsoft.com/office/officeart/2005/8/layout/hierarchy4"/>
    <dgm:cxn modelId="{153E4FD0-AB64-46FE-A63E-8B3C4E3C5892}" type="presParOf" srcId="{8A4E22AF-CBC9-4A9A-AA26-3DB2D28E7073}" destId="{5BD48261-5905-46CF-9960-9EBC26A5A175}" srcOrd="0" destOrd="0" presId="urn:microsoft.com/office/officeart/2005/8/layout/hierarchy4"/>
    <dgm:cxn modelId="{8E9303DD-EE90-4AF7-820D-28AA8686DC0C}" type="presParOf" srcId="{5BD48261-5905-46CF-9960-9EBC26A5A175}" destId="{6942C3A5-7FB7-49D9-9971-1F174FC15ADF}" srcOrd="0" destOrd="0" presId="urn:microsoft.com/office/officeart/2005/8/layout/hierarchy4"/>
    <dgm:cxn modelId="{82097B3B-7F75-4AC0-84A7-A597E158AC2D}" type="presParOf" srcId="{5BD48261-5905-46CF-9960-9EBC26A5A175}" destId="{1DB7B590-DD5E-4A89-BA8E-882FD9B1A005}" srcOrd="1" destOrd="0" presId="urn:microsoft.com/office/officeart/2005/8/layout/hierarchy4"/>
    <dgm:cxn modelId="{6B63ABC7-7500-4C60-83E5-70676B3F065C}" type="presParOf" srcId="{D1F09A7C-BBD3-4384-B956-BAD1C7116FAD}" destId="{E1E83895-DABE-4F86-9F20-C538DEE77141}" srcOrd="7" destOrd="0" presId="urn:microsoft.com/office/officeart/2005/8/layout/hierarchy4"/>
    <dgm:cxn modelId="{F30E88AB-41A1-4B71-83EB-32A94BBFE2FC}" type="presParOf" srcId="{D1F09A7C-BBD3-4384-B956-BAD1C7116FAD}" destId="{1F4BF7FF-13C0-4529-B577-A24A1A297E57}" srcOrd="8" destOrd="0" presId="urn:microsoft.com/office/officeart/2005/8/layout/hierarchy4"/>
    <dgm:cxn modelId="{87B55368-3451-4D2C-AB52-9DD5764A26CC}" type="presParOf" srcId="{1F4BF7FF-13C0-4529-B577-A24A1A297E57}" destId="{EE8AABC0-DF9B-42C1-B9A3-9DA78260F0D8}" srcOrd="0" destOrd="0" presId="urn:microsoft.com/office/officeart/2005/8/layout/hierarchy4"/>
    <dgm:cxn modelId="{3387C46A-83B8-4001-8DE2-DBABB916EBF0}" type="presParOf" srcId="{1F4BF7FF-13C0-4529-B577-A24A1A297E57}" destId="{806A290F-9D2A-4B98-9F0D-47D8C1FD9B1C}" srcOrd="1" destOrd="0" presId="urn:microsoft.com/office/officeart/2005/8/layout/hierarchy4"/>
    <dgm:cxn modelId="{B1E0AC0B-4BC6-4E7B-BE67-750439BF5C5C}" type="presParOf" srcId="{1F4BF7FF-13C0-4529-B577-A24A1A297E57}" destId="{91B47589-3226-45CE-A932-B326AA96E53E}" srcOrd="2" destOrd="0" presId="urn:microsoft.com/office/officeart/2005/8/layout/hierarchy4"/>
    <dgm:cxn modelId="{49287549-E5D3-46EC-983E-BB332C1AACA0}" type="presParOf" srcId="{91B47589-3226-45CE-A932-B326AA96E53E}" destId="{3C82B24F-00BA-414F-A1FF-DC1FEBF54840}" srcOrd="0" destOrd="0" presId="urn:microsoft.com/office/officeart/2005/8/layout/hierarchy4"/>
    <dgm:cxn modelId="{956D3892-1CD1-4EB1-82B3-2F2E6E69E1A3}" type="presParOf" srcId="{3C82B24F-00BA-414F-A1FF-DC1FEBF54840}" destId="{27F99CF6-37FC-49AE-9A42-1C9954D8833B}" srcOrd="0" destOrd="0" presId="urn:microsoft.com/office/officeart/2005/8/layout/hierarchy4"/>
    <dgm:cxn modelId="{071C761B-104E-4D8D-8F16-03D6C8D4AB87}" type="presParOf" srcId="{3C82B24F-00BA-414F-A1FF-DC1FEBF54840}" destId="{5BDC7E4F-4BA3-4F30-89AE-CFF7B81C97AF}" srcOrd="1" destOrd="0" presId="urn:microsoft.com/office/officeart/2005/8/layout/hierarchy4"/>
    <dgm:cxn modelId="{17E6F56C-4436-477F-9C86-E6ED86815C28}" type="presParOf" srcId="{D1F09A7C-BBD3-4384-B956-BAD1C7116FAD}" destId="{5F35F120-88DA-4BE3-88EE-3CF201B41D7F}" srcOrd="9" destOrd="0" presId="urn:microsoft.com/office/officeart/2005/8/layout/hierarchy4"/>
    <dgm:cxn modelId="{AA8F2D4B-D259-4D0A-BB98-3920F2F0B372}" type="presParOf" srcId="{D1F09A7C-BBD3-4384-B956-BAD1C7116FAD}" destId="{4A57858F-1F0B-4CEC-BF33-32C0200A2E6E}" srcOrd="10" destOrd="0" presId="urn:microsoft.com/office/officeart/2005/8/layout/hierarchy4"/>
    <dgm:cxn modelId="{EA0AD87D-90C3-4BF8-91AD-49800344E310}" type="presParOf" srcId="{4A57858F-1F0B-4CEC-BF33-32C0200A2E6E}" destId="{196E38AB-C363-4C5D-9864-AC1D3145FBE8}" srcOrd="0" destOrd="0" presId="urn:microsoft.com/office/officeart/2005/8/layout/hierarchy4"/>
    <dgm:cxn modelId="{FF6575A7-13A4-4781-97FD-0640B3991149}" type="presParOf" srcId="{4A57858F-1F0B-4CEC-BF33-32C0200A2E6E}" destId="{0E575011-F3F0-400F-8D3A-934CDB6F300B}" srcOrd="1" destOrd="0" presId="urn:microsoft.com/office/officeart/2005/8/layout/hierarchy4"/>
    <dgm:cxn modelId="{B9A2EBA0-9000-4282-907B-B7A76411556C}" type="presParOf" srcId="{4A57858F-1F0B-4CEC-BF33-32C0200A2E6E}" destId="{42C38B67-BE35-4394-9341-950BF7AF01FE}" srcOrd="2" destOrd="0" presId="urn:microsoft.com/office/officeart/2005/8/layout/hierarchy4"/>
    <dgm:cxn modelId="{9152E120-84C2-4950-8787-F81D2658AFC4}" type="presParOf" srcId="{42C38B67-BE35-4394-9341-950BF7AF01FE}" destId="{E6EC5945-B919-41DA-9FB0-59B8CB2B67C1}" srcOrd="0" destOrd="0" presId="urn:microsoft.com/office/officeart/2005/8/layout/hierarchy4"/>
    <dgm:cxn modelId="{088EF0C4-326E-4C64-A8A8-3C9620EF5218}" type="presParOf" srcId="{E6EC5945-B919-41DA-9FB0-59B8CB2B67C1}" destId="{0827B206-43A8-4B0E-A941-032411FC9681}" srcOrd="0" destOrd="0" presId="urn:microsoft.com/office/officeart/2005/8/layout/hierarchy4"/>
    <dgm:cxn modelId="{E3EFC1C4-D388-49CD-A97C-8DDE62BCBC02}" type="presParOf" srcId="{E6EC5945-B919-41DA-9FB0-59B8CB2B67C1}" destId="{3A8C8058-41AD-4B80-A7DB-D74C6B5122BA}" srcOrd="1" destOrd="0" presId="urn:microsoft.com/office/officeart/2005/8/layout/hierarchy4"/>
  </dgm:cxnLst>
  <dgm:bg>
    <a:solidFill>
      <a:srgbClr val="336699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E4DC295-3D01-4834-9592-71FB4CD06C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ED16F9B-AF5B-477D-A961-1FB8AF7F227C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None/>
          </a:pPr>
          <a:r>
            <a:rPr lang="es-CO" sz="1200" b="1" dirty="0">
              <a:latin typeface="Cairo" panose="020B0604020202020204" charset="-78"/>
              <a:cs typeface="Cairo" panose="020B0604020202020204" charset="-78"/>
            </a:rPr>
            <a:t>Calidad</a:t>
          </a:r>
          <a:endParaRPr lang="es-CO" sz="1200" dirty="0">
            <a:latin typeface="Cairo" panose="020B0604020202020204" charset="-78"/>
            <a:cs typeface="Cairo" panose="020B0604020202020204" charset="-78"/>
          </a:endParaRPr>
        </a:p>
      </dgm:t>
    </dgm:pt>
    <dgm:pt modelId="{475EEA93-EB30-4202-8FDA-BE14FF1484A1}" type="parTrans" cxnId="{77FDBFB6-428B-460F-9013-524545A37B54}">
      <dgm:prSet/>
      <dgm:spPr/>
      <dgm:t>
        <a:bodyPr/>
        <a:lstStyle/>
        <a:p>
          <a:endParaRPr lang="es-CO"/>
        </a:p>
      </dgm:t>
    </dgm:pt>
    <dgm:pt modelId="{61F99470-8F5C-4726-B4D0-B7076B8BB0FB}" type="sibTrans" cxnId="{77FDBFB6-428B-460F-9013-524545A37B54}">
      <dgm:prSet/>
      <dgm:spPr/>
      <dgm:t>
        <a:bodyPr/>
        <a:lstStyle/>
        <a:p>
          <a:endParaRPr lang="es-CO"/>
        </a:p>
      </dgm:t>
    </dgm:pt>
    <dgm:pt modelId="{61457909-DDC8-4E2E-955D-87A62ABE91B5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sz="1200" b="1" dirty="0">
              <a:latin typeface="Cairo" panose="020B0604020202020204" charset="-78"/>
              <a:cs typeface="Cairo" panose="020B0604020202020204" charset="-78"/>
            </a:rPr>
            <a:t>Recursos</a:t>
          </a:r>
        </a:p>
      </dgm:t>
    </dgm:pt>
    <dgm:pt modelId="{3286DD75-3AE0-4DD6-AD6F-EAEDF1615DD2}" type="parTrans" cxnId="{1E8F59BB-D2C1-4ADB-B8E6-B52765E99DD7}">
      <dgm:prSet/>
      <dgm:spPr/>
      <dgm:t>
        <a:bodyPr/>
        <a:lstStyle/>
        <a:p>
          <a:endParaRPr lang="es-CO"/>
        </a:p>
      </dgm:t>
    </dgm:pt>
    <dgm:pt modelId="{BCFA4D3B-FFE1-49E1-8D85-868FCBA51975}" type="sibTrans" cxnId="{1E8F59BB-D2C1-4ADB-B8E6-B52765E99DD7}">
      <dgm:prSet/>
      <dgm:spPr/>
      <dgm:t>
        <a:bodyPr/>
        <a:lstStyle/>
        <a:p>
          <a:endParaRPr lang="es-CO"/>
        </a:p>
      </dgm:t>
    </dgm:pt>
    <dgm:pt modelId="{CA41DADB-C15A-49F4-B197-1BF428BCCE6D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sz="1200" b="1" dirty="0">
              <a:latin typeface="Cairo" panose="020B0604020202020204" charset="-78"/>
              <a:cs typeface="Cairo" panose="020B0604020202020204" charset="-78"/>
            </a:rPr>
            <a:t>Tiempo</a:t>
          </a:r>
        </a:p>
      </dgm:t>
    </dgm:pt>
    <dgm:pt modelId="{F1B633A5-CBD6-43EA-9824-887F8761521E}" type="parTrans" cxnId="{47AA79C1-6E8D-492F-B55D-32C9B171AD9D}">
      <dgm:prSet/>
      <dgm:spPr/>
      <dgm:t>
        <a:bodyPr/>
        <a:lstStyle/>
        <a:p>
          <a:endParaRPr lang="es-CO"/>
        </a:p>
      </dgm:t>
    </dgm:pt>
    <dgm:pt modelId="{67180525-75ED-4C9B-BFD2-B565303DDA39}" type="sibTrans" cxnId="{47AA79C1-6E8D-492F-B55D-32C9B171AD9D}">
      <dgm:prSet/>
      <dgm:spPr/>
      <dgm:t>
        <a:bodyPr/>
        <a:lstStyle/>
        <a:p>
          <a:endParaRPr lang="es-CO"/>
        </a:p>
      </dgm:t>
    </dgm:pt>
    <dgm:pt modelId="{2519E581-661F-44E8-A9C7-0D04720F998C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latin typeface="Cairo" panose="020B0604020202020204" charset="-78"/>
              <a:cs typeface="Cairo" panose="020B0604020202020204" charset="-78"/>
            </a:rPr>
            <a:t>Mejora del sistema de Gestión de la Calidad</a:t>
          </a:r>
          <a:endParaRPr lang="es-CO" sz="1200" dirty="0">
            <a:latin typeface="Cairo" panose="020B0604020202020204" charset="-78"/>
            <a:cs typeface="Cairo" panose="020B0604020202020204" charset="-78"/>
          </a:endParaRPr>
        </a:p>
      </dgm:t>
    </dgm:pt>
    <dgm:pt modelId="{13A20205-7134-484E-974B-78C48850778C}" type="parTrans" cxnId="{FC3EEED7-B11F-4217-B400-CA24E7756A5D}">
      <dgm:prSet/>
      <dgm:spPr/>
      <dgm:t>
        <a:bodyPr/>
        <a:lstStyle/>
        <a:p>
          <a:endParaRPr lang="es-CO"/>
        </a:p>
      </dgm:t>
    </dgm:pt>
    <dgm:pt modelId="{CBA1B507-F51B-4005-9FD5-E9DB394FCA31}" type="sibTrans" cxnId="{FC3EEED7-B11F-4217-B400-CA24E7756A5D}">
      <dgm:prSet/>
      <dgm:spPr/>
      <dgm:t>
        <a:bodyPr/>
        <a:lstStyle/>
        <a:p>
          <a:endParaRPr lang="es-CO"/>
        </a:p>
      </dgm:t>
    </dgm:pt>
    <dgm:pt modelId="{292EC7DD-0B11-416D-929D-823D61E4D68A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latin typeface="Cairo" panose="020B0604020202020204" charset="-78"/>
              <a:cs typeface="Cairo" panose="020B0604020202020204" charset="-78"/>
            </a:rPr>
            <a:t>Acuerdo y mejoras en la selección de los proveedores</a:t>
          </a:r>
          <a:endParaRPr lang="es-CO" sz="1200" dirty="0">
            <a:latin typeface="Cairo" panose="020B0604020202020204" charset="-78"/>
            <a:cs typeface="Cairo" panose="020B0604020202020204" charset="-78"/>
          </a:endParaRPr>
        </a:p>
      </dgm:t>
    </dgm:pt>
    <dgm:pt modelId="{8E81F414-2CC4-45E2-B22E-4472172DD098}" type="parTrans" cxnId="{F944A83C-5D78-4DA9-B4B2-64BDA20F0830}">
      <dgm:prSet/>
      <dgm:spPr/>
      <dgm:t>
        <a:bodyPr/>
        <a:lstStyle/>
        <a:p>
          <a:endParaRPr lang="es-CO"/>
        </a:p>
      </dgm:t>
    </dgm:pt>
    <dgm:pt modelId="{94402A9A-0C13-47C9-9124-CCAA8C0248D3}" type="sibTrans" cxnId="{F944A83C-5D78-4DA9-B4B2-64BDA20F0830}">
      <dgm:prSet/>
      <dgm:spPr/>
      <dgm:t>
        <a:bodyPr/>
        <a:lstStyle/>
        <a:p>
          <a:endParaRPr lang="es-CO"/>
        </a:p>
      </dgm:t>
    </dgm:pt>
    <dgm:pt modelId="{B76453CE-3AF2-4E7B-A6F7-51C9AFB37C19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latin typeface="Cairo" panose="020B0604020202020204" charset="-78"/>
              <a:cs typeface="Cairo" panose="020B0604020202020204" charset="-78"/>
            </a:rPr>
            <a:t>Mejoras en los tiempos y aprobación del proyecto</a:t>
          </a:r>
          <a:endParaRPr lang="es-CO" sz="1200" dirty="0">
            <a:latin typeface="Cairo" panose="020B0604020202020204" charset="-78"/>
            <a:cs typeface="Cairo" panose="020B0604020202020204" charset="-78"/>
          </a:endParaRPr>
        </a:p>
      </dgm:t>
    </dgm:pt>
    <dgm:pt modelId="{C3B39762-10B0-40B3-90B7-46F7EC761F00}" type="parTrans" cxnId="{1F347E63-101B-4BA2-AA6F-15051720A6F2}">
      <dgm:prSet/>
      <dgm:spPr/>
      <dgm:t>
        <a:bodyPr/>
        <a:lstStyle/>
        <a:p>
          <a:endParaRPr lang="es-CO"/>
        </a:p>
      </dgm:t>
    </dgm:pt>
    <dgm:pt modelId="{AC9E9419-E67F-4055-88EF-7EF9EDD57D8B}" type="sibTrans" cxnId="{1F347E63-101B-4BA2-AA6F-15051720A6F2}">
      <dgm:prSet/>
      <dgm:spPr/>
      <dgm:t>
        <a:bodyPr/>
        <a:lstStyle/>
        <a:p>
          <a:endParaRPr lang="es-CO"/>
        </a:p>
      </dgm:t>
    </dgm:pt>
    <dgm:pt modelId="{55B8B0CA-8395-4DF5-B93E-37123AA0A29D}" type="pres">
      <dgm:prSet presAssocID="{CE4DC295-3D01-4834-9592-71FB4CD06C19}" presName="diagram" presStyleCnt="0">
        <dgm:presLayoutVars>
          <dgm:dir/>
          <dgm:resizeHandles val="exact"/>
        </dgm:presLayoutVars>
      </dgm:prSet>
      <dgm:spPr/>
    </dgm:pt>
    <dgm:pt modelId="{F9E480DB-E2F6-45F1-86A4-8FA6BF7041BE}" type="pres">
      <dgm:prSet presAssocID="{8ED16F9B-AF5B-477D-A961-1FB8AF7F227C}" presName="node" presStyleLbl="node1" presStyleIdx="0" presStyleCnt="3" custScaleX="129953">
        <dgm:presLayoutVars>
          <dgm:bulletEnabled val="1"/>
        </dgm:presLayoutVars>
      </dgm:prSet>
      <dgm:spPr/>
    </dgm:pt>
    <dgm:pt modelId="{9F1564EA-DB31-4CC8-A296-623283CBE9F8}" type="pres">
      <dgm:prSet presAssocID="{61F99470-8F5C-4726-B4D0-B7076B8BB0FB}" presName="sibTrans" presStyleCnt="0"/>
      <dgm:spPr/>
    </dgm:pt>
    <dgm:pt modelId="{5F8F2151-4616-4BEA-8BEA-00E672C007C9}" type="pres">
      <dgm:prSet presAssocID="{61457909-DDC8-4E2E-955D-87A62ABE91B5}" presName="node" presStyleLbl="node1" presStyleIdx="1" presStyleCnt="3" custScaleX="129953">
        <dgm:presLayoutVars>
          <dgm:bulletEnabled val="1"/>
        </dgm:presLayoutVars>
      </dgm:prSet>
      <dgm:spPr/>
    </dgm:pt>
    <dgm:pt modelId="{72B53303-2E2F-4F95-83FB-0C4AA12D3992}" type="pres">
      <dgm:prSet presAssocID="{BCFA4D3B-FFE1-49E1-8D85-868FCBA51975}" presName="sibTrans" presStyleCnt="0"/>
      <dgm:spPr/>
    </dgm:pt>
    <dgm:pt modelId="{F6097473-0422-4850-AD6E-D2E6C84661AC}" type="pres">
      <dgm:prSet presAssocID="{CA41DADB-C15A-49F4-B197-1BF428BCCE6D}" presName="node" presStyleLbl="node1" presStyleIdx="2" presStyleCnt="3" custScaleX="129953">
        <dgm:presLayoutVars>
          <dgm:bulletEnabled val="1"/>
        </dgm:presLayoutVars>
      </dgm:prSet>
      <dgm:spPr/>
    </dgm:pt>
  </dgm:ptLst>
  <dgm:cxnLst>
    <dgm:cxn modelId="{2412020D-8766-4E86-B8EB-3510D1803489}" type="presOf" srcId="{CA41DADB-C15A-49F4-B197-1BF428BCCE6D}" destId="{F6097473-0422-4850-AD6E-D2E6C84661AC}" srcOrd="0" destOrd="0" presId="urn:microsoft.com/office/officeart/2005/8/layout/default"/>
    <dgm:cxn modelId="{C86E0D1F-CBF5-4AF0-B2DE-2451C147BF6B}" type="presOf" srcId="{61457909-DDC8-4E2E-955D-87A62ABE91B5}" destId="{5F8F2151-4616-4BEA-8BEA-00E672C007C9}" srcOrd="0" destOrd="0" presId="urn:microsoft.com/office/officeart/2005/8/layout/default"/>
    <dgm:cxn modelId="{F944A83C-5D78-4DA9-B4B2-64BDA20F0830}" srcId="{61457909-DDC8-4E2E-955D-87A62ABE91B5}" destId="{292EC7DD-0B11-416D-929D-823D61E4D68A}" srcOrd="0" destOrd="0" parTransId="{8E81F414-2CC4-45E2-B22E-4472172DD098}" sibTransId="{94402A9A-0C13-47C9-9124-CCAA8C0248D3}"/>
    <dgm:cxn modelId="{5371B962-98D9-4AA6-85E6-B9BB788F0F41}" type="presOf" srcId="{CE4DC295-3D01-4834-9592-71FB4CD06C19}" destId="{55B8B0CA-8395-4DF5-B93E-37123AA0A29D}" srcOrd="0" destOrd="0" presId="urn:microsoft.com/office/officeart/2005/8/layout/default"/>
    <dgm:cxn modelId="{1F347E63-101B-4BA2-AA6F-15051720A6F2}" srcId="{CA41DADB-C15A-49F4-B197-1BF428BCCE6D}" destId="{B76453CE-3AF2-4E7B-A6F7-51C9AFB37C19}" srcOrd="0" destOrd="0" parTransId="{C3B39762-10B0-40B3-90B7-46F7EC761F00}" sibTransId="{AC9E9419-E67F-4055-88EF-7EF9EDD57D8B}"/>
    <dgm:cxn modelId="{7B1406A2-478F-4D9F-8F4F-ED13A6B1AEF7}" type="presOf" srcId="{B76453CE-3AF2-4E7B-A6F7-51C9AFB37C19}" destId="{F6097473-0422-4850-AD6E-D2E6C84661AC}" srcOrd="0" destOrd="1" presId="urn:microsoft.com/office/officeart/2005/8/layout/default"/>
    <dgm:cxn modelId="{60559DAD-AC84-4F03-8085-20054D9D16BB}" type="presOf" srcId="{8ED16F9B-AF5B-477D-A961-1FB8AF7F227C}" destId="{F9E480DB-E2F6-45F1-86A4-8FA6BF7041BE}" srcOrd="0" destOrd="0" presId="urn:microsoft.com/office/officeart/2005/8/layout/default"/>
    <dgm:cxn modelId="{8F0A18AF-F092-425D-B126-64A6A8DA3B59}" type="presOf" srcId="{292EC7DD-0B11-416D-929D-823D61E4D68A}" destId="{5F8F2151-4616-4BEA-8BEA-00E672C007C9}" srcOrd="0" destOrd="1" presId="urn:microsoft.com/office/officeart/2005/8/layout/default"/>
    <dgm:cxn modelId="{77FDBFB6-428B-460F-9013-524545A37B54}" srcId="{CE4DC295-3D01-4834-9592-71FB4CD06C19}" destId="{8ED16F9B-AF5B-477D-A961-1FB8AF7F227C}" srcOrd="0" destOrd="0" parTransId="{475EEA93-EB30-4202-8FDA-BE14FF1484A1}" sibTransId="{61F99470-8F5C-4726-B4D0-B7076B8BB0FB}"/>
    <dgm:cxn modelId="{1E8F59BB-D2C1-4ADB-B8E6-B52765E99DD7}" srcId="{CE4DC295-3D01-4834-9592-71FB4CD06C19}" destId="{61457909-DDC8-4E2E-955D-87A62ABE91B5}" srcOrd="1" destOrd="0" parTransId="{3286DD75-3AE0-4DD6-AD6F-EAEDF1615DD2}" sibTransId="{BCFA4D3B-FFE1-49E1-8D85-868FCBA51975}"/>
    <dgm:cxn modelId="{47AA79C1-6E8D-492F-B55D-32C9B171AD9D}" srcId="{CE4DC295-3D01-4834-9592-71FB4CD06C19}" destId="{CA41DADB-C15A-49F4-B197-1BF428BCCE6D}" srcOrd="2" destOrd="0" parTransId="{F1B633A5-CBD6-43EA-9824-887F8761521E}" sibTransId="{67180525-75ED-4C9B-BFD2-B565303DDA39}"/>
    <dgm:cxn modelId="{FC3EEED7-B11F-4217-B400-CA24E7756A5D}" srcId="{8ED16F9B-AF5B-477D-A961-1FB8AF7F227C}" destId="{2519E581-661F-44E8-A9C7-0D04720F998C}" srcOrd="0" destOrd="0" parTransId="{13A20205-7134-484E-974B-78C48850778C}" sibTransId="{CBA1B507-F51B-4005-9FD5-E9DB394FCA31}"/>
    <dgm:cxn modelId="{4FFF1EF7-7A10-45FD-8B2D-65E446D8F362}" type="presOf" srcId="{2519E581-661F-44E8-A9C7-0D04720F998C}" destId="{F9E480DB-E2F6-45F1-86A4-8FA6BF7041BE}" srcOrd="0" destOrd="1" presId="urn:microsoft.com/office/officeart/2005/8/layout/default"/>
    <dgm:cxn modelId="{E8A5160A-E1C9-4235-9576-B79822223E19}" type="presParOf" srcId="{55B8B0CA-8395-4DF5-B93E-37123AA0A29D}" destId="{F9E480DB-E2F6-45F1-86A4-8FA6BF7041BE}" srcOrd="0" destOrd="0" presId="urn:microsoft.com/office/officeart/2005/8/layout/default"/>
    <dgm:cxn modelId="{B7CEFF68-5BE2-431E-945C-BB7A1304FAFC}" type="presParOf" srcId="{55B8B0CA-8395-4DF5-B93E-37123AA0A29D}" destId="{9F1564EA-DB31-4CC8-A296-623283CBE9F8}" srcOrd="1" destOrd="0" presId="urn:microsoft.com/office/officeart/2005/8/layout/default"/>
    <dgm:cxn modelId="{6FA6F6D1-CEF5-478E-A879-9E357A649FF2}" type="presParOf" srcId="{55B8B0CA-8395-4DF5-B93E-37123AA0A29D}" destId="{5F8F2151-4616-4BEA-8BEA-00E672C007C9}" srcOrd="2" destOrd="0" presId="urn:microsoft.com/office/officeart/2005/8/layout/default"/>
    <dgm:cxn modelId="{EDDC5D68-FE6B-4556-AF2B-D2608D06584C}" type="presParOf" srcId="{55B8B0CA-8395-4DF5-B93E-37123AA0A29D}" destId="{72B53303-2E2F-4F95-83FB-0C4AA12D3992}" srcOrd="3" destOrd="0" presId="urn:microsoft.com/office/officeart/2005/8/layout/default"/>
    <dgm:cxn modelId="{80ED0C75-EECD-40CF-8987-D8BF1F49E83C}" type="presParOf" srcId="{55B8B0CA-8395-4DF5-B93E-37123AA0A29D}" destId="{F6097473-0422-4850-AD6E-D2E6C84661A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4DC295-3D01-4834-9592-71FB4CD06C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ED16F9B-AF5B-477D-A961-1FB8AF7F227C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None/>
          </a:pPr>
          <a:r>
            <a:rPr lang="es-CO" sz="1200" b="0" dirty="0">
              <a:latin typeface="Cairo" panose="020B0604020202020204" charset="-78"/>
              <a:cs typeface="Cairo" panose="020B0604020202020204" charset="-78"/>
            </a:rPr>
            <a:t>Alcance</a:t>
          </a:r>
        </a:p>
      </dgm:t>
    </dgm:pt>
    <dgm:pt modelId="{475EEA93-EB30-4202-8FDA-BE14FF1484A1}" type="parTrans" cxnId="{77FDBFB6-428B-460F-9013-524545A37B54}">
      <dgm:prSet/>
      <dgm:spPr/>
      <dgm:t>
        <a:bodyPr/>
        <a:lstStyle/>
        <a:p>
          <a:endParaRPr lang="es-CO"/>
        </a:p>
      </dgm:t>
    </dgm:pt>
    <dgm:pt modelId="{61F99470-8F5C-4726-B4D0-B7076B8BB0FB}" type="sibTrans" cxnId="{77FDBFB6-428B-460F-9013-524545A37B54}">
      <dgm:prSet/>
      <dgm:spPr/>
      <dgm:t>
        <a:bodyPr/>
        <a:lstStyle/>
        <a:p>
          <a:endParaRPr lang="es-CO"/>
        </a:p>
      </dgm:t>
    </dgm:pt>
    <dgm:pt modelId="{61457909-DDC8-4E2E-955D-87A62ABE91B5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sz="1200" b="1" dirty="0">
              <a:latin typeface="Cairo" panose="020B0604020202020204" charset="-78"/>
              <a:cs typeface="Cairo" panose="020B0604020202020204" charset="-78"/>
            </a:rPr>
            <a:t>Costo</a:t>
          </a:r>
        </a:p>
      </dgm:t>
    </dgm:pt>
    <dgm:pt modelId="{3286DD75-3AE0-4DD6-AD6F-EAEDF1615DD2}" type="parTrans" cxnId="{1E8F59BB-D2C1-4ADB-B8E6-B52765E99DD7}">
      <dgm:prSet/>
      <dgm:spPr/>
      <dgm:t>
        <a:bodyPr/>
        <a:lstStyle/>
        <a:p>
          <a:endParaRPr lang="es-CO"/>
        </a:p>
      </dgm:t>
    </dgm:pt>
    <dgm:pt modelId="{BCFA4D3B-FFE1-49E1-8D85-868FCBA51975}" type="sibTrans" cxnId="{1E8F59BB-D2C1-4ADB-B8E6-B52765E99DD7}">
      <dgm:prSet/>
      <dgm:spPr/>
      <dgm:t>
        <a:bodyPr/>
        <a:lstStyle/>
        <a:p>
          <a:endParaRPr lang="es-CO"/>
        </a:p>
      </dgm:t>
    </dgm:pt>
    <dgm:pt modelId="{2519E581-661F-44E8-A9C7-0D04720F998C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latin typeface="Cairo" panose="020B0604020202020204" charset="-78"/>
              <a:cs typeface="Cairo" panose="020B0604020202020204" charset="-78"/>
            </a:rPr>
            <a:t>Plantear claramente el objetivo y alcance del proyecto</a:t>
          </a:r>
          <a:endParaRPr lang="es-CO" sz="1200" dirty="0">
            <a:latin typeface="Cairo" panose="020B0604020202020204" charset="-78"/>
            <a:cs typeface="Cairo" panose="020B0604020202020204" charset="-78"/>
          </a:endParaRPr>
        </a:p>
      </dgm:t>
    </dgm:pt>
    <dgm:pt modelId="{13A20205-7134-484E-974B-78C48850778C}" type="parTrans" cxnId="{FC3EEED7-B11F-4217-B400-CA24E7756A5D}">
      <dgm:prSet/>
      <dgm:spPr/>
      <dgm:t>
        <a:bodyPr/>
        <a:lstStyle/>
        <a:p>
          <a:endParaRPr lang="es-CO"/>
        </a:p>
      </dgm:t>
    </dgm:pt>
    <dgm:pt modelId="{CBA1B507-F51B-4005-9FD5-E9DB394FCA31}" type="sibTrans" cxnId="{FC3EEED7-B11F-4217-B400-CA24E7756A5D}">
      <dgm:prSet/>
      <dgm:spPr/>
      <dgm:t>
        <a:bodyPr/>
        <a:lstStyle/>
        <a:p>
          <a:endParaRPr lang="es-CO"/>
        </a:p>
      </dgm:t>
    </dgm:pt>
    <dgm:pt modelId="{292EC7DD-0B11-416D-929D-823D61E4D68A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dirty="0">
              <a:latin typeface="Cairo" panose="020B0604020202020204" charset="-78"/>
              <a:cs typeface="Cairo" panose="020B0604020202020204" charset="-78"/>
            </a:rPr>
            <a:t>Revisión mas detallada del presupuesto</a:t>
          </a:r>
          <a:endParaRPr lang="es-CO" sz="1200" dirty="0">
            <a:latin typeface="Cairo" panose="020B0604020202020204" charset="-78"/>
            <a:cs typeface="Cairo" panose="020B0604020202020204" charset="-78"/>
          </a:endParaRPr>
        </a:p>
      </dgm:t>
    </dgm:pt>
    <dgm:pt modelId="{8E81F414-2CC4-45E2-B22E-4472172DD098}" type="parTrans" cxnId="{F944A83C-5D78-4DA9-B4B2-64BDA20F0830}">
      <dgm:prSet/>
      <dgm:spPr/>
      <dgm:t>
        <a:bodyPr/>
        <a:lstStyle/>
        <a:p>
          <a:endParaRPr lang="es-CO"/>
        </a:p>
      </dgm:t>
    </dgm:pt>
    <dgm:pt modelId="{94402A9A-0C13-47C9-9124-CCAA8C0248D3}" type="sibTrans" cxnId="{F944A83C-5D78-4DA9-B4B2-64BDA20F0830}">
      <dgm:prSet/>
      <dgm:spPr/>
      <dgm:t>
        <a:bodyPr/>
        <a:lstStyle/>
        <a:p>
          <a:endParaRPr lang="es-CO"/>
        </a:p>
      </dgm:t>
    </dgm:pt>
    <dgm:pt modelId="{8CFC89FD-1F04-4014-A8C0-B396B8E0ADEB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sz="1200" b="1" dirty="0">
              <a:latin typeface="Cairo" panose="020B0604020202020204" charset="-78"/>
              <a:cs typeface="Cairo" panose="020B0604020202020204" charset="-78"/>
            </a:rPr>
            <a:t>Cronograma</a:t>
          </a:r>
        </a:p>
      </dgm:t>
    </dgm:pt>
    <dgm:pt modelId="{5B1B9302-051A-4A37-B7E3-A20B5A8D4A1A}" type="parTrans" cxnId="{4B25C1C6-B3B0-4B01-8F39-1620E11DFD16}">
      <dgm:prSet/>
      <dgm:spPr/>
      <dgm:t>
        <a:bodyPr/>
        <a:lstStyle/>
        <a:p>
          <a:endParaRPr lang="es-CO"/>
        </a:p>
      </dgm:t>
    </dgm:pt>
    <dgm:pt modelId="{5988C895-7D6C-451D-83F4-E9DADDBA106E}" type="sibTrans" cxnId="{4B25C1C6-B3B0-4B01-8F39-1620E11DFD16}">
      <dgm:prSet/>
      <dgm:spPr/>
      <dgm:t>
        <a:bodyPr/>
        <a:lstStyle/>
        <a:p>
          <a:endParaRPr lang="es-CO"/>
        </a:p>
      </dgm:t>
    </dgm:pt>
    <dgm:pt modelId="{E9A81613-5BEF-4539-B6CB-55BA92532A6B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sz="1200" dirty="0">
              <a:latin typeface="Cairo" panose="020B0604020202020204" charset="-78"/>
              <a:cs typeface="Cairo" panose="020B0604020202020204" charset="-78"/>
            </a:rPr>
            <a:t>Sin una buena desagregación de tareas el proyecto tiende a no cumplir exitosamente su alcance</a:t>
          </a:r>
          <a:endParaRPr lang="es-CO" sz="1200" b="1" dirty="0">
            <a:latin typeface="Cairo" panose="020B0604020202020204" charset="-78"/>
            <a:cs typeface="Cairo" panose="020B0604020202020204" charset="-78"/>
          </a:endParaRPr>
        </a:p>
      </dgm:t>
    </dgm:pt>
    <dgm:pt modelId="{BB043B2E-4EF6-4A77-8E3C-7BCDDBCD3C2E}" type="parTrans" cxnId="{ED99D662-0A8A-4779-966A-39681EECC57B}">
      <dgm:prSet/>
      <dgm:spPr/>
      <dgm:t>
        <a:bodyPr/>
        <a:lstStyle/>
        <a:p>
          <a:endParaRPr lang="es-CO"/>
        </a:p>
      </dgm:t>
    </dgm:pt>
    <dgm:pt modelId="{B410D9DF-99DE-47BA-A1B6-84F453961CFB}" type="sibTrans" cxnId="{ED99D662-0A8A-4779-966A-39681EECC57B}">
      <dgm:prSet/>
      <dgm:spPr/>
      <dgm:t>
        <a:bodyPr/>
        <a:lstStyle/>
        <a:p>
          <a:endParaRPr lang="es-CO"/>
        </a:p>
      </dgm:t>
    </dgm:pt>
    <dgm:pt modelId="{55B8B0CA-8395-4DF5-B93E-37123AA0A29D}" type="pres">
      <dgm:prSet presAssocID="{CE4DC295-3D01-4834-9592-71FB4CD06C19}" presName="diagram" presStyleCnt="0">
        <dgm:presLayoutVars>
          <dgm:dir/>
          <dgm:resizeHandles val="exact"/>
        </dgm:presLayoutVars>
      </dgm:prSet>
      <dgm:spPr/>
    </dgm:pt>
    <dgm:pt modelId="{F9E480DB-E2F6-45F1-86A4-8FA6BF7041BE}" type="pres">
      <dgm:prSet presAssocID="{8ED16F9B-AF5B-477D-A961-1FB8AF7F227C}" presName="node" presStyleLbl="node1" presStyleIdx="0" presStyleCnt="3" custScaleX="129953">
        <dgm:presLayoutVars>
          <dgm:bulletEnabled val="1"/>
        </dgm:presLayoutVars>
      </dgm:prSet>
      <dgm:spPr/>
    </dgm:pt>
    <dgm:pt modelId="{9F1564EA-DB31-4CC8-A296-623283CBE9F8}" type="pres">
      <dgm:prSet presAssocID="{61F99470-8F5C-4726-B4D0-B7076B8BB0FB}" presName="sibTrans" presStyleCnt="0"/>
      <dgm:spPr/>
    </dgm:pt>
    <dgm:pt modelId="{5F8F2151-4616-4BEA-8BEA-00E672C007C9}" type="pres">
      <dgm:prSet presAssocID="{61457909-DDC8-4E2E-955D-87A62ABE91B5}" presName="node" presStyleLbl="node1" presStyleIdx="1" presStyleCnt="3" custScaleX="129953">
        <dgm:presLayoutVars>
          <dgm:bulletEnabled val="1"/>
        </dgm:presLayoutVars>
      </dgm:prSet>
      <dgm:spPr/>
    </dgm:pt>
    <dgm:pt modelId="{35BF32F7-C3CC-4315-86DD-C5223D062CEE}" type="pres">
      <dgm:prSet presAssocID="{BCFA4D3B-FFE1-49E1-8D85-868FCBA51975}" presName="sibTrans" presStyleCnt="0"/>
      <dgm:spPr/>
    </dgm:pt>
    <dgm:pt modelId="{33397C08-5E55-4F6D-A93F-C1F59A021FDA}" type="pres">
      <dgm:prSet presAssocID="{8CFC89FD-1F04-4014-A8C0-B396B8E0ADEB}" presName="node" presStyleLbl="node1" presStyleIdx="2" presStyleCnt="3" custScaleX="129953">
        <dgm:presLayoutVars>
          <dgm:bulletEnabled val="1"/>
        </dgm:presLayoutVars>
      </dgm:prSet>
      <dgm:spPr/>
    </dgm:pt>
  </dgm:ptLst>
  <dgm:cxnLst>
    <dgm:cxn modelId="{C86E0D1F-CBF5-4AF0-B2DE-2451C147BF6B}" type="presOf" srcId="{61457909-DDC8-4E2E-955D-87A62ABE91B5}" destId="{5F8F2151-4616-4BEA-8BEA-00E672C007C9}" srcOrd="0" destOrd="0" presId="urn:microsoft.com/office/officeart/2005/8/layout/default"/>
    <dgm:cxn modelId="{DE52A02F-B299-46C1-A740-B9408D7E0417}" type="presOf" srcId="{E9A81613-5BEF-4539-B6CB-55BA92532A6B}" destId="{33397C08-5E55-4F6D-A93F-C1F59A021FDA}" srcOrd="0" destOrd="1" presId="urn:microsoft.com/office/officeart/2005/8/layout/default"/>
    <dgm:cxn modelId="{F944A83C-5D78-4DA9-B4B2-64BDA20F0830}" srcId="{61457909-DDC8-4E2E-955D-87A62ABE91B5}" destId="{292EC7DD-0B11-416D-929D-823D61E4D68A}" srcOrd="0" destOrd="0" parTransId="{8E81F414-2CC4-45E2-B22E-4472172DD098}" sibTransId="{94402A9A-0C13-47C9-9124-CCAA8C0248D3}"/>
    <dgm:cxn modelId="{5371B962-98D9-4AA6-85E6-B9BB788F0F41}" type="presOf" srcId="{CE4DC295-3D01-4834-9592-71FB4CD06C19}" destId="{55B8B0CA-8395-4DF5-B93E-37123AA0A29D}" srcOrd="0" destOrd="0" presId="urn:microsoft.com/office/officeart/2005/8/layout/default"/>
    <dgm:cxn modelId="{ED99D662-0A8A-4779-966A-39681EECC57B}" srcId="{8CFC89FD-1F04-4014-A8C0-B396B8E0ADEB}" destId="{E9A81613-5BEF-4539-B6CB-55BA92532A6B}" srcOrd="0" destOrd="0" parTransId="{BB043B2E-4EF6-4A77-8E3C-7BCDDBCD3C2E}" sibTransId="{B410D9DF-99DE-47BA-A1B6-84F453961CFB}"/>
    <dgm:cxn modelId="{745D1E57-C538-4AB8-B228-80717A899B54}" type="presOf" srcId="{8CFC89FD-1F04-4014-A8C0-B396B8E0ADEB}" destId="{33397C08-5E55-4F6D-A93F-C1F59A021FDA}" srcOrd="0" destOrd="0" presId="urn:microsoft.com/office/officeart/2005/8/layout/default"/>
    <dgm:cxn modelId="{60559DAD-AC84-4F03-8085-20054D9D16BB}" type="presOf" srcId="{8ED16F9B-AF5B-477D-A961-1FB8AF7F227C}" destId="{F9E480DB-E2F6-45F1-86A4-8FA6BF7041BE}" srcOrd="0" destOrd="0" presId="urn:microsoft.com/office/officeart/2005/8/layout/default"/>
    <dgm:cxn modelId="{8F0A18AF-F092-425D-B126-64A6A8DA3B59}" type="presOf" srcId="{292EC7DD-0B11-416D-929D-823D61E4D68A}" destId="{5F8F2151-4616-4BEA-8BEA-00E672C007C9}" srcOrd="0" destOrd="1" presId="urn:microsoft.com/office/officeart/2005/8/layout/default"/>
    <dgm:cxn modelId="{77FDBFB6-428B-460F-9013-524545A37B54}" srcId="{CE4DC295-3D01-4834-9592-71FB4CD06C19}" destId="{8ED16F9B-AF5B-477D-A961-1FB8AF7F227C}" srcOrd="0" destOrd="0" parTransId="{475EEA93-EB30-4202-8FDA-BE14FF1484A1}" sibTransId="{61F99470-8F5C-4726-B4D0-B7076B8BB0FB}"/>
    <dgm:cxn modelId="{1E8F59BB-D2C1-4ADB-B8E6-B52765E99DD7}" srcId="{CE4DC295-3D01-4834-9592-71FB4CD06C19}" destId="{61457909-DDC8-4E2E-955D-87A62ABE91B5}" srcOrd="1" destOrd="0" parTransId="{3286DD75-3AE0-4DD6-AD6F-EAEDF1615DD2}" sibTransId="{BCFA4D3B-FFE1-49E1-8D85-868FCBA51975}"/>
    <dgm:cxn modelId="{4B25C1C6-B3B0-4B01-8F39-1620E11DFD16}" srcId="{CE4DC295-3D01-4834-9592-71FB4CD06C19}" destId="{8CFC89FD-1F04-4014-A8C0-B396B8E0ADEB}" srcOrd="2" destOrd="0" parTransId="{5B1B9302-051A-4A37-B7E3-A20B5A8D4A1A}" sibTransId="{5988C895-7D6C-451D-83F4-E9DADDBA106E}"/>
    <dgm:cxn modelId="{FC3EEED7-B11F-4217-B400-CA24E7756A5D}" srcId="{8ED16F9B-AF5B-477D-A961-1FB8AF7F227C}" destId="{2519E581-661F-44E8-A9C7-0D04720F998C}" srcOrd="0" destOrd="0" parTransId="{13A20205-7134-484E-974B-78C48850778C}" sibTransId="{CBA1B507-F51B-4005-9FD5-E9DB394FCA31}"/>
    <dgm:cxn modelId="{4FFF1EF7-7A10-45FD-8B2D-65E446D8F362}" type="presOf" srcId="{2519E581-661F-44E8-A9C7-0D04720F998C}" destId="{F9E480DB-E2F6-45F1-86A4-8FA6BF7041BE}" srcOrd="0" destOrd="1" presId="urn:microsoft.com/office/officeart/2005/8/layout/default"/>
    <dgm:cxn modelId="{E8A5160A-E1C9-4235-9576-B79822223E19}" type="presParOf" srcId="{55B8B0CA-8395-4DF5-B93E-37123AA0A29D}" destId="{F9E480DB-E2F6-45F1-86A4-8FA6BF7041BE}" srcOrd="0" destOrd="0" presId="urn:microsoft.com/office/officeart/2005/8/layout/default"/>
    <dgm:cxn modelId="{B7CEFF68-5BE2-431E-945C-BB7A1304FAFC}" type="presParOf" srcId="{55B8B0CA-8395-4DF5-B93E-37123AA0A29D}" destId="{9F1564EA-DB31-4CC8-A296-623283CBE9F8}" srcOrd="1" destOrd="0" presId="urn:microsoft.com/office/officeart/2005/8/layout/default"/>
    <dgm:cxn modelId="{6FA6F6D1-CEF5-478E-A879-9E357A649FF2}" type="presParOf" srcId="{55B8B0CA-8395-4DF5-B93E-37123AA0A29D}" destId="{5F8F2151-4616-4BEA-8BEA-00E672C007C9}" srcOrd="2" destOrd="0" presId="urn:microsoft.com/office/officeart/2005/8/layout/default"/>
    <dgm:cxn modelId="{862ABAC7-DD57-4912-B012-49575327D2B5}" type="presParOf" srcId="{55B8B0CA-8395-4DF5-B93E-37123AA0A29D}" destId="{35BF32F7-C3CC-4315-86DD-C5223D062CEE}" srcOrd="3" destOrd="0" presId="urn:microsoft.com/office/officeart/2005/8/layout/default"/>
    <dgm:cxn modelId="{1FB2E65A-CE17-474A-8975-D91FAA9F2BA6}" type="presParOf" srcId="{55B8B0CA-8395-4DF5-B93E-37123AA0A29D}" destId="{33397C08-5E55-4F6D-A93F-C1F59A021FD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54479-B50A-474D-99F4-709C24081EAA}">
      <dsp:nvSpPr>
        <dsp:cNvPr id="0" name=""/>
        <dsp:cNvSpPr/>
      </dsp:nvSpPr>
      <dsp:spPr>
        <a:xfrm>
          <a:off x="2341" y="591625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Integridad de la información</a:t>
          </a:r>
        </a:p>
      </dsp:txBody>
      <dsp:txXfrm>
        <a:off x="2341" y="591625"/>
        <a:ext cx="1857639" cy="1114583"/>
      </dsp:txXfrm>
    </dsp:sp>
    <dsp:sp modelId="{BEB4F16C-A466-429C-A473-4FAE3CDC3CE7}">
      <dsp:nvSpPr>
        <dsp:cNvPr id="0" name=""/>
        <dsp:cNvSpPr/>
      </dsp:nvSpPr>
      <dsp:spPr>
        <a:xfrm>
          <a:off x="2045745" y="591625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Procesos eficaces y eficientes</a:t>
          </a:r>
        </a:p>
      </dsp:txBody>
      <dsp:txXfrm>
        <a:off x="2045745" y="591625"/>
        <a:ext cx="1857639" cy="1114583"/>
      </dsp:txXfrm>
    </dsp:sp>
    <dsp:sp modelId="{0995B46E-8162-476D-A230-AF3B190D801B}">
      <dsp:nvSpPr>
        <dsp:cNvPr id="0" name=""/>
        <dsp:cNvSpPr/>
      </dsp:nvSpPr>
      <dsp:spPr>
        <a:xfrm>
          <a:off x="4089148" y="591625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Apropiado fujo de dinero</a:t>
          </a:r>
        </a:p>
      </dsp:txBody>
      <dsp:txXfrm>
        <a:off x="4089148" y="591625"/>
        <a:ext cx="1857639" cy="1114583"/>
      </dsp:txXfrm>
    </dsp:sp>
    <dsp:sp modelId="{F8F57EB8-0478-43C2-B10B-E7B91076B48F}">
      <dsp:nvSpPr>
        <dsp:cNvPr id="0" name=""/>
        <dsp:cNvSpPr/>
      </dsp:nvSpPr>
      <dsp:spPr>
        <a:xfrm>
          <a:off x="6132551" y="591625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Jerarquía establecida</a:t>
          </a:r>
        </a:p>
      </dsp:txBody>
      <dsp:txXfrm>
        <a:off x="6132551" y="591625"/>
        <a:ext cx="1857639" cy="1114583"/>
      </dsp:txXfrm>
    </dsp:sp>
    <dsp:sp modelId="{269189D6-1E9B-4BA1-B3BE-37460B8B03DF}">
      <dsp:nvSpPr>
        <dsp:cNvPr id="0" name=""/>
        <dsp:cNvSpPr/>
      </dsp:nvSpPr>
      <dsp:spPr>
        <a:xfrm>
          <a:off x="1024043" y="1891972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Respaldo efectivo de información</a:t>
          </a:r>
        </a:p>
      </dsp:txBody>
      <dsp:txXfrm>
        <a:off x="1024043" y="1891972"/>
        <a:ext cx="1857639" cy="1114583"/>
      </dsp:txXfrm>
    </dsp:sp>
    <dsp:sp modelId="{7E810A95-7AF3-4CF9-8804-4BA47D5768D2}">
      <dsp:nvSpPr>
        <dsp:cNvPr id="0" name=""/>
        <dsp:cNvSpPr/>
      </dsp:nvSpPr>
      <dsp:spPr>
        <a:xfrm>
          <a:off x="3067446" y="1891972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Más alta rentabilidad para la empresa</a:t>
          </a:r>
        </a:p>
      </dsp:txBody>
      <dsp:txXfrm>
        <a:off x="3067446" y="1891972"/>
        <a:ext cx="1857639" cy="1114583"/>
      </dsp:txXfrm>
    </dsp:sp>
    <dsp:sp modelId="{5913490E-B90C-4C68-A6C1-964B21E33C93}">
      <dsp:nvSpPr>
        <dsp:cNvPr id="0" name=""/>
        <dsp:cNvSpPr/>
      </dsp:nvSpPr>
      <dsp:spPr>
        <a:xfrm>
          <a:off x="5110850" y="1891972"/>
          <a:ext cx="1857639" cy="11145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336699"/>
              </a:solidFill>
              <a:latin typeface="Cairo" panose="020B0604020202020204" charset="-78"/>
              <a:cs typeface="Cairo" panose="020B0604020202020204" charset="-78"/>
            </a:rPr>
            <a:t>Adecuada distribución laboral</a:t>
          </a:r>
        </a:p>
      </dsp:txBody>
      <dsp:txXfrm>
        <a:off x="5110850" y="1891972"/>
        <a:ext cx="1857639" cy="11145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E685D-523C-453B-BBDF-59B1A5900919}">
      <dsp:nvSpPr>
        <dsp:cNvPr id="0" name=""/>
        <dsp:cNvSpPr/>
      </dsp:nvSpPr>
      <dsp:spPr>
        <a:xfrm>
          <a:off x="1736384" y="1280116"/>
          <a:ext cx="91440" cy="2383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0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56703-E478-4EB3-9322-D9DA23FE0CD9}">
      <dsp:nvSpPr>
        <dsp:cNvPr id="0" name=""/>
        <dsp:cNvSpPr/>
      </dsp:nvSpPr>
      <dsp:spPr>
        <a:xfrm>
          <a:off x="1204187" y="521498"/>
          <a:ext cx="577916" cy="238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398"/>
              </a:lnTo>
              <a:lnTo>
                <a:pt x="577916" y="162398"/>
              </a:lnTo>
              <a:lnTo>
                <a:pt x="577916" y="23830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CE1B0-5EE6-49A8-B026-2198DFB73DD9}">
      <dsp:nvSpPr>
        <dsp:cNvPr id="0" name=""/>
        <dsp:cNvSpPr/>
      </dsp:nvSpPr>
      <dsp:spPr>
        <a:xfrm>
          <a:off x="580551" y="2038734"/>
          <a:ext cx="91440" cy="2383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0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5009C-02B8-4B97-BD73-45832D960FDA}">
      <dsp:nvSpPr>
        <dsp:cNvPr id="0" name=""/>
        <dsp:cNvSpPr/>
      </dsp:nvSpPr>
      <dsp:spPr>
        <a:xfrm>
          <a:off x="580551" y="1280116"/>
          <a:ext cx="91440" cy="2383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30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7BF9F6-4491-4264-B1DA-7942E58F5580}">
      <dsp:nvSpPr>
        <dsp:cNvPr id="0" name=""/>
        <dsp:cNvSpPr/>
      </dsp:nvSpPr>
      <dsp:spPr>
        <a:xfrm>
          <a:off x="626271" y="521498"/>
          <a:ext cx="577916" cy="238305"/>
        </a:xfrm>
        <a:custGeom>
          <a:avLst/>
          <a:gdLst/>
          <a:ahLst/>
          <a:cxnLst/>
          <a:rect l="0" t="0" r="0" b="0"/>
          <a:pathLst>
            <a:path>
              <a:moveTo>
                <a:pt x="577916" y="0"/>
              </a:moveTo>
              <a:lnTo>
                <a:pt x="577916" y="162398"/>
              </a:lnTo>
              <a:lnTo>
                <a:pt x="0" y="162398"/>
              </a:lnTo>
              <a:lnTo>
                <a:pt x="0" y="23830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53BBC9-168A-4C11-BE7B-00395E4C84A3}">
      <dsp:nvSpPr>
        <dsp:cNvPr id="0" name=""/>
        <dsp:cNvSpPr/>
      </dsp:nvSpPr>
      <dsp:spPr>
        <a:xfrm>
          <a:off x="717314" y="1185"/>
          <a:ext cx="973746" cy="520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F61DC2-89B0-4774-8B15-C0C38A616B93}">
      <dsp:nvSpPr>
        <dsp:cNvPr id="0" name=""/>
        <dsp:cNvSpPr/>
      </dsp:nvSpPr>
      <dsp:spPr>
        <a:xfrm>
          <a:off x="808358" y="87677"/>
          <a:ext cx="973746" cy="5203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Gerente de Proyecto</a:t>
          </a:r>
        </a:p>
      </dsp:txBody>
      <dsp:txXfrm>
        <a:off x="823597" y="102916"/>
        <a:ext cx="943268" cy="489834"/>
      </dsp:txXfrm>
    </dsp:sp>
    <dsp:sp modelId="{331AC031-4E1B-4BC8-A076-3104F46652A5}">
      <dsp:nvSpPr>
        <dsp:cNvPr id="0" name=""/>
        <dsp:cNvSpPr/>
      </dsp:nvSpPr>
      <dsp:spPr>
        <a:xfrm>
          <a:off x="139398" y="759804"/>
          <a:ext cx="973746" cy="520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9B986-B737-43D1-9B12-35635DA69546}">
      <dsp:nvSpPr>
        <dsp:cNvPr id="0" name=""/>
        <dsp:cNvSpPr/>
      </dsp:nvSpPr>
      <dsp:spPr>
        <a:xfrm>
          <a:off x="230441" y="846295"/>
          <a:ext cx="973746" cy="5203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Gerente Funcional</a:t>
          </a:r>
        </a:p>
      </dsp:txBody>
      <dsp:txXfrm>
        <a:off x="245680" y="861534"/>
        <a:ext cx="943268" cy="489834"/>
      </dsp:txXfrm>
    </dsp:sp>
    <dsp:sp modelId="{AF57AB57-9DA3-4D16-976A-273AFEF3D894}">
      <dsp:nvSpPr>
        <dsp:cNvPr id="0" name=""/>
        <dsp:cNvSpPr/>
      </dsp:nvSpPr>
      <dsp:spPr>
        <a:xfrm>
          <a:off x="139398" y="1518422"/>
          <a:ext cx="973746" cy="520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57436-118C-427D-935B-FDDFF377BD2A}">
      <dsp:nvSpPr>
        <dsp:cNvPr id="0" name=""/>
        <dsp:cNvSpPr/>
      </dsp:nvSpPr>
      <dsp:spPr>
        <a:xfrm>
          <a:off x="230441" y="1604913"/>
          <a:ext cx="973746" cy="5203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Jefe Administrativo</a:t>
          </a:r>
        </a:p>
      </dsp:txBody>
      <dsp:txXfrm>
        <a:off x="245680" y="1620152"/>
        <a:ext cx="943268" cy="489834"/>
      </dsp:txXfrm>
    </dsp:sp>
    <dsp:sp modelId="{B8C8D54C-AF02-45F4-980C-E689CFCF8CD6}">
      <dsp:nvSpPr>
        <dsp:cNvPr id="0" name=""/>
        <dsp:cNvSpPr/>
      </dsp:nvSpPr>
      <dsp:spPr>
        <a:xfrm>
          <a:off x="139398" y="2277040"/>
          <a:ext cx="973746" cy="520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1298F-EFEF-4E5A-90C6-3B205315A829}">
      <dsp:nvSpPr>
        <dsp:cNvPr id="0" name=""/>
        <dsp:cNvSpPr/>
      </dsp:nvSpPr>
      <dsp:spPr>
        <a:xfrm>
          <a:off x="230441" y="2363531"/>
          <a:ext cx="973746" cy="5203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Auxiliar Administrativo</a:t>
          </a:r>
        </a:p>
      </dsp:txBody>
      <dsp:txXfrm>
        <a:off x="245680" y="2378770"/>
        <a:ext cx="943268" cy="489834"/>
      </dsp:txXfrm>
    </dsp:sp>
    <dsp:sp modelId="{CFDB9785-3789-4F04-A1C2-8E9DD43DB3D4}">
      <dsp:nvSpPr>
        <dsp:cNvPr id="0" name=""/>
        <dsp:cNvSpPr/>
      </dsp:nvSpPr>
      <dsp:spPr>
        <a:xfrm>
          <a:off x="1295231" y="759804"/>
          <a:ext cx="973746" cy="520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27AC9-1C9D-4CDB-8465-176DE600A7A6}">
      <dsp:nvSpPr>
        <dsp:cNvPr id="0" name=""/>
        <dsp:cNvSpPr/>
      </dsp:nvSpPr>
      <dsp:spPr>
        <a:xfrm>
          <a:off x="1386274" y="846295"/>
          <a:ext cx="973746" cy="5203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Gerente Tecnología</a:t>
          </a:r>
        </a:p>
      </dsp:txBody>
      <dsp:txXfrm>
        <a:off x="1401513" y="861534"/>
        <a:ext cx="943268" cy="489834"/>
      </dsp:txXfrm>
    </dsp:sp>
    <dsp:sp modelId="{7DB91DEA-E4AB-4E2C-9E2A-FEA99908C66F}">
      <dsp:nvSpPr>
        <dsp:cNvPr id="0" name=""/>
        <dsp:cNvSpPr/>
      </dsp:nvSpPr>
      <dsp:spPr>
        <a:xfrm>
          <a:off x="1295231" y="1518422"/>
          <a:ext cx="973746" cy="520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D1C24-54B3-4C9F-8225-826E280C5CCD}">
      <dsp:nvSpPr>
        <dsp:cNvPr id="0" name=""/>
        <dsp:cNvSpPr/>
      </dsp:nvSpPr>
      <dsp:spPr>
        <a:xfrm>
          <a:off x="1386274" y="1604913"/>
          <a:ext cx="973746" cy="5203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Desarrolladores</a:t>
          </a:r>
        </a:p>
      </dsp:txBody>
      <dsp:txXfrm>
        <a:off x="1401513" y="1620152"/>
        <a:ext cx="943268" cy="489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737D9-D1D4-4026-9D25-F44F18DBC8ED}">
      <dsp:nvSpPr>
        <dsp:cNvPr id="0" name=""/>
        <dsp:cNvSpPr/>
      </dsp:nvSpPr>
      <dsp:spPr>
        <a:xfrm>
          <a:off x="8553586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1068F-91EC-4E64-B1A6-80D31F099EB9}">
      <dsp:nvSpPr>
        <dsp:cNvPr id="0" name=""/>
        <dsp:cNvSpPr/>
      </dsp:nvSpPr>
      <dsp:spPr>
        <a:xfrm>
          <a:off x="8553586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7CEFC-EA7F-47BA-B65D-16A7FA8B3D0B}">
      <dsp:nvSpPr>
        <dsp:cNvPr id="0" name=""/>
        <dsp:cNvSpPr/>
      </dsp:nvSpPr>
      <dsp:spPr>
        <a:xfrm>
          <a:off x="8688404" y="1509233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1C7C4-8395-4BC0-895E-B7DF844748A2}">
      <dsp:nvSpPr>
        <dsp:cNvPr id="0" name=""/>
        <dsp:cNvSpPr/>
      </dsp:nvSpPr>
      <dsp:spPr>
        <a:xfrm>
          <a:off x="4553932" y="1269932"/>
          <a:ext cx="41801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4180192" y="81109"/>
              </a:lnTo>
              <a:lnTo>
                <a:pt x="4180192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709305-01CA-47CB-A2FD-7E42228ABEDD}">
      <dsp:nvSpPr>
        <dsp:cNvPr id="0" name=""/>
        <dsp:cNvSpPr/>
      </dsp:nvSpPr>
      <dsp:spPr>
        <a:xfrm>
          <a:off x="8145763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87F32D-C330-4D30-B45D-EBC8CA1F7165}">
      <dsp:nvSpPr>
        <dsp:cNvPr id="0" name=""/>
        <dsp:cNvSpPr/>
      </dsp:nvSpPr>
      <dsp:spPr>
        <a:xfrm>
          <a:off x="8145763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2C7576-E1B4-434C-A062-620BC269393C}">
      <dsp:nvSpPr>
        <dsp:cNvPr id="0" name=""/>
        <dsp:cNvSpPr/>
      </dsp:nvSpPr>
      <dsp:spPr>
        <a:xfrm>
          <a:off x="8280580" y="1509233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83B5D-797F-4F12-8340-F31061550506}">
      <dsp:nvSpPr>
        <dsp:cNvPr id="0" name=""/>
        <dsp:cNvSpPr/>
      </dsp:nvSpPr>
      <dsp:spPr>
        <a:xfrm>
          <a:off x="4553932" y="1269932"/>
          <a:ext cx="37723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3772368" y="81109"/>
              </a:lnTo>
              <a:lnTo>
                <a:pt x="3772368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8453C0-C06E-49DE-9F2B-D3BF8F4F09E5}">
      <dsp:nvSpPr>
        <dsp:cNvPr id="0" name=""/>
        <dsp:cNvSpPr/>
      </dsp:nvSpPr>
      <dsp:spPr>
        <a:xfrm>
          <a:off x="7737939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587F4-AE19-4C42-9626-9D8B653976F3}">
      <dsp:nvSpPr>
        <dsp:cNvPr id="0" name=""/>
        <dsp:cNvSpPr/>
      </dsp:nvSpPr>
      <dsp:spPr>
        <a:xfrm>
          <a:off x="7102829" y="1509233"/>
          <a:ext cx="8156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815647" y="81109"/>
              </a:lnTo>
              <a:lnTo>
                <a:pt x="815647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0C1EF-B519-42F7-806A-B5F7293A0765}">
      <dsp:nvSpPr>
        <dsp:cNvPr id="0" name=""/>
        <dsp:cNvSpPr/>
      </dsp:nvSpPr>
      <dsp:spPr>
        <a:xfrm>
          <a:off x="7330115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137D7-80B5-45ED-8513-29AC567A3ED2}">
      <dsp:nvSpPr>
        <dsp:cNvPr id="0" name=""/>
        <dsp:cNvSpPr/>
      </dsp:nvSpPr>
      <dsp:spPr>
        <a:xfrm>
          <a:off x="7102829" y="1509233"/>
          <a:ext cx="4078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407823" y="81109"/>
              </a:lnTo>
              <a:lnTo>
                <a:pt x="407823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AB365-6CD0-40B7-AC49-31D2C9B8753F}">
      <dsp:nvSpPr>
        <dsp:cNvPr id="0" name=""/>
        <dsp:cNvSpPr/>
      </dsp:nvSpPr>
      <dsp:spPr>
        <a:xfrm>
          <a:off x="6922292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80096-1000-44B1-B6F8-5039B5FF0882}">
      <dsp:nvSpPr>
        <dsp:cNvPr id="0" name=""/>
        <dsp:cNvSpPr/>
      </dsp:nvSpPr>
      <dsp:spPr>
        <a:xfrm>
          <a:off x="6922292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B1EE39-F187-4B8F-B38E-0396410B8E27}">
      <dsp:nvSpPr>
        <dsp:cNvPr id="0" name=""/>
        <dsp:cNvSpPr/>
      </dsp:nvSpPr>
      <dsp:spPr>
        <a:xfrm>
          <a:off x="7057109" y="1509233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C4B034-02C6-4CFB-8BA9-F33BE2E16296}">
      <dsp:nvSpPr>
        <dsp:cNvPr id="0" name=""/>
        <dsp:cNvSpPr/>
      </dsp:nvSpPr>
      <dsp:spPr>
        <a:xfrm>
          <a:off x="6514468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082E40-AC45-40D2-862E-009A25B3B27F}">
      <dsp:nvSpPr>
        <dsp:cNvPr id="0" name=""/>
        <dsp:cNvSpPr/>
      </dsp:nvSpPr>
      <dsp:spPr>
        <a:xfrm>
          <a:off x="6514468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2B12C-E0E7-4705-83F6-02ADFB939922}">
      <dsp:nvSpPr>
        <dsp:cNvPr id="0" name=""/>
        <dsp:cNvSpPr/>
      </dsp:nvSpPr>
      <dsp:spPr>
        <a:xfrm>
          <a:off x="6695006" y="1509233"/>
          <a:ext cx="407823" cy="91440"/>
        </a:xfrm>
        <a:custGeom>
          <a:avLst/>
          <a:gdLst/>
          <a:ahLst/>
          <a:cxnLst/>
          <a:rect l="0" t="0" r="0" b="0"/>
          <a:pathLst>
            <a:path>
              <a:moveTo>
                <a:pt x="407823" y="45720"/>
              </a:moveTo>
              <a:lnTo>
                <a:pt x="407823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586DD-491E-434F-9753-478DF6AE9437}">
      <dsp:nvSpPr>
        <dsp:cNvPr id="0" name=""/>
        <dsp:cNvSpPr/>
      </dsp:nvSpPr>
      <dsp:spPr>
        <a:xfrm>
          <a:off x="6106645" y="1794255"/>
          <a:ext cx="91440" cy="11122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12246"/>
              </a:lnTo>
              <a:lnTo>
                <a:pt x="96276" y="1112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A65B6-3058-4DDA-8C4A-E1074171C9ED}">
      <dsp:nvSpPr>
        <dsp:cNvPr id="0" name=""/>
        <dsp:cNvSpPr/>
      </dsp:nvSpPr>
      <dsp:spPr>
        <a:xfrm>
          <a:off x="6106645" y="1794255"/>
          <a:ext cx="91440" cy="8729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72944"/>
              </a:lnTo>
              <a:lnTo>
                <a:pt x="96276" y="8729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C477F-FA14-4896-9E69-BB4528E4155E}">
      <dsp:nvSpPr>
        <dsp:cNvPr id="0" name=""/>
        <dsp:cNvSpPr/>
      </dsp:nvSpPr>
      <dsp:spPr>
        <a:xfrm>
          <a:off x="6106645" y="1794255"/>
          <a:ext cx="91440" cy="633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3643"/>
              </a:lnTo>
              <a:lnTo>
                <a:pt x="96276" y="6336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62A206-D81F-4CDF-8E5B-DEF115ECC3E3}">
      <dsp:nvSpPr>
        <dsp:cNvPr id="0" name=""/>
        <dsp:cNvSpPr/>
      </dsp:nvSpPr>
      <dsp:spPr>
        <a:xfrm>
          <a:off x="6106645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23B54-0045-4B4C-980B-4BE2E85E711C}">
      <dsp:nvSpPr>
        <dsp:cNvPr id="0" name=""/>
        <dsp:cNvSpPr/>
      </dsp:nvSpPr>
      <dsp:spPr>
        <a:xfrm>
          <a:off x="6106645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40E6F-1629-4002-83F5-E7108916CDAF}">
      <dsp:nvSpPr>
        <dsp:cNvPr id="0" name=""/>
        <dsp:cNvSpPr/>
      </dsp:nvSpPr>
      <dsp:spPr>
        <a:xfrm>
          <a:off x="6287182" y="1509233"/>
          <a:ext cx="815647" cy="91440"/>
        </a:xfrm>
        <a:custGeom>
          <a:avLst/>
          <a:gdLst/>
          <a:ahLst/>
          <a:cxnLst/>
          <a:rect l="0" t="0" r="0" b="0"/>
          <a:pathLst>
            <a:path>
              <a:moveTo>
                <a:pt x="815647" y="45720"/>
              </a:moveTo>
              <a:lnTo>
                <a:pt x="815647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428CA-CA11-4744-A883-F2864D781D58}">
      <dsp:nvSpPr>
        <dsp:cNvPr id="0" name=""/>
        <dsp:cNvSpPr/>
      </dsp:nvSpPr>
      <dsp:spPr>
        <a:xfrm>
          <a:off x="4553932" y="1269932"/>
          <a:ext cx="25488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2548897" y="81109"/>
              </a:lnTo>
              <a:lnTo>
                <a:pt x="2548897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FBB967-4B0B-4B18-A38F-B2C34D9B9680}">
      <dsp:nvSpPr>
        <dsp:cNvPr id="0" name=""/>
        <dsp:cNvSpPr/>
      </dsp:nvSpPr>
      <dsp:spPr>
        <a:xfrm>
          <a:off x="5698821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527D2-830C-44EF-8A49-A094D88615A0}">
      <dsp:nvSpPr>
        <dsp:cNvPr id="0" name=""/>
        <dsp:cNvSpPr/>
      </dsp:nvSpPr>
      <dsp:spPr>
        <a:xfrm>
          <a:off x="5698821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E2202-3472-42DB-BE6C-4B9E7F067F1B}">
      <dsp:nvSpPr>
        <dsp:cNvPr id="0" name=""/>
        <dsp:cNvSpPr/>
      </dsp:nvSpPr>
      <dsp:spPr>
        <a:xfrm>
          <a:off x="5833639" y="1509233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4572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A931F-7518-4EF2-A8CC-FEECF05D241F}">
      <dsp:nvSpPr>
        <dsp:cNvPr id="0" name=""/>
        <dsp:cNvSpPr/>
      </dsp:nvSpPr>
      <dsp:spPr>
        <a:xfrm>
          <a:off x="4553932" y="1269932"/>
          <a:ext cx="13254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1325426" y="81109"/>
              </a:lnTo>
              <a:lnTo>
                <a:pt x="1325426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9B6C8-8439-4A41-8C9E-DD3A5A3FF2AF}">
      <dsp:nvSpPr>
        <dsp:cNvPr id="0" name=""/>
        <dsp:cNvSpPr/>
      </dsp:nvSpPr>
      <dsp:spPr>
        <a:xfrm>
          <a:off x="5290997" y="1794255"/>
          <a:ext cx="91440" cy="633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3643"/>
              </a:lnTo>
              <a:lnTo>
                <a:pt x="96276" y="6336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8E2-DB19-49CB-BD07-8D9A6A2F331C}">
      <dsp:nvSpPr>
        <dsp:cNvPr id="0" name=""/>
        <dsp:cNvSpPr/>
      </dsp:nvSpPr>
      <dsp:spPr>
        <a:xfrm>
          <a:off x="5290997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A12B63-5D58-49A2-8AC0-594EFCA1BD6E}">
      <dsp:nvSpPr>
        <dsp:cNvPr id="0" name=""/>
        <dsp:cNvSpPr/>
      </dsp:nvSpPr>
      <dsp:spPr>
        <a:xfrm>
          <a:off x="5290997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E4FB09-A7D5-4027-BAAA-71AE63496DC8}">
      <dsp:nvSpPr>
        <dsp:cNvPr id="0" name=""/>
        <dsp:cNvSpPr/>
      </dsp:nvSpPr>
      <dsp:spPr>
        <a:xfrm>
          <a:off x="4044152" y="1509233"/>
          <a:ext cx="1427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1427382" y="81109"/>
              </a:lnTo>
              <a:lnTo>
                <a:pt x="1427382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C6E8F-5E37-4B4B-9447-A59284B92B4A}">
      <dsp:nvSpPr>
        <dsp:cNvPr id="0" name=""/>
        <dsp:cNvSpPr/>
      </dsp:nvSpPr>
      <dsp:spPr>
        <a:xfrm>
          <a:off x="4883174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12F4C-781E-4CC1-B11F-D10F654D9228}">
      <dsp:nvSpPr>
        <dsp:cNvPr id="0" name=""/>
        <dsp:cNvSpPr/>
      </dsp:nvSpPr>
      <dsp:spPr>
        <a:xfrm>
          <a:off x="4883174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46D45-1E4C-4152-9A98-78BEE0EFBFF2}">
      <dsp:nvSpPr>
        <dsp:cNvPr id="0" name=""/>
        <dsp:cNvSpPr/>
      </dsp:nvSpPr>
      <dsp:spPr>
        <a:xfrm>
          <a:off x="4044152" y="1509233"/>
          <a:ext cx="101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1019559" y="81109"/>
              </a:lnTo>
              <a:lnTo>
                <a:pt x="1019559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4C324E-8129-4845-9827-3A2FFA665A15}">
      <dsp:nvSpPr>
        <dsp:cNvPr id="0" name=""/>
        <dsp:cNvSpPr/>
      </dsp:nvSpPr>
      <dsp:spPr>
        <a:xfrm>
          <a:off x="4475350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F3BF4-F91B-40FF-B3E9-6499F8A99134}">
      <dsp:nvSpPr>
        <dsp:cNvPr id="0" name=""/>
        <dsp:cNvSpPr/>
      </dsp:nvSpPr>
      <dsp:spPr>
        <a:xfrm>
          <a:off x="4475350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59C4F-E976-4348-ADCC-74991298E3BF}">
      <dsp:nvSpPr>
        <dsp:cNvPr id="0" name=""/>
        <dsp:cNvSpPr/>
      </dsp:nvSpPr>
      <dsp:spPr>
        <a:xfrm>
          <a:off x="4044152" y="1509233"/>
          <a:ext cx="6117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611735" y="81109"/>
              </a:lnTo>
              <a:lnTo>
                <a:pt x="611735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506D0-01CE-4F86-A2B0-2900E763C48D}">
      <dsp:nvSpPr>
        <dsp:cNvPr id="0" name=""/>
        <dsp:cNvSpPr/>
      </dsp:nvSpPr>
      <dsp:spPr>
        <a:xfrm>
          <a:off x="4067526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F4BD9-9FCE-4F50-AB54-2223600DFB82}">
      <dsp:nvSpPr>
        <dsp:cNvPr id="0" name=""/>
        <dsp:cNvSpPr/>
      </dsp:nvSpPr>
      <dsp:spPr>
        <a:xfrm>
          <a:off x="4067526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2C391-FDD7-4374-A899-A37F433B5884}">
      <dsp:nvSpPr>
        <dsp:cNvPr id="0" name=""/>
        <dsp:cNvSpPr/>
      </dsp:nvSpPr>
      <dsp:spPr>
        <a:xfrm>
          <a:off x="4044152" y="1509233"/>
          <a:ext cx="20391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203911" y="81109"/>
              </a:lnTo>
              <a:lnTo>
                <a:pt x="203911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350EB-E450-4CAE-9A57-435710A0B203}">
      <dsp:nvSpPr>
        <dsp:cNvPr id="0" name=""/>
        <dsp:cNvSpPr/>
      </dsp:nvSpPr>
      <dsp:spPr>
        <a:xfrm>
          <a:off x="3659703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AA0BCE-C2D2-408F-8831-C3E6FEB579B7}">
      <dsp:nvSpPr>
        <dsp:cNvPr id="0" name=""/>
        <dsp:cNvSpPr/>
      </dsp:nvSpPr>
      <dsp:spPr>
        <a:xfrm>
          <a:off x="3659703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E160E-6824-41D9-AA3B-D327332557D3}">
      <dsp:nvSpPr>
        <dsp:cNvPr id="0" name=""/>
        <dsp:cNvSpPr/>
      </dsp:nvSpPr>
      <dsp:spPr>
        <a:xfrm>
          <a:off x="3840241" y="1509233"/>
          <a:ext cx="203911" cy="91440"/>
        </a:xfrm>
        <a:custGeom>
          <a:avLst/>
          <a:gdLst/>
          <a:ahLst/>
          <a:cxnLst/>
          <a:rect l="0" t="0" r="0" b="0"/>
          <a:pathLst>
            <a:path>
              <a:moveTo>
                <a:pt x="203911" y="45720"/>
              </a:moveTo>
              <a:lnTo>
                <a:pt x="203911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2C50C4-6088-41D6-BE3F-1902AC13E4F7}">
      <dsp:nvSpPr>
        <dsp:cNvPr id="0" name=""/>
        <dsp:cNvSpPr/>
      </dsp:nvSpPr>
      <dsp:spPr>
        <a:xfrm>
          <a:off x="3251879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B04F2-6608-4AFB-A86B-FACF53750C41}">
      <dsp:nvSpPr>
        <dsp:cNvPr id="0" name=""/>
        <dsp:cNvSpPr/>
      </dsp:nvSpPr>
      <dsp:spPr>
        <a:xfrm>
          <a:off x="3251879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BE86C7-C518-420E-ABCA-271856E94E8D}">
      <dsp:nvSpPr>
        <dsp:cNvPr id="0" name=""/>
        <dsp:cNvSpPr/>
      </dsp:nvSpPr>
      <dsp:spPr>
        <a:xfrm>
          <a:off x="3432417" y="1509233"/>
          <a:ext cx="611735" cy="91440"/>
        </a:xfrm>
        <a:custGeom>
          <a:avLst/>
          <a:gdLst/>
          <a:ahLst/>
          <a:cxnLst/>
          <a:rect l="0" t="0" r="0" b="0"/>
          <a:pathLst>
            <a:path>
              <a:moveTo>
                <a:pt x="611735" y="45720"/>
              </a:moveTo>
              <a:lnTo>
                <a:pt x="611735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EFE03-8472-4D4D-93B9-9D92287A725F}">
      <dsp:nvSpPr>
        <dsp:cNvPr id="0" name=""/>
        <dsp:cNvSpPr/>
      </dsp:nvSpPr>
      <dsp:spPr>
        <a:xfrm>
          <a:off x="2844056" y="1794255"/>
          <a:ext cx="91440" cy="633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3643"/>
              </a:lnTo>
              <a:lnTo>
                <a:pt x="96276" y="6336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5C5AC-C2CE-44F8-B81F-B36664C394E1}">
      <dsp:nvSpPr>
        <dsp:cNvPr id="0" name=""/>
        <dsp:cNvSpPr/>
      </dsp:nvSpPr>
      <dsp:spPr>
        <a:xfrm>
          <a:off x="2844056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8A16B-A0CE-48D6-BF68-0AD438F41B24}">
      <dsp:nvSpPr>
        <dsp:cNvPr id="0" name=""/>
        <dsp:cNvSpPr/>
      </dsp:nvSpPr>
      <dsp:spPr>
        <a:xfrm>
          <a:off x="2844056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C484D-2BB4-4F6F-8BE9-541ABDFD519A}">
      <dsp:nvSpPr>
        <dsp:cNvPr id="0" name=""/>
        <dsp:cNvSpPr/>
      </dsp:nvSpPr>
      <dsp:spPr>
        <a:xfrm>
          <a:off x="3024593" y="1509233"/>
          <a:ext cx="1019559" cy="91440"/>
        </a:xfrm>
        <a:custGeom>
          <a:avLst/>
          <a:gdLst/>
          <a:ahLst/>
          <a:cxnLst/>
          <a:rect l="0" t="0" r="0" b="0"/>
          <a:pathLst>
            <a:path>
              <a:moveTo>
                <a:pt x="1019559" y="45720"/>
              </a:moveTo>
              <a:lnTo>
                <a:pt x="1019559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977C6-1519-4CF3-BD53-54ED3CBFFF37}">
      <dsp:nvSpPr>
        <dsp:cNvPr id="0" name=""/>
        <dsp:cNvSpPr/>
      </dsp:nvSpPr>
      <dsp:spPr>
        <a:xfrm>
          <a:off x="2436232" y="1794255"/>
          <a:ext cx="91440" cy="633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3643"/>
              </a:lnTo>
              <a:lnTo>
                <a:pt x="96276" y="6336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B0E60-4166-47A0-8868-4361346D503E}">
      <dsp:nvSpPr>
        <dsp:cNvPr id="0" name=""/>
        <dsp:cNvSpPr/>
      </dsp:nvSpPr>
      <dsp:spPr>
        <a:xfrm>
          <a:off x="2436232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193753-C3B3-42FE-930A-C4371A012910}">
      <dsp:nvSpPr>
        <dsp:cNvPr id="0" name=""/>
        <dsp:cNvSpPr/>
      </dsp:nvSpPr>
      <dsp:spPr>
        <a:xfrm>
          <a:off x="2436232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E59FC-E9D9-4721-A2D8-49C3EECB29F0}">
      <dsp:nvSpPr>
        <dsp:cNvPr id="0" name=""/>
        <dsp:cNvSpPr/>
      </dsp:nvSpPr>
      <dsp:spPr>
        <a:xfrm>
          <a:off x="2616770" y="1509233"/>
          <a:ext cx="1427382" cy="91440"/>
        </a:xfrm>
        <a:custGeom>
          <a:avLst/>
          <a:gdLst/>
          <a:ahLst/>
          <a:cxnLst/>
          <a:rect l="0" t="0" r="0" b="0"/>
          <a:pathLst>
            <a:path>
              <a:moveTo>
                <a:pt x="1427382" y="45720"/>
              </a:moveTo>
              <a:lnTo>
                <a:pt x="1427382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C38CA-2FCA-4BDD-98B2-06FF04224354}">
      <dsp:nvSpPr>
        <dsp:cNvPr id="0" name=""/>
        <dsp:cNvSpPr/>
      </dsp:nvSpPr>
      <dsp:spPr>
        <a:xfrm>
          <a:off x="4044152" y="1269932"/>
          <a:ext cx="509779" cy="91440"/>
        </a:xfrm>
        <a:custGeom>
          <a:avLst/>
          <a:gdLst/>
          <a:ahLst/>
          <a:cxnLst/>
          <a:rect l="0" t="0" r="0" b="0"/>
          <a:pathLst>
            <a:path>
              <a:moveTo>
                <a:pt x="509779" y="45720"/>
              </a:moveTo>
              <a:lnTo>
                <a:pt x="509779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E87D7-F994-488C-8BAA-7B94D753BAD0}">
      <dsp:nvSpPr>
        <dsp:cNvPr id="0" name=""/>
        <dsp:cNvSpPr/>
      </dsp:nvSpPr>
      <dsp:spPr>
        <a:xfrm>
          <a:off x="2028408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D2AC91-DF07-4DEC-AA5A-9832AD967952}">
      <dsp:nvSpPr>
        <dsp:cNvPr id="0" name=""/>
        <dsp:cNvSpPr/>
      </dsp:nvSpPr>
      <dsp:spPr>
        <a:xfrm>
          <a:off x="2028408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123B0A-F933-4364-B927-A33BB113426F}">
      <dsp:nvSpPr>
        <dsp:cNvPr id="0" name=""/>
        <dsp:cNvSpPr/>
      </dsp:nvSpPr>
      <dsp:spPr>
        <a:xfrm>
          <a:off x="1597211" y="1509233"/>
          <a:ext cx="6117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611735" y="81109"/>
              </a:lnTo>
              <a:lnTo>
                <a:pt x="611735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CE6E90-5238-4E61-B3DE-5A5217CCCB24}">
      <dsp:nvSpPr>
        <dsp:cNvPr id="0" name=""/>
        <dsp:cNvSpPr/>
      </dsp:nvSpPr>
      <dsp:spPr>
        <a:xfrm>
          <a:off x="1620585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CF9C4-6E18-42B1-AFC1-1889F8DD6BE4}">
      <dsp:nvSpPr>
        <dsp:cNvPr id="0" name=""/>
        <dsp:cNvSpPr/>
      </dsp:nvSpPr>
      <dsp:spPr>
        <a:xfrm>
          <a:off x="1620585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34087-4678-4CD5-BAA5-E77F9A6431FF}">
      <dsp:nvSpPr>
        <dsp:cNvPr id="0" name=""/>
        <dsp:cNvSpPr/>
      </dsp:nvSpPr>
      <dsp:spPr>
        <a:xfrm>
          <a:off x="1597211" y="1509233"/>
          <a:ext cx="20391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203911" y="81109"/>
              </a:lnTo>
              <a:lnTo>
                <a:pt x="203911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425AF-643B-4E1D-8AEE-87D9EA5AEC93}">
      <dsp:nvSpPr>
        <dsp:cNvPr id="0" name=""/>
        <dsp:cNvSpPr/>
      </dsp:nvSpPr>
      <dsp:spPr>
        <a:xfrm>
          <a:off x="1212761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3C28B-0DF1-4697-8348-6DB30895A94B}">
      <dsp:nvSpPr>
        <dsp:cNvPr id="0" name=""/>
        <dsp:cNvSpPr/>
      </dsp:nvSpPr>
      <dsp:spPr>
        <a:xfrm>
          <a:off x="1393299" y="1509233"/>
          <a:ext cx="203911" cy="91440"/>
        </a:xfrm>
        <a:custGeom>
          <a:avLst/>
          <a:gdLst/>
          <a:ahLst/>
          <a:cxnLst/>
          <a:rect l="0" t="0" r="0" b="0"/>
          <a:pathLst>
            <a:path>
              <a:moveTo>
                <a:pt x="203911" y="45720"/>
              </a:moveTo>
              <a:lnTo>
                <a:pt x="203911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6CAA7-D456-4825-8689-028369E3595F}">
      <dsp:nvSpPr>
        <dsp:cNvPr id="0" name=""/>
        <dsp:cNvSpPr/>
      </dsp:nvSpPr>
      <dsp:spPr>
        <a:xfrm>
          <a:off x="804938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588BA-ABAA-4ED4-86FD-09C589FC055F}">
      <dsp:nvSpPr>
        <dsp:cNvPr id="0" name=""/>
        <dsp:cNvSpPr/>
      </dsp:nvSpPr>
      <dsp:spPr>
        <a:xfrm>
          <a:off x="804938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16F41-076E-4B8B-A75F-B82EAE516949}">
      <dsp:nvSpPr>
        <dsp:cNvPr id="0" name=""/>
        <dsp:cNvSpPr/>
      </dsp:nvSpPr>
      <dsp:spPr>
        <a:xfrm>
          <a:off x="985475" y="1509233"/>
          <a:ext cx="611735" cy="91440"/>
        </a:xfrm>
        <a:custGeom>
          <a:avLst/>
          <a:gdLst/>
          <a:ahLst/>
          <a:cxnLst/>
          <a:rect l="0" t="0" r="0" b="0"/>
          <a:pathLst>
            <a:path>
              <a:moveTo>
                <a:pt x="611735" y="45720"/>
              </a:moveTo>
              <a:lnTo>
                <a:pt x="611735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D3532-D3FE-442A-BF91-C21AE548A17F}">
      <dsp:nvSpPr>
        <dsp:cNvPr id="0" name=""/>
        <dsp:cNvSpPr/>
      </dsp:nvSpPr>
      <dsp:spPr>
        <a:xfrm>
          <a:off x="1597211" y="1269932"/>
          <a:ext cx="2956721" cy="91440"/>
        </a:xfrm>
        <a:custGeom>
          <a:avLst/>
          <a:gdLst/>
          <a:ahLst/>
          <a:cxnLst/>
          <a:rect l="0" t="0" r="0" b="0"/>
          <a:pathLst>
            <a:path>
              <a:moveTo>
                <a:pt x="2956721" y="45720"/>
              </a:moveTo>
              <a:lnTo>
                <a:pt x="2956721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336CFB-523F-4086-9312-1894F8CEDC29}">
      <dsp:nvSpPr>
        <dsp:cNvPr id="0" name=""/>
        <dsp:cNvSpPr/>
      </dsp:nvSpPr>
      <dsp:spPr>
        <a:xfrm>
          <a:off x="397114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1848C-9589-42A4-A709-42BEDED5C4C6}">
      <dsp:nvSpPr>
        <dsp:cNvPr id="0" name=""/>
        <dsp:cNvSpPr/>
      </dsp:nvSpPr>
      <dsp:spPr>
        <a:xfrm>
          <a:off x="397114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97FB8-C3DB-4DDA-84D0-91DC9469BC93}">
      <dsp:nvSpPr>
        <dsp:cNvPr id="0" name=""/>
        <dsp:cNvSpPr/>
      </dsp:nvSpPr>
      <dsp:spPr>
        <a:xfrm>
          <a:off x="373740" y="1509233"/>
          <a:ext cx="20391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81109"/>
              </a:lnTo>
              <a:lnTo>
                <a:pt x="203911" y="81109"/>
              </a:lnTo>
              <a:lnTo>
                <a:pt x="203911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85C4B-0B82-4937-AA5B-27C37C8321AF}">
      <dsp:nvSpPr>
        <dsp:cNvPr id="0" name=""/>
        <dsp:cNvSpPr/>
      </dsp:nvSpPr>
      <dsp:spPr>
        <a:xfrm>
          <a:off x="-10709" y="1794255"/>
          <a:ext cx="91440" cy="3943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4341"/>
              </a:lnTo>
              <a:lnTo>
                <a:pt x="96276" y="39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C99A2-A9EA-40CD-9BBE-78870A3259B3}">
      <dsp:nvSpPr>
        <dsp:cNvPr id="0" name=""/>
        <dsp:cNvSpPr/>
      </dsp:nvSpPr>
      <dsp:spPr>
        <a:xfrm>
          <a:off x="-10709" y="1794255"/>
          <a:ext cx="91440" cy="155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5040"/>
              </a:lnTo>
              <a:lnTo>
                <a:pt x="96276" y="1550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AB04AF-FC53-4E5E-B83D-1DCB5CE74A9A}">
      <dsp:nvSpPr>
        <dsp:cNvPr id="0" name=""/>
        <dsp:cNvSpPr/>
      </dsp:nvSpPr>
      <dsp:spPr>
        <a:xfrm>
          <a:off x="169828" y="1509233"/>
          <a:ext cx="203911" cy="91440"/>
        </a:xfrm>
        <a:custGeom>
          <a:avLst/>
          <a:gdLst/>
          <a:ahLst/>
          <a:cxnLst/>
          <a:rect l="0" t="0" r="0" b="0"/>
          <a:pathLst>
            <a:path>
              <a:moveTo>
                <a:pt x="203911" y="45720"/>
              </a:moveTo>
              <a:lnTo>
                <a:pt x="203911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C75FC-4690-445B-A243-4AD72F67AACF}">
      <dsp:nvSpPr>
        <dsp:cNvPr id="0" name=""/>
        <dsp:cNvSpPr/>
      </dsp:nvSpPr>
      <dsp:spPr>
        <a:xfrm>
          <a:off x="373740" y="1269932"/>
          <a:ext cx="4180192" cy="91440"/>
        </a:xfrm>
        <a:custGeom>
          <a:avLst/>
          <a:gdLst/>
          <a:ahLst/>
          <a:cxnLst/>
          <a:rect l="0" t="0" r="0" b="0"/>
          <a:pathLst>
            <a:path>
              <a:moveTo>
                <a:pt x="4180192" y="45720"/>
              </a:moveTo>
              <a:lnTo>
                <a:pt x="4180192" y="81109"/>
              </a:lnTo>
              <a:lnTo>
                <a:pt x="0" y="81109"/>
              </a:lnTo>
              <a:lnTo>
                <a:pt x="0" y="1164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B8121-1F25-435C-8194-9BE39B2C3522}">
      <dsp:nvSpPr>
        <dsp:cNvPr id="0" name=""/>
        <dsp:cNvSpPr/>
      </dsp:nvSpPr>
      <dsp:spPr>
        <a:xfrm>
          <a:off x="3825530" y="1086782"/>
          <a:ext cx="1456803" cy="2288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Diseño de </a:t>
          </a:r>
          <a:r>
            <a:rPr lang="es-ES" sz="500" b="0" i="0" u="none" strike="noStrike" kern="1200" cap="none" baseline="0" noProof="0" dirty="0">
              <a:latin typeface="Times New Roman"/>
              <a:cs typeface="Times New Roman"/>
            </a:rPr>
            <a:t>un software gerencial para la centralización de información de proyectos de Walsom S.A.S.</a:t>
          </a:r>
        </a:p>
      </dsp:txBody>
      <dsp:txXfrm>
        <a:off x="3825530" y="1086782"/>
        <a:ext cx="1456803" cy="228869"/>
      </dsp:txXfrm>
    </dsp:sp>
    <dsp:sp modelId="{5FACC660-2ED9-489D-AFEB-34AD0AFA7ABF}">
      <dsp:nvSpPr>
        <dsp:cNvPr id="0" name=""/>
        <dsp:cNvSpPr/>
      </dsp:nvSpPr>
      <dsp:spPr>
        <a:xfrm>
          <a:off x="205218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Inicio</a:t>
          </a:r>
        </a:p>
      </dsp:txBody>
      <dsp:txXfrm>
        <a:off x="205218" y="1386431"/>
        <a:ext cx="337044" cy="168522"/>
      </dsp:txXfrm>
    </dsp:sp>
    <dsp:sp modelId="{088DDF22-EDBC-4771-A5DA-A0DFA69EEDB0}">
      <dsp:nvSpPr>
        <dsp:cNvPr id="0" name=""/>
        <dsp:cNvSpPr/>
      </dsp:nvSpPr>
      <dsp:spPr>
        <a:xfrm>
          <a:off x="1306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Acta de constitución del proyecto</a:t>
          </a:r>
        </a:p>
      </dsp:txBody>
      <dsp:txXfrm>
        <a:off x="1306" y="1625733"/>
        <a:ext cx="337044" cy="168522"/>
      </dsp:txXfrm>
    </dsp:sp>
    <dsp:sp modelId="{1C13202C-CC64-473A-B26B-0FB0A14F83CE}">
      <dsp:nvSpPr>
        <dsp:cNvPr id="0" name=""/>
        <dsp:cNvSpPr/>
      </dsp:nvSpPr>
      <dsp:spPr>
        <a:xfrm>
          <a:off x="85567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Definición de objetivos</a:t>
          </a:r>
        </a:p>
      </dsp:txBody>
      <dsp:txXfrm>
        <a:off x="85567" y="1865034"/>
        <a:ext cx="337044" cy="168522"/>
      </dsp:txXfrm>
    </dsp:sp>
    <dsp:sp modelId="{612FDA73-A53F-4E3D-B968-EC187668D315}">
      <dsp:nvSpPr>
        <dsp:cNvPr id="0" name=""/>
        <dsp:cNvSpPr/>
      </dsp:nvSpPr>
      <dsp:spPr>
        <a:xfrm>
          <a:off x="85567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Registro de supuestos</a:t>
          </a:r>
        </a:p>
      </dsp:txBody>
      <dsp:txXfrm>
        <a:off x="85567" y="2104336"/>
        <a:ext cx="337044" cy="168522"/>
      </dsp:txXfrm>
    </dsp:sp>
    <dsp:sp modelId="{8EDE38B4-BC5C-4A9D-BBE6-55DD91568F43}">
      <dsp:nvSpPr>
        <dsp:cNvPr id="0" name=""/>
        <dsp:cNvSpPr/>
      </dsp:nvSpPr>
      <dsp:spPr>
        <a:xfrm>
          <a:off x="409129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Identificar interesados</a:t>
          </a:r>
        </a:p>
      </dsp:txBody>
      <dsp:txXfrm>
        <a:off x="409129" y="1625733"/>
        <a:ext cx="337044" cy="168522"/>
      </dsp:txXfrm>
    </dsp:sp>
    <dsp:sp modelId="{F7F4D39C-E00A-4430-BB2F-281273209829}">
      <dsp:nvSpPr>
        <dsp:cNvPr id="0" name=""/>
        <dsp:cNvSpPr/>
      </dsp:nvSpPr>
      <dsp:spPr>
        <a:xfrm>
          <a:off x="493391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Registro de interesados</a:t>
          </a:r>
        </a:p>
      </dsp:txBody>
      <dsp:txXfrm>
        <a:off x="493391" y="1865034"/>
        <a:ext cx="337044" cy="168522"/>
      </dsp:txXfrm>
    </dsp:sp>
    <dsp:sp modelId="{F4130A83-675C-4989-8170-36873D2554EC}">
      <dsp:nvSpPr>
        <dsp:cNvPr id="0" name=""/>
        <dsp:cNvSpPr/>
      </dsp:nvSpPr>
      <dsp:spPr>
        <a:xfrm>
          <a:off x="493391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Solicitud de cambios</a:t>
          </a:r>
        </a:p>
      </dsp:txBody>
      <dsp:txXfrm>
        <a:off x="493391" y="2104336"/>
        <a:ext cx="337044" cy="168522"/>
      </dsp:txXfrm>
    </dsp:sp>
    <dsp:sp modelId="{23C52F36-731E-4B60-AEB5-4EDCB81C39CE}">
      <dsp:nvSpPr>
        <dsp:cNvPr id="0" name=""/>
        <dsp:cNvSpPr/>
      </dsp:nvSpPr>
      <dsp:spPr>
        <a:xfrm>
          <a:off x="1428688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Estudios y Evaluaciones</a:t>
          </a:r>
        </a:p>
      </dsp:txBody>
      <dsp:txXfrm>
        <a:off x="1428688" y="1386431"/>
        <a:ext cx="337044" cy="168522"/>
      </dsp:txXfrm>
    </dsp:sp>
    <dsp:sp modelId="{9F05D5D7-559E-4FD7-B997-94D5B27F3F1C}">
      <dsp:nvSpPr>
        <dsp:cNvPr id="0" name=""/>
        <dsp:cNvSpPr/>
      </dsp:nvSpPr>
      <dsp:spPr>
        <a:xfrm>
          <a:off x="816953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Estudio de mercado</a:t>
          </a:r>
        </a:p>
      </dsp:txBody>
      <dsp:txXfrm>
        <a:off x="816953" y="1625733"/>
        <a:ext cx="337044" cy="168522"/>
      </dsp:txXfrm>
    </dsp:sp>
    <dsp:sp modelId="{A6E2CBFB-BA6D-4089-B889-884AC4EB4D61}">
      <dsp:nvSpPr>
        <dsp:cNvPr id="0" name=""/>
        <dsp:cNvSpPr/>
      </dsp:nvSpPr>
      <dsp:spPr>
        <a:xfrm>
          <a:off x="901214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Oferta y demanda</a:t>
          </a:r>
        </a:p>
      </dsp:txBody>
      <dsp:txXfrm>
        <a:off x="901214" y="1865034"/>
        <a:ext cx="337044" cy="168522"/>
      </dsp:txXfrm>
    </dsp:sp>
    <dsp:sp modelId="{EF5B4DF2-14F9-4785-8D3F-0DD6425B515D}">
      <dsp:nvSpPr>
        <dsp:cNvPr id="0" name=""/>
        <dsp:cNvSpPr/>
      </dsp:nvSpPr>
      <dsp:spPr>
        <a:xfrm>
          <a:off x="901214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Competencia</a:t>
          </a:r>
        </a:p>
      </dsp:txBody>
      <dsp:txXfrm>
        <a:off x="901214" y="2104336"/>
        <a:ext cx="337044" cy="168522"/>
      </dsp:txXfrm>
    </dsp:sp>
    <dsp:sp modelId="{E8B4D408-B0CD-4DC5-8223-B67EB99F831D}">
      <dsp:nvSpPr>
        <dsp:cNvPr id="0" name=""/>
        <dsp:cNvSpPr/>
      </dsp:nvSpPr>
      <dsp:spPr>
        <a:xfrm>
          <a:off x="1224777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Estudio técnico</a:t>
          </a:r>
        </a:p>
      </dsp:txBody>
      <dsp:txXfrm>
        <a:off x="1224777" y="1625733"/>
        <a:ext cx="337044" cy="168522"/>
      </dsp:txXfrm>
    </dsp:sp>
    <dsp:sp modelId="{B8F3482E-5032-4ED9-8DDE-20014C635C3E}">
      <dsp:nvSpPr>
        <dsp:cNvPr id="0" name=""/>
        <dsp:cNvSpPr/>
      </dsp:nvSpPr>
      <dsp:spPr>
        <a:xfrm>
          <a:off x="1309038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Diseño conceptual del producto</a:t>
          </a:r>
        </a:p>
      </dsp:txBody>
      <dsp:txXfrm>
        <a:off x="1309038" y="1865034"/>
        <a:ext cx="337044" cy="168522"/>
      </dsp:txXfrm>
    </dsp:sp>
    <dsp:sp modelId="{3A86CCCF-1CF6-4D02-A006-0B708575B55F}">
      <dsp:nvSpPr>
        <dsp:cNvPr id="0" name=""/>
        <dsp:cNvSpPr/>
      </dsp:nvSpPr>
      <dsp:spPr>
        <a:xfrm>
          <a:off x="1632600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Estudio económico - financiero</a:t>
          </a:r>
        </a:p>
      </dsp:txBody>
      <dsp:txXfrm>
        <a:off x="1632600" y="1625733"/>
        <a:ext cx="337044" cy="168522"/>
      </dsp:txXfrm>
    </dsp:sp>
    <dsp:sp modelId="{1966C513-00F0-4ADB-BBA7-4ACC4BDBB901}">
      <dsp:nvSpPr>
        <dsp:cNvPr id="0" name=""/>
        <dsp:cNvSpPr/>
      </dsp:nvSpPr>
      <dsp:spPr>
        <a:xfrm>
          <a:off x="1716861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Estimación económica</a:t>
          </a:r>
        </a:p>
      </dsp:txBody>
      <dsp:txXfrm>
        <a:off x="1716861" y="1865034"/>
        <a:ext cx="337044" cy="168522"/>
      </dsp:txXfrm>
    </dsp:sp>
    <dsp:sp modelId="{A385AFE9-74EF-4CCB-8CC5-958E90CF5D24}">
      <dsp:nvSpPr>
        <dsp:cNvPr id="0" name=""/>
        <dsp:cNvSpPr/>
      </dsp:nvSpPr>
      <dsp:spPr>
        <a:xfrm>
          <a:off x="1716861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Estimación financiera</a:t>
          </a:r>
        </a:p>
      </dsp:txBody>
      <dsp:txXfrm>
        <a:off x="1716861" y="2104336"/>
        <a:ext cx="337044" cy="168522"/>
      </dsp:txXfrm>
    </dsp:sp>
    <dsp:sp modelId="{E72279BE-4649-465E-9D82-CAFE6D5E2D22}">
      <dsp:nvSpPr>
        <dsp:cNvPr id="0" name=""/>
        <dsp:cNvSpPr/>
      </dsp:nvSpPr>
      <dsp:spPr>
        <a:xfrm>
          <a:off x="2040424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Estudio social – ambiental</a:t>
          </a:r>
        </a:p>
      </dsp:txBody>
      <dsp:txXfrm>
        <a:off x="2040424" y="1625733"/>
        <a:ext cx="337044" cy="168522"/>
      </dsp:txXfrm>
    </dsp:sp>
    <dsp:sp modelId="{4BFA68A0-E2E3-4428-81EC-54C8F18C3621}">
      <dsp:nvSpPr>
        <dsp:cNvPr id="0" name=""/>
        <dsp:cNvSpPr/>
      </dsp:nvSpPr>
      <dsp:spPr>
        <a:xfrm>
          <a:off x="2124685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Estimación social</a:t>
          </a:r>
        </a:p>
      </dsp:txBody>
      <dsp:txXfrm>
        <a:off x="2124685" y="1865034"/>
        <a:ext cx="337044" cy="168522"/>
      </dsp:txXfrm>
    </dsp:sp>
    <dsp:sp modelId="{758CC22C-A12A-4380-96E1-659E7BAB36B1}">
      <dsp:nvSpPr>
        <dsp:cNvPr id="0" name=""/>
        <dsp:cNvSpPr/>
      </dsp:nvSpPr>
      <dsp:spPr>
        <a:xfrm>
          <a:off x="2124685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Estimación ambiental</a:t>
          </a:r>
        </a:p>
      </dsp:txBody>
      <dsp:txXfrm>
        <a:off x="2124685" y="2104336"/>
        <a:ext cx="337044" cy="168522"/>
      </dsp:txXfrm>
    </dsp:sp>
    <dsp:sp modelId="{E76280BF-593B-41EA-8CB3-45D8C0F5CE8C}">
      <dsp:nvSpPr>
        <dsp:cNvPr id="0" name=""/>
        <dsp:cNvSpPr/>
      </dsp:nvSpPr>
      <dsp:spPr>
        <a:xfrm>
          <a:off x="3875630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Planeación</a:t>
          </a:r>
        </a:p>
      </dsp:txBody>
      <dsp:txXfrm>
        <a:off x="3875630" y="1386431"/>
        <a:ext cx="337044" cy="168522"/>
      </dsp:txXfrm>
    </dsp:sp>
    <dsp:sp modelId="{72A1AFE4-4BA5-4B2C-8948-8B37492E7F8B}">
      <dsp:nvSpPr>
        <dsp:cNvPr id="0" name=""/>
        <dsp:cNvSpPr/>
      </dsp:nvSpPr>
      <dsp:spPr>
        <a:xfrm>
          <a:off x="2448248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Alcance</a:t>
          </a:r>
        </a:p>
      </dsp:txBody>
      <dsp:txXfrm>
        <a:off x="2448248" y="1625733"/>
        <a:ext cx="337044" cy="168522"/>
      </dsp:txXfrm>
    </dsp:sp>
    <dsp:sp modelId="{5D338BD9-8D6F-46F2-BB5C-E5F9647E9165}">
      <dsp:nvSpPr>
        <dsp:cNvPr id="0" name=""/>
        <dsp:cNvSpPr/>
      </dsp:nvSpPr>
      <dsp:spPr>
        <a:xfrm>
          <a:off x="2532509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Definición de alcance</a:t>
          </a:r>
        </a:p>
      </dsp:txBody>
      <dsp:txXfrm>
        <a:off x="2532509" y="1865034"/>
        <a:ext cx="337044" cy="168522"/>
      </dsp:txXfrm>
    </dsp:sp>
    <dsp:sp modelId="{046A5B3C-085F-4EDA-8900-C0BB857F8B3F}">
      <dsp:nvSpPr>
        <dsp:cNvPr id="0" name=""/>
        <dsp:cNvSpPr/>
      </dsp:nvSpPr>
      <dsp:spPr>
        <a:xfrm>
          <a:off x="2532509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Creación de línea base EDT/WBS del proyecto</a:t>
          </a:r>
        </a:p>
      </dsp:txBody>
      <dsp:txXfrm>
        <a:off x="2532509" y="2104336"/>
        <a:ext cx="337044" cy="168522"/>
      </dsp:txXfrm>
    </dsp:sp>
    <dsp:sp modelId="{8F8FEDF2-7E22-4B1A-BDAD-A13ACBCF7AEC}">
      <dsp:nvSpPr>
        <dsp:cNvPr id="0" name=""/>
        <dsp:cNvSpPr/>
      </dsp:nvSpPr>
      <dsp:spPr>
        <a:xfrm>
          <a:off x="2532509" y="2343637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alcance</a:t>
          </a:r>
        </a:p>
      </dsp:txBody>
      <dsp:txXfrm>
        <a:off x="2532509" y="2343637"/>
        <a:ext cx="337044" cy="168522"/>
      </dsp:txXfrm>
    </dsp:sp>
    <dsp:sp modelId="{9D9B9B97-B327-4BC8-8842-547F04907D26}">
      <dsp:nvSpPr>
        <dsp:cNvPr id="0" name=""/>
        <dsp:cNvSpPr/>
      </dsp:nvSpPr>
      <dsp:spPr>
        <a:xfrm>
          <a:off x="2856071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Cronograma</a:t>
          </a:r>
        </a:p>
      </dsp:txBody>
      <dsp:txXfrm>
        <a:off x="2856071" y="1625733"/>
        <a:ext cx="337044" cy="168522"/>
      </dsp:txXfrm>
    </dsp:sp>
    <dsp:sp modelId="{BA2B8C02-6386-4E31-BEF9-4FDB2C7DFB96}">
      <dsp:nvSpPr>
        <dsp:cNvPr id="0" name=""/>
        <dsp:cNvSpPr/>
      </dsp:nvSpPr>
      <dsp:spPr>
        <a:xfrm>
          <a:off x="2940332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Actividades del cronograma</a:t>
          </a:r>
        </a:p>
      </dsp:txBody>
      <dsp:txXfrm>
        <a:off x="2940332" y="1865034"/>
        <a:ext cx="337044" cy="168522"/>
      </dsp:txXfrm>
    </dsp:sp>
    <dsp:sp modelId="{733B327B-C546-455E-886A-6F210FAACA67}">
      <dsp:nvSpPr>
        <dsp:cNvPr id="0" name=""/>
        <dsp:cNvSpPr/>
      </dsp:nvSpPr>
      <dsp:spPr>
        <a:xfrm>
          <a:off x="2940332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Desarrollo del cronograma</a:t>
          </a:r>
        </a:p>
      </dsp:txBody>
      <dsp:txXfrm>
        <a:off x="2940332" y="2104336"/>
        <a:ext cx="337044" cy="168522"/>
      </dsp:txXfrm>
    </dsp:sp>
    <dsp:sp modelId="{F8B12476-B287-484E-9892-A5C2E9A8AA87}">
      <dsp:nvSpPr>
        <dsp:cNvPr id="0" name=""/>
        <dsp:cNvSpPr/>
      </dsp:nvSpPr>
      <dsp:spPr>
        <a:xfrm>
          <a:off x="2940332" y="2343637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del cronograma</a:t>
          </a:r>
        </a:p>
      </dsp:txBody>
      <dsp:txXfrm>
        <a:off x="2940332" y="2343637"/>
        <a:ext cx="337044" cy="168522"/>
      </dsp:txXfrm>
    </dsp:sp>
    <dsp:sp modelId="{B364A2E5-9FC4-4EDD-BF7F-B37A50735A6C}">
      <dsp:nvSpPr>
        <dsp:cNvPr id="0" name=""/>
        <dsp:cNvSpPr/>
      </dsp:nvSpPr>
      <dsp:spPr>
        <a:xfrm>
          <a:off x="3263895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Costos</a:t>
          </a:r>
        </a:p>
      </dsp:txBody>
      <dsp:txXfrm>
        <a:off x="3263895" y="1625733"/>
        <a:ext cx="337044" cy="168522"/>
      </dsp:txXfrm>
    </dsp:sp>
    <dsp:sp modelId="{E0C9CE46-4565-47E4-AC1B-20BC15E8F2FA}">
      <dsp:nvSpPr>
        <dsp:cNvPr id="0" name=""/>
        <dsp:cNvSpPr/>
      </dsp:nvSpPr>
      <dsp:spPr>
        <a:xfrm>
          <a:off x="3348156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Estimación de costos</a:t>
          </a:r>
        </a:p>
      </dsp:txBody>
      <dsp:txXfrm>
        <a:off x="3348156" y="1865034"/>
        <a:ext cx="337044" cy="168522"/>
      </dsp:txXfrm>
    </dsp:sp>
    <dsp:sp modelId="{15429556-4631-4BB9-A881-8585A87B440F}">
      <dsp:nvSpPr>
        <dsp:cNvPr id="0" name=""/>
        <dsp:cNvSpPr/>
      </dsp:nvSpPr>
      <dsp:spPr>
        <a:xfrm>
          <a:off x="3348156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costos</a:t>
          </a:r>
        </a:p>
      </dsp:txBody>
      <dsp:txXfrm>
        <a:off x="3348156" y="2104336"/>
        <a:ext cx="337044" cy="168522"/>
      </dsp:txXfrm>
    </dsp:sp>
    <dsp:sp modelId="{DF8A01E6-EE80-4FFE-ABB9-E1F6E5D3E9DA}">
      <dsp:nvSpPr>
        <dsp:cNvPr id="0" name=""/>
        <dsp:cNvSpPr/>
      </dsp:nvSpPr>
      <dsp:spPr>
        <a:xfrm>
          <a:off x="3671718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Calidad</a:t>
          </a:r>
        </a:p>
      </dsp:txBody>
      <dsp:txXfrm>
        <a:off x="3671718" y="1625733"/>
        <a:ext cx="337044" cy="168522"/>
      </dsp:txXfrm>
    </dsp:sp>
    <dsp:sp modelId="{DCBD8D2A-EA2A-468F-A724-4B317F0B8122}">
      <dsp:nvSpPr>
        <dsp:cNvPr id="0" name=""/>
        <dsp:cNvSpPr/>
      </dsp:nvSpPr>
      <dsp:spPr>
        <a:xfrm>
          <a:off x="3755979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Control de calidad</a:t>
          </a:r>
        </a:p>
      </dsp:txBody>
      <dsp:txXfrm>
        <a:off x="3755979" y="1865034"/>
        <a:ext cx="337044" cy="168522"/>
      </dsp:txXfrm>
    </dsp:sp>
    <dsp:sp modelId="{BC6489EE-6CC9-4223-ACBB-55E7EC01266F}">
      <dsp:nvSpPr>
        <dsp:cNvPr id="0" name=""/>
        <dsp:cNvSpPr/>
      </dsp:nvSpPr>
      <dsp:spPr>
        <a:xfrm>
          <a:off x="3755979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calidad</a:t>
          </a:r>
        </a:p>
      </dsp:txBody>
      <dsp:txXfrm>
        <a:off x="3755979" y="2104336"/>
        <a:ext cx="337044" cy="168522"/>
      </dsp:txXfrm>
    </dsp:sp>
    <dsp:sp modelId="{CE5321DA-A639-4C23-B490-17A535EFB978}">
      <dsp:nvSpPr>
        <dsp:cNvPr id="0" name=""/>
        <dsp:cNvSpPr/>
      </dsp:nvSpPr>
      <dsp:spPr>
        <a:xfrm>
          <a:off x="4079542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Recursos</a:t>
          </a:r>
        </a:p>
      </dsp:txBody>
      <dsp:txXfrm>
        <a:off x="4079542" y="1625733"/>
        <a:ext cx="337044" cy="168522"/>
      </dsp:txXfrm>
    </dsp:sp>
    <dsp:sp modelId="{9398E4C6-944B-4088-9742-D7E3A59C1F0E}">
      <dsp:nvSpPr>
        <dsp:cNvPr id="0" name=""/>
        <dsp:cNvSpPr/>
      </dsp:nvSpPr>
      <dsp:spPr>
        <a:xfrm>
          <a:off x="4163803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Recursos de actividades</a:t>
          </a:r>
        </a:p>
      </dsp:txBody>
      <dsp:txXfrm>
        <a:off x="4163803" y="1865034"/>
        <a:ext cx="337044" cy="168522"/>
      </dsp:txXfrm>
    </dsp:sp>
    <dsp:sp modelId="{BF50C13F-E279-4513-B12F-2232AD3014DD}">
      <dsp:nvSpPr>
        <dsp:cNvPr id="0" name=""/>
        <dsp:cNvSpPr/>
      </dsp:nvSpPr>
      <dsp:spPr>
        <a:xfrm>
          <a:off x="4163803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recursos</a:t>
          </a:r>
        </a:p>
      </dsp:txBody>
      <dsp:txXfrm>
        <a:off x="4163803" y="2104336"/>
        <a:ext cx="337044" cy="168522"/>
      </dsp:txXfrm>
    </dsp:sp>
    <dsp:sp modelId="{8095FBC5-C99F-42F0-B7E3-2DC1B0710882}">
      <dsp:nvSpPr>
        <dsp:cNvPr id="0" name=""/>
        <dsp:cNvSpPr/>
      </dsp:nvSpPr>
      <dsp:spPr>
        <a:xfrm>
          <a:off x="4487366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Comunicaciones</a:t>
          </a:r>
        </a:p>
      </dsp:txBody>
      <dsp:txXfrm>
        <a:off x="4487366" y="1625733"/>
        <a:ext cx="337044" cy="168522"/>
      </dsp:txXfrm>
    </dsp:sp>
    <dsp:sp modelId="{0420B3E3-94BA-4411-9853-A6B6492CC9B2}">
      <dsp:nvSpPr>
        <dsp:cNvPr id="0" name=""/>
        <dsp:cNvSpPr/>
      </dsp:nvSpPr>
      <dsp:spPr>
        <a:xfrm>
          <a:off x="4571627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Project Communications</a:t>
          </a:r>
        </a:p>
      </dsp:txBody>
      <dsp:txXfrm>
        <a:off x="4571627" y="1865034"/>
        <a:ext cx="337044" cy="168522"/>
      </dsp:txXfrm>
    </dsp:sp>
    <dsp:sp modelId="{FB3D84F7-0AA0-4F28-995B-20A8D3D7E71C}">
      <dsp:nvSpPr>
        <dsp:cNvPr id="0" name=""/>
        <dsp:cNvSpPr/>
      </dsp:nvSpPr>
      <dsp:spPr>
        <a:xfrm>
          <a:off x="4571627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comunicaciones</a:t>
          </a:r>
        </a:p>
      </dsp:txBody>
      <dsp:txXfrm>
        <a:off x="4571627" y="2104336"/>
        <a:ext cx="337044" cy="168522"/>
      </dsp:txXfrm>
    </dsp:sp>
    <dsp:sp modelId="{A80E28F3-2F93-4406-B5F2-2B6330D258BF}">
      <dsp:nvSpPr>
        <dsp:cNvPr id="0" name=""/>
        <dsp:cNvSpPr/>
      </dsp:nvSpPr>
      <dsp:spPr>
        <a:xfrm>
          <a:off x="4895189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Riesgos</a:t>
          </a:r>
        </a:p>
      </dsp:txBody>
      <dsp:txXfrm>
        <a:off x="4895189" y="1625733"/>
        <a:ext cx="337044" cy="168522"/>
      </dsp:txXfrm>
    </dsp:sp>
    <dsp:sp modelId="{A7FDE4B2-7596-43AA-983D-48475C484C0A}">
      <dsp:nvSpPr>
        <dsp:cNvPr id="0" name=""/>
        <dsp:cNvSpPr/>
      </dsp:nvSpPr>
      <dsp:spPr>
        <a:xfrm>
          <a:off x="4979450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Análisis de riesgos</a:t>
          </a:r>
        </a:p>
      </dsp:txBody>
      <dsp:txXfrm>
        <a:off x="4979450" y="1865034"/>
        <a:ext cx="337044" cy="168522"/>
      </dsp:txXfrm>
    </dsp:sp>
    <dsp:sp modelId="{3590BE43-CF80-4D27-B005-D7A9D0FD8F1C}">
      <dsp:nvSpPr>
        <dsp:cNvPr id="0" name=""/>
        <dsp:cNvSpPr/>
      </dsp:nvSpPr>
      <dsp:spPr>
        <a:xfrm>
          <a:off x="4979450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riesgos</a:t>
          </a:r>
        </a:p>
      </dsp:txBody>
      <dsp:txXfrm>
        <a:off x="4979450" y="2104336"/>
        <a:ext cx="337044" cy="168522"/>
      </dsp:txXfrm>
    </dsp:sp>
    <dsp:sp modelId="{4FEC492A-3B8D-4592-B4B3-2F9AD4BC4DCE}">
      <dsp:nvSpPr>
        <dsp:cNvPr id="0" name=""/>
        <dsp:cNvSpPr/>
      </dsp:nvSpPr>
      <dsp:spPr>
        <a:xfrm>
          <a:off x="5303013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Adquisiciones</a:t>
          </a:r>
        </a:p>
      </dsp:txBody>
      <dsp:txXfrm>
        <a:off x="5303013" y="1625733"/>
        <a:ext cx="337044" cy="168522"/>
      </dsp:txXfrm>
    </dsp:sp>
    <dsp:sp modelId="{6A54D899-1E1B-451A-80B5-E95CFA52DF0C}">
      <dsp:nvSpPr>
        <dsp:cNvPr id="0" name=""/>
        <dsp:cNvSpPr/>
      </dsp:nvSpPr>
      <dsp:spPr>
        <a:xfrm>
          <a:off x="5387274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Estrategia de adquisiciones</a:t>
          </a:r>
        </a:p>
      </dsp:txBody>
      <dsp:txXfrm>
        <a:off x="5387274" y="1865034"/>
        <a:ext cx="337044" cy="168522"/>
      </dsp:txXfrm>
    </dsp:sp>
    <dsp:sp modelId="{D6774645-9339-411B-B9A2-89F419B96A1F}">
      <dsp:nvSpPr>
        <dsp:cNvPr id="0" name=""/>
        <dsp:cNvSpPr/>
      </dsp:nvSpPr>
      <dsp:spPr>
        <a:xfrm>
          <a:off x="5387274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Efectuar las adquisiciones</a:t>
          </a:r>
        </a:p>
      </dsp:txBody>
      <dsp:txXfrm>
        <a:off x="5387274" y="2104336"/>
        <a:ext cx="337044" cy="168522"/>
      </dsp:txXfrm>
    </dsp:sp>
    <dsp:sp modelId="{5E3BBEEF-B240-41B8-9ED7-A9248E1C0B6A}">
      <dsp:nvSpPr>
        <dsp:cNvPr id="0" name=""/>
        <dsp:cNvSpPr/>
      </dsp:nvSpPr>
      <dsp:spPr>
        <a:xfrm>
          <a:off x="5387274" y="2343637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Gestión de adquisiciones</a:t>
          </a:r>
        </a:p>
      </dsp:txBody>
      <dsp:txXfrm>
        <a:off x="5387274" y="2343637"/>
        <a:ext cx="337044" cy="168522"/>
      </dsp:txXfrm>
    </dsp:sp>
    <dsp:sp modelId="{C0FE04DB-BFF8-4E91-8B98-A60D08931033}">
      <dsp:nvSpPr>
        <dsp:cNvPr id="0" name=""/>
        <dsp:cNvSpPr/>
      </dsp:nvSpPr>
      <dsp:spPr>
        <a:xfrm>
          <a:off x="5710836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Consultoría</a:t>
          </a:r>
        </a:p>
      </dsp:txBody>
      <dsp:txXfrm>
        <a:off x="5710836" y="1386431"/>
        <a:ext cx="337044" cy="168522"/>
      </dsp:txXfrm>
    </dsp:sp>
    <dsp:sp modelId="{8C7EDF54-B4FB-4903-BABD-C0F8A051F68F}">
      <dsp:nvSpPr>
        <dsp:cNvPr id="0" name=""/>
        <dsp:cNvSpPr/>
      </dsp:nvSpPr>
      <dsp:spPr>
        <a:xfrm>
          <a:off x="5710836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Levantamiento de información</a:t>
          </a:r>
        </a:p>
      </dsp:txBody>
      <dsp:txXfrm>
        <a:off x="5710836" y="1625733"/>
        <a:ext cx="337044" cy="168522"/>
      </dsp:txXfrm>
    </dsp:sp>
    <dsp:sp modelId="{3161EE0C-7896-4099-812F-E11E51EC34D2}">
      <dsp:nvSpPr>
        <dsp:cNvPr id="0" name=""/>
        <dsp:cNvSpPr/>
      </dsp:nvSpPr>
      <dsp:spPr>
        <a:xfrm>
          <a:off x="5795098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Estudio de viabilidad</a:t>
          </a:r>
        </a:p>
      </dsp:txBody>
      <dsp:txXfrm>
        <a:off x="5795098" y="1865034"/>
        <a:ext cx="337044" cy="168522"/>
      </dsp:txXfrm>
    </dsp:sp>
    <dsp:sp modelId="{7CD7F6B8-7255-4FC6-84DD-A97504406ECD}">
      <dsp:nvSpPr>
        <dsp:cNvPr id="0" name=""/>
        <dsp:cNvSpPr/>
      </dsp:nvSpPr>
      <dsp:spPr>
        <a:xfrm>
          <a:off x="5795098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Análisis del sistema</a:t>
          </a:r>
        </a:p>
      </dsp:txBody>
      <dsp:txXfrm>
        <a:off x="5795098" y="2104336"/>
        <a:ext cx="337044" cy="168522"/>
      </dsp:txXfrm>
    </dsp:sp>
    <dsp:sp modelId="{8CE6CA43-5AF1-4621-A2DD-60E3279A3FD9}">
      <dsp:nvSpPr>
        <dsp:cNvPr id="0" name=""/>
        <dsp:cNvSpPr/>
      </dsp:nvSpPr>
      <dsp:spPr>
        <a:xfrm>
          <a:off x="6934307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Diseño</a:t>
          </a:r>
        </a:p>
      </dsp:txBody>
      <dsp:txXfrm>
        <a:off x="6934307" y="1386431"/>
        <a:ext cx="337044" cy="168522"/>
      </dsp:txXfrm>
    </dsp:sp>
    <dsp:sp modelId="{FD2D1CDE-6412-4E22-832A-C428559AE635}">
      <dsp:nvSpPr>
        <dsp:cNvPr id="0" name=""/>
        <dsp:cNvSpPr/>
      </dsp:nvSpPr>
      <dsp:spPr>
        <a:xfrm>
          <a:off x="6118660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Descripción del sistema</a:t>
          </a:r>
        </a:p>
      </dsp:txBody>
      <dsp:txXfrm>
        <a:off x="6118660" y="1625733"/>
        <a:ext cx="337044" cy="168522"/>
      </dsp:txXfrm>
    </dsp:sp>
    <dsp:sp modelId="{51A672A7-20EA-4867-9C58-DBB1F30F61A6}">
      <dsp:nvSpPr>
        <dsp:cNvPr id="0" name=""/>
        <dsp:cNvSpPr/>
      </dsp:nvSpPr>
      <dsp:spPr>
        <a:xfrm>
          <a:off x="6202921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Programas, módulos y objetos</a:t>
          </a:r>
        </a:p>
      </dsp:txBody>
      <dsp:txXfrm>
        <a:off x="6202921" y="1865034"/>
        <a:ext cx="337044" cy="168522"/>
      </dsp:txXfrm>
    </dsp:sp>
    <dsp:sp modelId="{084D22FE-C1D8-46AA-8575-09D2077AD606}">
      <dsp:nvSpPr>
        <dsp:cNvPr id="0" name=""/>
        <dsp:cNvSpPr/>
      </dsp:nvSpPr>
      <dsp:spPr>
        <a:xfrm>
          <a:off x="6202921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Ficheros y bases de datos</a:t>
          </a:r>
        </a:p>
      </dsp:txBody>
      <dsp:txXfrm>
        <a:off x="6202921" y="2104336"/>
        <a:ext cx="337044" cy="168522"/>
      </dsp:txXfrm>
    </dsp:sp>
    <dsp:sp modelId="{CC95A988-06E0-4C26-A612-0DD3C844D6E5}">
      <dsp:nvSpPr>
        <dsp:cNvPr id="0" name=""/>
        <dsp:cNvSpPr/>
      </dsp:nvSpPr>
      <dsp:spPr>
        <a:xfrm>
          <a:off x="6202921" y="2343637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Procedimientos</a:t>
          </a:r>
        </a:p>
      </dsp:txBody>
      <dsp:txXfrm>
        <a:off x="6202921" y="2343637"/>
        <a:ext cx="337044" cy="168522"/>
      </dsp:txXfrm>
    </dsp:sp>
    <dsp:sp modelId="{F719E828-B0CF-474F-B947-0EF2AB053BE0}">
      <dsp:nvSpPr>
        <dsp:cNvPr id="0" name=""/>
        <dsp:cNvSpPr/>
      </dsp:nvSpPr>
      <dsp:spPr>
        <a:xfrm>
          <a:off x="6202921" y="2582938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Carga del sistema y tiempos de respuesta</a:t>
          </a:r>
        </a:p>
      </dsp:txBody>
      <dsp:txXfrm>
        <a:off x="6202921" y="2582938"/>
        <a:ext cx="337044" cy="168522"/>
      </dsp:txXfrm>
    </dsp:sp>
    <dsp:sp modelId="{DBB90844-E964-404C-8A18-7C82AA93329D}">
      <dsp:nvSpPr>
        <dsp:cNvPr id="0" name=""/>
        <dsp:cNvSpPr/>
      </dsp:nvSpPr>
      <dsp:spPr>
        <a:xfrm>
          <a:off x="6202921" y="2822240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Interfaces, humanos y máquinas</a:t>
          </a:r>
        </a:p>
      </dsp:txBody>
      <dsp:txXfrm>
        <a:off x="6202921" y="2822240"/>
        <a:ext cx="337044" cy="168522"/>
      </dsp:txXfrm>
    </dsp:sp>
    <dsp:sp modelId="{63C30C38-9393-498D-8027-2FCC641CF5EC}">
      <dsp:nvSpPr>
        <dsp:cNvPr id="0" name=""/>
        <dsp:cNvSpPr/>
      </dsp:nvSpPr>
      <dsp:spPr>
        <a:xfrm>
          <a:off x="6526484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Solución a plantear</a:t>
          </a:r>
        </a:p>
      </dsp:txBody>
      <dsp:txXfrm>
        <a:off x="6526484" y="1625733"/>
        <a:ext cx="337044" cy="168522"/>
      </dsp:txXfrm>
    </dsp:sp>
    <dsp:sp modelId="{23EAE825-41DD-4D5F-B3CC-A7F6A716EBBF}">
      <dsp:nvSpPr>
        <dsp:cNvPr id="0" name=""/>
        <dsp:cNvSpPr/>
      </dsp:nvSpPr>
      <dsp:spPr>
        <a:xfrm>
          <a:off x="6610745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Análisis de la solución</a:t>
          </a:r>
        </a:p>
      </dsp:txBody>
      <dsp:txXfrm>
        <a:off x="6610745" y="1865034"/>
        <a:ext cx="337044" cy="168522"/>
      </dsp:txXfrm>
    </dsp:sp>
    <dsp:sp modelId="{E5DC3B2A-FEDE-4E1D-90AB-0F90BC44604E}">
      <dsp:nvSpPr>
        <dsp:cNvPr id="0" name=""/>
        <dsp:cNvSpPr/>
      </dsp:nvSpPr>
      <dsp:spPr>
        <a:xfrm>
          <a:off x="6610745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Diseño de la solución</a:t>
          </a:r>
        </a:p>
      </dsp:txBody>
      <dsp:txXfrm>
        <a:off x="6610745" y="2104336"/>
        <a:ext cx="337044" cy="168522"/>
      </dsp:txXfrm>
    </dsp:sp>
    <dsp:sp modelId="{851C1552-1A04-4FA1-887C-B365A87231A3}">
      <dsp:nvSpPr>
        <dsp:cNvPr id="0" name=""/>
        <dsp:cNvSpPr/>
      </dsp:nvSpPr>
      <dsp:spPr>
        <a:xfrm>
          <a:off x="6934307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Estándares y sistemas de control</a:t>
          </a:r>
        </a:p>
      </dsp:txBody>
      <dsp:txXfrm>
        <a:off x="6934307" y="1625733"/>
        <a:ext cx="337044" cy="168522"/>
      </dsp:txXfrm>
    </dsp:sp>
    <dsp:sp modelId="{A57D767D-485F-40F3-8E0E-35898CE34AD6}">
      <dsp:nvSpPr>
        <dsp:cNvPr id="0" name=""/>
        <dsp:cNvSpPr/>
      </dsp:nvSpPr>
      <dsp:spPr>
        <a:xfrm>
          <a:off x="7018568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Descripción de controles del sistema propuesto</a:t>
          </a:r>
        </a:p>
      </dsp:txBody>
      <dsp:txXfrm>
        <a:off x="7018568" y="1865034"/>
        <a:ext cx="337044" cy="168522"/>
      </dsp:txXfrm>
    </dsp:sp>
    <dsp:sp modelId="{376FD0F0-561B-4280-AF40-441C0A0A631B}">
      <dsp:nvSpPr>
        <dsp:cNvPr id="0" name=""/>
        <dsp:cNvSpPr/>
      </dsp:nvSpPr>
      <dsp:spPr>
        <a:xfrm>
          <a:off x="7018568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Estándares de programación y diseño de programas recomendados</a:t>
          </a:r>
        </a:p>
      </dsp:txBody>
      <dsp:txXfrm>
        <a:off x="7018568" y="2104336"/>
        <a:ext cx="337044" cy="168522"/>
      </dsp:txXfrm>
    </dsp:sp>
    <dsp:sp modelId="{77E04A60-7E70-44FC-9C71-7829138F8F7F}">
      <dsp:nvSpPr>
        <dsp:cNvPr id="0" name=""/>
        <dsp:cNvSpPr/>
      </dsp:nvSpPr>
      <dsp:spPr>
        <a:xfrm>
          <a:off x="7342131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Plan de pruebas de programas</a:t>
          </a:r>
        </a:p>
      </dsp:txBody>
      <dsp:txXfrm>
        <a:off x="7342131" y="1625733"/>
        <a:ext cx="337044" cy="168522"/>
      </dsp:txXfrm>
    </dsp:sp>
    <dsp:sp modelId="{21C85A95-0981-4F87-B679-B75498A2BAA0}">
      <dsp:nvSpPr>
        <dsp:cNvPr id="0" name=""/>
        <dsp:cNvSpPr/>
      </dsp:nvSpPr>
      <dsp:spPr>
        <a:xfrm>
          <a:off x="7426392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Propuesta de un plan de pruebas del sistema</a:t>
          </a:r>
        </a:p>
      </dsp:txBody>
      <dsp:txXfrm>
        <a:off x="7426392" y="1865034"/>
        <a:ext cx="337044" cy="168522"/>
      </dsp:txXfrm>
    </dsp:sp>
    <dsp:sp modelId="{22ACB29C-FF8D-48A5-83E4-E753D827ED24}">
      <dsp:nvSpPr>
        <dsp:cNvPr id="0" name=""/>
        <dsp:cNvSpPr/>
      </dsp:nvSpPr>
      <dsp:spPr>
        <a:xfrm>
          <a:off x="7749955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Manual del usuario</a:t>
          </a:r>
        </a:p>
      </dsp:txBody>
      <dsp:txXfrm>
        <a:off x="7749955" y="1625733"/>
        <a:ext cx="337044" cy="168522"/>
      </dsp:txXfrm>
    </dsp:sp>
    <dsp:sp modelId="{CFA1823B-B02E-436E-9DCC-E1E5D871B470}">
      <dsp:nvSpPr>
        <dsp:cNvPr id="0" name=""/>
        <dsp:cNvSpPr/>
      </dsp:nvSpPr>
      <dsp:spPr>
        <a:xfrm>
          <a:off x="7834216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Diseño de estructura manual de usuario</a:t>
          </a:r>
        </a:p>
      </dsp:txBody>
      <dsp:txXfrm>
        <a:off x="7834216" y="1865034"/>
        <a:ext cx="337044" cy="168522"/>
      </dsp:txXfrm>
    </dsp:sp>
    <dsp:sp modelId="{A9051D7A-F9F2-4487-93AC-C6988811F235}">
      <dsp:nvSpPr>
        <dsp:cNvPr id="0" name=""/>
        <dsp:cNvSpPr/>
      </dsp:nvSpPr>
      <dsp:spPr>
        <a:xfrm>
          <a:off x="8157778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Capacitación</a:t>
          </a:r>
        </a:p>
      </dsp:txBody>
      <dsp:txXfrm>
        <a:off x="8157778" y="1386431"/>
        <a:ext cx="337044" cy="168522"/>
      </dsp:txXfrm>
    </dsp:sp>
    <dsp:sp modelId="{166EA36C-0EF3-4B5B-902D-6BB2A175F68C}">
      <dsp:nvSpPr>
        <dsp:cNvPr id="0" name=""/>
        <dsp:cNvSpPr/>
      </dsp:nvSpPr>
      <dsp:spPr>
        <a:xfrm>
          <a:off x="8157778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Metodología de capacitación</a:t>
          </a:r>
        </a:p>
      </dsp:txBody>
      <dsp:txXfrm>
        <a:off x="8157778" y="1625733"/>
        <a:ext cx="337044" cy="168522"/>
      </dsp:txXfrm>
    </dsp:sp>
    <dsp:sp modelId="{6B22F1A4-29BE-442D-9B59-E4827DF70AF9}">
      <dsp:nvSpPr>
        <dsp:cNvPr id="0" name=""/>
        <dsp:cNvSpPr/>
      </dsp:nvSpPr>
      <dsp:spPr>
        <a:xfrm>
          <a:off x="8242039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Material de capacitación</a:t>
          </a:r>
        </a:p>
      </dsp:txBody>
      <dsp:txXfrm>
        <a:off x="8242039" y="1865034"/>
        <a:ext cx="337044" cy="168522"/>
      </dsp:txXfrm>
    </dsp:sp>
    <dsp:sp modelId="{64E100B8-F512-4D53-B9C6-3A87F13349CC}">
      <dsp:nvSpPr>
        <dsp:cNvPr id="0" name=""/>
        <dsp:cNvSpPr/>
      </dsp:nvSpPr>
      <dsp:spPr>
        <a:xfrm>
          <a:off x="8242039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Plan de capacitación</a:t>
          </a:r>
        </a:p>
      </dsp:txBody>
      <dsp:txXfrm>
        <a:off x="8242039" y="2104336"/>
        <a:ext cx="337044" cy="168522"/>
      </dsp:txXfrm>
    </dsp:sp>
    <dsp:sp modelId="{2BE0C6F0-4C5F-41D6-903D-8A300068FDA8}">
      <dsp:nvSpPr>
        <dsp:cNvPr id="0" name=""/>
        <dsp:cNvSpPr/>
      </dsp:nvSpPr>
      <dsp:spPr>
        <a:xfrm>
          <a:off x="8565602" y="1386431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Cierre</a:t>
          </a:r>
        </a:p>
      </dsp:txBody>
      <dsp:txXfrm>
        <a:off x="8565602" y="1386431"/>
        <a:ext cx="337044" cy="168522"/>
      </dsp:txXfrm>
    </dsp:sp>
    <dsp:sp modelId="{00F27773-45AE-4ED9-B07C-D312EDA0622E}">
      <dsp:nvSpPr>
        <dsp:cNvPr id="0" name=""/>
        <dsp:cNvSpPr/>
      </dsp:nvSpPr>
      <dsp:spPr>
        <a:xfrm>
          <a:off x="8565602" y="1625733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Informe de cierre</a:t>
          </a:r>
        </a:p>
      </dsp:txBody>
      <dsp:txXfrm>
        <a:off x="8565602" y="1625733"/>
        <a:ext cx="337044" cy="168522"/>
      </dsp:txXfrm>
    </dsp:sp>
    <dsp:sp modelId="{0C49CB07-1922-4034-B666-C3963111D47C}">
      <dsp:nvSpPr>
        <dsp:cNvPr id="0" name=""/>
        <dsp:cNvSpPr/>
      </dsp:nvSpPr>
      <dsp:spPr>
        <a:xfrm>
          <a:off x="8649863" y="1865034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Lecciones aprendidas</a:t>
          </a:r>
        </a:p>
      </dsp:txBody>
      <dsp:txXfrm>
        <a:off x="8649863" y="1865034"/>
        <a:ext cx="337044" cy="168522"/>
      </dsp:txXfrm>
    </dsp:sp>
    <dsp:sp modelId="{4299E849-7C41-4ABC-80FD-41F1A76E064A}">
      <dsp:nvSpPr>
        <dsp:cNvPr id="0" name=""/>
        <dsp:cNvSpPr/>
      </dsp:nvSpPr>
      <dsp:spPr>
        <a:xfrm>
          <a:off x="8649863" y="2104336"/>
          <a:ext cx="337044" cy="1685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00" kern="1200" dirty="0">
              <a:latin typeface="Times New Roman"/>
              <a:cs typeface="Times New Roman"/>
            </a:rPr>
            <a:t>Cierre del proyecto</a:t>
          </a:r>
        </a:p>
      </dsp:txBody>
      <dsp:txXfrm>
        <a:off x="8649863" y="2104336"/>
        <a:ext cx="337044" cy="1685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7CEFC-EA7F-47BA-B65D-16A7FA8B3D0B}">
      <dsp:nvSpPr>
        <dsp:cNvPr id="0" name=""/>
        <dsp:cNvSpPr/>
      </dsp:nvSpPr>
      <dsp:spPr>
        <a:xfrm>
          <a:off x="7638450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1C7C4-8395-4BC0-895E-B7DF844748A2}">
      <dsp:nvSpPr>
        <dsp:cNvPr id="0" name=""/>
        <dsp:cNvSpPr/>
      </dsp:nvSpPr>
      <dsp:spPr>
        <a:xfrm>
          <a:off x="5361010" y="481031"/>
          <a:ext cx="2559475" cy="148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034"/>
              </a:lnTo>
              <a:lnTo>
                <a:pt x="2559475" y="74034"/>
              </a:lnTo>
              <a:lnTo>
                <a:pt x="2559475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2C7576-E1B4-434C-A062-620BC269393C}">
      <dsp:nvSpPr>
        <dsp:cNvPr id="0" name=""/>
        <dsp:cNvSpPr/>
      </dsp:nvSpPr>
      <dsp:spPr>
        <a:xfrm>
          <a:off x="6785291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83B5D-797F-4F12-8340-F31061550506}">
      <dsp:nvSpPr>
        <dsp:cNvPr id="0" name=""/>
        <dsp:cNvSpPr/>
      </dsp:nvSpPr>
      <dsp:spPr>
        <a:xfrm>
          <a:off x="5361010" y="481031"/>
          <a:ext cx="1706317" cy="148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034"/>
              </a:lnTo>
              <a:lnTo>
                <a:pt x="1706317" y="74034"/>
              </a:lnTo>
              <a:lnTo>
                <a:pt x="1706317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587F4-AE19-4C42-9626-9D8B653976F3}">
      <dsp:nvSpPr>
        <dsp:cNvPr id="0" name=""/>
        <dsp:cNvSpPr/>
      </dsp:nvSpPr>
      <dsp:spPr>
        <a:xfrm>
          <a:off x="5932132" y="981645"/>
          <a:ext cx="105763" cy="2326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6796"/>
              </a:lnTo>
              <a:lnTo>
                <a:pt x="105763" y="23267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137D7-80B5-45ED-8513-29AC567A3ED2}">
      <dsp:nvSpPr>
        <dsp:cNvPr id="0" name=""/>
        <dsp:cNvSpPr/>
      </dsp:nvSpPr>
      <dsp:spPr>
        <a:xfrm>
          <a:off x="5932132" y="981645"/>
          <a:ext cx="105763" cy="1826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182"/>
              </a:lnTo>
              <a:lnTo>
                <a:pt x="105763" y="18261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B1EE39-F187-4B8F-B38E-0396410B8E27}">
      <dsp:nvSpPr>
        <dsp:cNvPr id="0" name=""/>
        <dsp:cNvSpPr/>
      </dsp:nvSpPr>
      <dsp:spPr>
        <a:xfrm>
          <a:off x="5932132" y="981645"/>
          <a:ext cx="105763" cy="1325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5568"/>
              </a:lnTo>
              <a:lnTo>
                <a:pt x="105763" y="13255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2B12C-E0E7-4705-83F6-02ADFB939922}">
      <dsp:nvSpPr>
        <dsp:cNvPr id="0" name=""/>
        <dsp:cNvSpPr/>
      </dsp:nvSpPr>
      <dsp:spPr>
        <a:xfrm>
          <a:off x="5932132" y="981645"/>
          <a:ext cx="105763" cy="824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4955"/>
              </a:lnTo>
              <a:lnTo>
                <a:pt x="105763" y="8249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40E6F-1629-4002-83F5-E7108916CDAF}">
      <dsp:nvSpPr>
        <dsp:cNvPr id="0" name=""/>
        <dsp:cNvSpPr/>
      </dsp:nvSpPr>
      <dsp:spPr>
        <a:xfrm>
          <a:off x="5932132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428CA-CA11-4744-A883-F2864D781D58}">
      <dsp:nvSpPr>
        <dsp:cNvPr id="0" name=""/>
        <dsp:cNvSpPr/>
      </dsp:nvSpPr>
      <dsp:spPr>
        <a:xfrm>
          <a:off x="5361010" y="481031"/>
          <a:ext cx="853158" cy="148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034"/>
              </a:lnTo>
              <a:lnTo>
                <a:pt x="853158" y="74034"/>
              </a:lnTo>
              <a:lnTo>
                <a:pt x="853158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E2202-3472-42DB-BE6C-4B9E7F067F1B}">
      <dsp:nvSpPr>
        <dsp:cNvPr id="0" name=""/>
        <dsp:cNvSpPr/>
      </dsp:nvSpPr>
      <dsp:spPr>
        <a:xfrm>
          <a:off x="5078974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A931F-7518-4EF2-A8CC-FEECF05D241F}">
      <dsp:nvSpPr>
        <dsp:cNvPr id="0" name=""/>
        <dsp:cNvSpPr/>
      </dsp:nvSpPr>
      <dsp:spPr>
        <a:xfrm>
          <a:off x="5315290" y="481031"/>
          <a:ext cx="91440" cy="1480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E4FB09-A7D5-4027-BAAA-71AE63496DC8}">
      <dsp:nvSpPr>
        <dsp:cNvPr id="0" name=""/>
        <dsp:cNvSpPr/>
      </dsp:nvSpPr>
      <dsp:spPr>
        <a:xfrm>
          <a:off x="4225815" y="981645"/>
          <a:ext cx="105763" cy="3828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8637"/>
              </a:lnTo>
              <a:lnTo>
                <a:pt x="105763" y="3828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46D45-1E4C-4152-9A98-78BEE0EFBFF2}">
      <dsp:nvSpPr>
        <dsp:cNvPr id="0" name=""/>
        <dsp:cNvSpPr/>
      </dsp:nvSpPr>
      <dsp:spPr>
        <a:xfrm>
          <a:off x="4225815" y="981645"/>
          <a:ext cx="105763" cy="3328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8023"/>
              </a:lnTo>
              <a:lnTo>
                <a:pt x="105763" y="33280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59C4F-E976-4348-ADCC-74991298E3BF}">
      <dsp:nvSpPr>
        <dsp:cNvPr id="0" name=""/>
        <dsp:cNvSpPr/>
      </dsp:nvSpPr>
      <dsp:spPr>
        <a:xfrm>
          <a:off x="4225815" y="981645"/>
          <a:ext cx="105763" cy="2827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409"/>
              </a:lnTo>
              <a:lnTo>
                <a:pt x="105763" y="28274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2C391-FDD7-4374-A899-A37F433B5884}">
      <dsp:nvSpPr>
        <dsp:cNvPr id="0" name=""/>
        <dsp:cNvSpPr/>
      </dsp:nvSpPr>
      <dsp:spPr>
        <a:xfrm>
          <a:off x="4225815" y="981645"/>
          <a:ext cx="105763" cy="2326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6796"/>
              </a:lnTo>
              <a:lnTo>
                <a:pt x="105763" y="23267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E160E-6824-41D9-AA3B-D327332557D3}">
      <dsp:nvSpPr>
        <dsp:cNvPr id="0" name=""/>
        <dsp:cNvSpPr/>
      </dsp:nvSpPr>
      <dsp:spPr>
        <a:xfrm>
          <a:off x="4225815" y="981645"/>
          <a:ext cx="105763" cy="1826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182"/>
              </a:lnTo>
              <a:lnTo>
                <a:pt x="105763" y="18261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BE86C7-C518-420E-ABCA-271856E94E8D}">
      <dsp:nvSpPr>
        <dsp:cNvPr id="0" name=""/>
        <dsp:cNvSpPr/>
      </dsp:nvSpPr>
      <dsp:spPr>
        <a:xfrm>
          <a:off x="4225815" y="981645"/>
          <a:ext cx="105763" cy="1325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5568"/>
              </a:lnTo>
              <a:lnTo>
                <a:pt x="105763" y="13255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C484D-2BB4-4F6F-8BE9-541ABDFD519A}">
      <dsp:nvSpPr>
        <dsp:cNvPr id="0" name=""/>
        <dsp:cNvSpPr/>
      </dsp:nvSpPr>
      <dsp:spPr>
        <a:xfrm>
          <a:off x="4225815" y="981645"/>
          <a:ext cx="105763" cy="824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4955"/>
              </a:lnTo>
              <a:lnTo>
                <a:pt x="105763" y="8249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E59FC-E9D9-4721-A2D8-49C3EECB29F0}">
      <dsp:nvSpPr>
        <dsp:cNvPr id="0" name=""/>
        <dsp:cNvSpPr/>
      </dsp:nvSpPr>
      <dsp:spPr>
        <a:xfrm>
          <a:off x="4225815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C38CA-2FCA-4BDD-98B2-06FF04224354}">
      <dsp:nvSpPr>
        <dsp:cNvPr id="0" name=""/>
        <dsp:cNvSpPr/>
      </dsp:nvSpPr>
      <dsp:spPr>
        <a:xfrm>
          <a:off x="4507851" y="481031"/>
          <a:ext cx="853158" cy="148068"/>
        </a:xfrm>
        <a:custGeom>
          <a:avLst/>
          <a:gdLst/>
          <a:ahLst/>
          <a:cxnLst/>
          <a:rect l="0" t="0" r="0" b="0"/>
          <a:pathLst>
            <a:path>
              <a:moveTo>
                <a:pt x="853158" y="0"/>
              </a:moveTo>
              <a:lnTo>
                <a:pt x="853158" y="74034"/>
              </a:lnTo>
              <a:lnTo>
                <a:pt x="0" y="74034"/>
              </a:lnTo>
              <a:lnTo>
                <a:pt x="0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123B0A-F933-4364-B927-A33BB113426F}">
      <dsp:nvSpPr>
        <dsp:cNvPr id="0" name=""/>
        <dsp:cNvSpPr/>
      </dsp:nvSpPr>
      <dsp:spPr>
        <a:xfrm>
          <a:off x="3372657" y="981645"/>
          <a:ext cx="105763" cy="1826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182"/>
              </a:lnTo>
              <a:lnTo>
                <a:pt x="105763" y="18261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34087-4678-4CD5-BAA5-E77F9A6431FF}">
      <dsp:nvSpPr>
        <dsp:cNvPr id="0" name=""/>
        <dsp:cNvSpPr/>
      </dsp:nvSpPr>
      <dsp:spPr>
        <a:xfrm>
          <a:off x="3372657" y="981645"/>
          <a:ext cx="105763" cy="1325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5568"/>
              </a:lnTo>
              <a:lnTo>
                <a:pt x="105763" y="13255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3C28B-0DF1-4697-8348-6DB30895A94B}">
      <dsp:nvSpPr>
        <dsp:cNvPr id="0" name=""/>
        <dsp:cNvSpPr/>
      </dsp:nvSpPr>
      <dsp:spPr>
        <a:xfrm>
          <a:off x="3372657" y="981645"/>
          <a:ext cx="105763" cy="824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4955"/>
              </a:lnTo>
              <a:lnTo>
                <a:pt x="105763" y="8249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16F41-076E-4B8B-A75F-B82EAE516949}">
      <dsp:nvSpPr>
        <dsp:cNvPr id="0" name=""/>
        <dsp:cNvSpPr/>
      </dsp:nvSpPr>
      <dsp:spPr>
        <a:xfrm>
          <a:off x="3372657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D3532-D3FE-442A-BF91-C21AE548A17F}">
      <dsp:nvSpPr>
        <dsp:cNvPr id="0" name=""/>
        <dsp:cNvSpPr/>
      </dsp:nvSpPr>
      <dsp:spPr>
        <a:xfrm>
          <a:off x="3654693" y="481031"/>
          <a:ext cx="1706317" cy="148068"/>
        </a:xfrm>
        <a:custGeom>
          <a:avLst/>
          <a:gdLst/>
          <a:ahLst/>
          <a:cxnLst/>
          <a:rect l="0" t="0" r="0" b="0"/>
          <a:pathLst>
            <a:path>
              <a:moveTo>
                <a:pt x="1706317" y="0"/>
              </a:moveTo>
              <a:lnTo>
                <a:pt x="1706317" y="74034"/>
              </a:lnTo>
              <a:lnTo>
                <a:pt x="0" y="74034"/>
              </a:lnTo>
              <a:lnTo>
                <a:pt x="0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97FB8-C3DB-4DDA-84D0-91DC9469BC93}">
      <dsp:nvSpPr>
        <dsp:cNvPr id="0" name=""/>
        <dsp:cNvSpPr/>
      </dsp:nvSpPr>
      <dsp:spPr>
        <a:xfrm>
          <a:off x="2519498" y="981645"/>
          <a:ext cx="105763" cy="824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4955"/>
              </a:lnTo>
              <a:lnTo>
                <a:pt x="105763" y="8249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AB04AF-FC53-4E5E-B83D-1DCB5CE74A9A}">
      <dsp:nvSpPr>
        <dsp:cNvPr id="0" name=""/>
        <dsp:cNvSpPr/>
      </dsp:nvSpPr>
      <dsp:spPr>
        <a:xfrm>
          <a:off x="2519498" y="981645"/>
          <a:ext cx="105763" cy="32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41"/>
              </a:lnTo>
              <a:lnTo>
                <a:pt x="105763" y="3243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C75FC-4690-445B-A243-4AD72F67AACF}">
      <dsp:nvSpPr>
        <dsp:cNvPr id="0" name=""/>
        <dsp:cNvSpPr/>
      </dsp:nvSpPr>
      <dsp:spPr>
        <a:xfrm>
          <a:off x="2801534" y="481031"/>
          <a:ext cx="2559475" cy="148068"/>
        </a:xfrm>
        <a:custGeom>
          <a:avLst/>
          <a:gdLst/>
          <a:ahLst/>
          <a:cxnLst/>
          <a:rect l="0" t="0" r="0" b="0"/>
          <a:pathLst>
            <a:path>
              <a:moveTo>
                <a:pt x="2559475" y="0"/>
              </a:moveTo>
              <a:lnTo>
                <a:pt x="2559475" y="74034"/>
              </a:lnTo>
              <a:lnTo>
                <a:pt x="0" y="74034"/>
              </a:lnTo>
              <a:lnTo>
                <a:pt x="0" y="1480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B8121-1F25-435C-8194-9BE39B2C3522}">
      <dsp:nvSpPr>
        <dsp:cNvPr id="0" name=""/>
        <dsp:cNvSpPr/>
      </dsp:nvSpPr>
      <dsp:spPr>
        <a:xfrm>
          <a:off x="3837209" y="2240"/>
          <a:ext cx="3047602" cy="47879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1" kern="1200" dirty="0">
              <a:latin typeface="Cairo" panose="020B0604020202020204" charset="-78"/>
              <a:cs typeface="Cairo" panose="020B0604020202020204" charset="-78"/>
            </a:rPr>
            <a:t>Diseño de </a:t>
          </a:r>
          <a:r>
            <a:rPr lang="es-ES" sz="800" b="1" i="0" u="none" strike="noStrike" kern="1200" cap="none" baseline="0" noProof="0" dirty="0">
              <a:latin typeface="Cairo" panose="020B0604020202020204" charset="-78"/>
              <a:cs typeface="Cairo" panose="020B0604020202020204" charset="-78"/>
            </a:rPr>
            <a:t>un software gerencial para la centralización de información de proyectos de Walsom S.A.S.</a:t>
          </a:r>
        </a:p>
      </dsp:txBody>
      <dsp:txXfrm>
        <a:off x="3837209" y="2240"/>
        <a:ext cx="3047602" cy="478791"/>
      </dsp:txXfrm>
    </dsp:sp>
    <dsp:sp modelId="{5FACC660-2ED9-489D-AFEB-34AD0AFA7ABF}">
      <dsp:nvSpPr>
        <dsp:cNvPr id="0" name=""/>
        <dsp:cNvSpPr/>
      </dsp:nvSpPr>
      <dsp:spPr>
        <a:xfrm>
          <a:off x="2448989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Inicio</a:t>
          </a:r>
        </a:p>
      </dsp:txBody>
      <dsp:txXfrm>
        <a:off x="2448989" y="629100"/>
        <a:ext cx="705089" cy="352544"/>
      </dsp:txXfrm>
    </dsp:sp>
    <dsp:sp modelId="{088DDF22-EDBC-4771-A5DA-A0DFA69EEDB0}">
      <dsp:nvSpPr>
        <dsp:cNvPr id="0" name=""/>
        <dsp:cNvSpPr/>
      </dsp:nvSpPr>
      <dsp:spPr>
        <a:xfrm>
          <a:off x="2625262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Acta de constitución</a:t>
          </a:r>
        </a:p>
      </dsp:txBody>
      <dsp:txXfrm>
        <a:off x="2625262" y="1129714"/>
        <a:ext cx="705089" cy="352544"/>
      </dsp:txXfrm>
    </dsp:sp>
    <dsp:sp modelId="{8EDE38B4-BC5C-4A9D-BBE6-55DD91568F43}">
      <dsp:nvSpPr>
        <dsp:cNvPr id="0" name=""/>
        <dsp:cNvSpPr/>
      </dsp:nvSpPr>
      <dsp:spPr>
        <a:xfrm>
          <a:off x="2625262" y="1630328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Identificar interesados</a:t>
          </a:r>
        </a:p>
      </dsp:txBody>
      <dsp:txXfrm>
        <a:off x="2625262" y="1630328"/>
        <a:ext cx="705089" cy="352544"/>
      </dsp:txXfrm>
    </dsp:sp>
    <dsp:sp modelId="{23C52F36-731E-4B60-AEB5-4EDCB81C39CE}">
      <dsp:nvSpPr>
        <dsp:cNvPr id="0" name=""/>
        <dsp:cNvSpPr/>
      </dsp:nvSpPr>
      <dsp:spPr>
        <a:xfrm>
          <a:off x="3302148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Estudios y Evaluaciones</a:t>
          </a:r>
        </a:p>
      </dsp:txBody>
      <dsp:txXfrm>
        <a:off x="3302148" y="629100"/>
        <a:ext cx="705089" cy="352544"/>
      </dsp:txXfrm>
    </dsp:sp>
    <dsp:sp modelId="{9F05D5D7-559E-4FD7-B997-94D5B27F3F1C}">
      <dsp:nvSpPr>
        <dsp:cNvPr id="0" name=""/>
        <dsp:cNvSpPr/>
      </dsp:nvSpPr>
      <dsp:spPr>
        <a:xfrm>
          <a:off x="3478420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Estudio de mercado</a:t>
          </a:r>
        </a:p>
      </dsp:txBody>
      <dsp:txXfrm>
        <a:off x="3478420" y="1129714"/>
        <a:ext cx="705089" cy="352544"/>
      </dsp:txXfrm>
    </dsp:sp>
    <dsp:sp modelId="{E8B4D408-B0CD-4DC5-8223-B67EB99F831D}">
      <dsp:nvSpPr>
        <dsp:cNvPr id="0" name=""/>
        <dsp:cNvSpPr/>
      </dsp:nvSpPr>
      <dsp:spPr>
        <a:xfrm>
          <a:off x="3478420" y="1630328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Estudio técnico</a:t>
          </a:r>
        </a:p>
      </dsp:txBody>
      <dsp:txXfrm>
        <a:off x="3478420" y="1630328"/>
        <a:ext cx="705089" cy="352544"/>
      </dsp:txXfrm>
    </dsp:sp>
    <dsp:sp modelId="{3A86CCCF-1CF6-4D02-A006-0B708575B55F}">
      <dsp:nvSpPr>
        <dsp:cNvPr id="0" name=""/>
        <dsp:cNvSpPr/>
      </dsp:nvSpPr>
      <dsp:spPr>
        <a:xfrm>
          <a:off x="3478420" y="2130941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Estudio económico - financiero</a:t>
          </a:r>
        </a:p>
      </dsp:txBody>
      <dsp:txXfrm>
        <a:off x="3478420" y="2130941"/>
        <a:ext cx="705089" cy="352544"/>
      </dsp:txXfrm>
    </dsp:sp>
    <dsp:sp modelId="{E72279BE-4649-465E-9D82-CAFE6D5E2D22}">
      <dsp:nvSpPr>
        <dsp:cNvPr id="0" name=""/>
        <dsp:cNvSpPr/>
      </dsp:nvSpPr>
      <dsp:spPr>
        <a:xfrm>
          <a:off x="3478420" y="2631555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Estudio social – ambiental</a:t>
          </a:r>
        </a:p>
      </dsp:txBody>
      <dsp:txXfrm>
        <a:off x="3478420" y="2631555"/>
        <a:ext cx="705089" cy="352544"/>
      </dsp:txXfrm>
    </dsp:sp>
    <dsp:sp modelId="{E76280BF-593B-41EA-8CB3-45D8C0F5CE8C}">
      <dsp:nvSpPr>
        <dsp:cNvPr id="0" name=""/>
        <dsp:cNvSpPr/>
      </dsp:nvSpPr>
      <dsp:spPr>
        <a:xfrm>
          <a:off x="4155306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Planeación</a:t>
          </a:r>
        </a:p>
      </dsp:txBody>
      <dsp:txXfrm>
        <a:off x="4155306" y="629100"/>
        <a:ext cx="705089" cy="352544"/>
      </dsp:txXfrm>
    </dsp:sp>
    <dsp:sp modelId="{72A1AFE4-4BA5-4B2C-8948-8B37492E7F8B}">
      <dsp:nvSpPr>
        <dsp:cNvPr id="0" name=""/>
        <dsp:cNvSpPr/>
      </dsp:nvSpPr>
      <dsp:spPr>
        <a:xfrm>
          <a:off x="4331579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Alcance</a:t>
          </a:r>
        </a:p>
      </dsp:txBody>
      <dsp:txXfrm>
        <a:off x="4331579" y="1129714"/>
        <a:ext cx="705089" cy="352544"/>
      </dsp:txXfrm>
    </dsp:sp>
    <dsp:sp modelId="{9D9B9B97-B327-4BC8-8842-547F04907D26}">
      <dsp:nvSpPr>
        <dsp:cNvPr id="0" name=""/>
        <dsp:cNvSpPr/>
      </dsp:nvSpPr>
      <dsp:spPr>
        <a:xfrm>
          <a:off x="4331579" y="1630328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Cronograma</a:t>
          </a:r>
        </a:p>
      </dsp:txBody>
      <dsp:txXfrm>
        <a:off x="4331579" y="1630328"/>
        <a:ext cx="705089" cy="352544"/>
      </dsp:txXfrm>
    </dsp:sp>
    <dsp:sp modelId="{B364A2E5-9FC4-4EDD-BF7F-B37A50735A6C}">
      <dsp:nvSpPr>
        <dsp:cNvPr id="0" name=""/>
        <dsp:cNvSpPr/>
      </dsp:nvSpPr>
      <dsp:spPr>
        <a:xfrm>
          <a:off x="4331579" y="2130941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Costos</a:t>
          </a:r>
        </a:p>
      </dsp:txBody>
      <dsp:txXfrm>
        <a:off x="4331579" y="2130941"/>
        <a:ext cx="705089" cy="352544"/>
      </dsp:txXfrm>
    </dsp:sp>
    <dsp:sp modelId="{DF8A01E6-EE80-4FFE-ABB9-E1F6E5D3E9DA}">
      <dsp:nvSpPr>
        <dsp:cNvPr id="0" name=""/>
        <dsp:cNvSpPr/>
      </dsp:nvSpPr>
      <dsp:spPr>
        <a:xfrm>
          <a:off x="4331579" y="2631555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Calidad</a:t>
          </a:r>
        </a:p>
      </dsp:txBody>
      <dsp:txXfrm>
        <a:off x="4331579" y="2631555"/>
        <a:ext cx="705089" cy="352544"/>
      </dsp:txXfrm>
    </dsp:sp>
    <dsp:sp modelId="{CE5321DA-A639-4C23-B490-17A535EFB978}">
      <dsp:nvSpPr>
        <dsp:cNvPr id="0" name=""/>
        <dsp:cNvSpPr/>
      </dsp:nvSpPr>
      <dsp:spPr>
        <a:xfrm>
          <a:off x="4331579" y="3132169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Recursos</a:t>
          </a:r>
        </a:p>
      </dsp:txBody>
      <dsp:txXfrm>
        <a:off x="4331579" y="3132169"/>
        <a:ext cx="705089" cy="352544"/>
      </dsp:txXfrm>
    </dsp:sp>
    <dsp:sp modelId="{8095FBC5-C99F-42F0-B7E3-2DC1B0710882}">
      <dsp:nvSpPr>
        <dsp:cNvPr id="0" name=""/>
        <dsp:cNvSpPr/>
      </dsp:nvSpPr>
      <dsp:spPr>
        <a:xfrm>
          <a:off x="4331579" y="3632783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Comunicaciones</a:t>
          </a:r>
        </a:p>
      </dsp:txBody>
      <dsp:txXfrm>
        <a:off x="4331579" y="3632783"/>
        <a:ext cx="705089" cy="352544"/>
      </dsp:txXfrm>
    </dsp:sp>
    <dsp:sp modelId="{A80E28F3-2F93-4406-B5F2-2B6330D258BF}">
      <dsp:nvSpPr>
        <dsp:cNvPr id="0" name=""/>
        <dsp:cNvSpPr/>
      </dsp:nvSpPr>
      <dsp:spPr>
        <a:xfrm>
          <a:off x="4331579" y="4133396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Riesgos</a:t>
          </a:r>
        </a:p>
      </dsp:txBody>
      <dsp:txXfrm>
        <a:off x="4331579" y="4133396"/>
        <a:ext cx="705089" cy="352544"/>
      </dsp:txXfrm>
    </dsp:sp>
    <dsp:sp modelId="{4FEC492A-3B8D-4592-B4B3-2F9AD4BC4DCE}">
      <dsp:nvSpPr>
        <dsp:cNvPr id="0" name=""/>
        <dsp:cNvSpPr/>
      </dsp:nvSpPr>
      <dsp:spPr>
        <a:xfrm>
          <a:off x="4331579" y="463401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Adquisiciones</a:t>
          </a:r>
        </a:p>
      </dsp:txBody>
      <dsp:txXfrm>
        <a:off x="4331579" y="4634010"/>
        <a:ext cx="705089" cy="352544"/>
      </dsp:txXfrm>
    </dsp:sp>
    <dsp:sp modelId="{C0FE04DB-BFF8-4E91-8B98-A60D08931033}">
      <dsp:nvSpPr>
        <dsp:cNvPr id="0" name=""/>
        <dsp:cNvSpPr/>
      </dsp:nvSpPr>
      <dsp:spPr>
        <a:xfrm>
          <a:off x="5008465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Consultoría</a:t>
          </a:r>
        </a:p>
      </dsp:txBody>
      <dsp:txXfrm>
        <a:off x="5008465" y="629100"/>
        <a:ext cx="705089" cy="352544"/>
      </dsp:txXfrm>
    </dsp:sp>
    <dsp:sp modelId="{8C7EDF54-B4FB-4903-BABD-C0F8A051F68F}">
      <dsp:nvSpPr>
        <dsp:cNvPr id="0" name=""/>
        <dsp:cNvSpPr/>
      </dsp:nvSpPr>
      <dsp:spPr>
        <a:xfrm>
          <a:off x="5184737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Levantamiento de información</a:t>
          </a:r>
        </a:p>
      </dsp:txBody>
      <dsp:txXfrm>
        <a:off x="5184737" y="1129714"/>
        <a:ext cx="705089" cy="352544"/>
      </dsp:txXfrm>
    </dsp:sp>
    <dsp:sp modelId="{8CE6CA43-5AF1-4621-A2DD-60E3279A3FD9}">
      <dsp:nvSpPr>
        <dsp:cNvPr id="0" name=""/>
        <dsp:cNvSpPr/>
      </dsp:nvSpPr>
      <dsp:spPr>
        <a:xfrm>
          <a:off x="5861624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Diseño</a:t>
          </a:r>
        </a:p>
      </dsp:txBody>
      <dsp:txXfrm>
        <a:off x="5861624" y="629100"/>
        <a:ext cx="705089" cy="352544"/>
      </dsp:txXfrm>
    </dsp:sp>
    <dsp:sp modelId="{FD2D1CDE-6412-4E22-832A-C428559AE635}">
      <dsp:nvSpPr>
        <dsp:cNvPr id="0" name=""/>
        <dsp:cNvSpPr/>
      </dsp:nvSpPr>
      <dsp:spPr>
        <a:xfrm>
          <a:off x="6037896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Descripción del sistema</a:t>
          </a:r>
        </a:p>
      </dsp:txBody>
      <dsp:txXfrm>
        <a:off x="6037896" y="1129714"/>
        <a:ext cx="705089" cy="352544"/>
      </dsp:txXfrm>
    </dsp:sp>
    <dsp:sp modelId="{63C30C38-9393-498D-8027-2FCC641CF5EC}">
      <dsp:nvSpPr>
        <dsp:cNvPr id="0" name=""/>
        <dsp:cNvSpPr/>
      </dsp:nvSpPr>
      <dsp:spPr>
        <a:xfrm>
          <a:off x="6037896" y="1630328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Solución a plantear</a:t>
          </a:r>
        </a:p>
      </dsp:txBody>
      <dsp:txXfrm>
        <a:off x="6037896" y="1630328"/>
        <a:ext cx="705089" cy="352544"/>
      </dsp:txXfrm>
    </dsp:sp>
    <dsp:sp modelId="{851C1552-1A04-4FA1-887C-B365A87231A3}">
      <dsp:nvSpPr>
        <dsp:cNvPr id="0" name=""/>
        <dsp:cNvSpPr/>
      </dsp:nvSpPr>
      <dsp:spPr>
        <a:xfrm>
          <a:off x="6037896" y="2130941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Estándares y sistemas de control</a:t>
          </a:r>
        </a:p>
      </dsp:txBody>
      <dsp:txXfrm>
        <a:off x="6037896" y="2130941"/>
        <a:ext cx="705089" cy="352544"/>
      </dsp:txXfrm>
    </dsp:sp>
    <dsp:sp modelId="{77E04A60-7E70-44FC-9C71-7829138F8F7F}">
      <dsp:nvSpPr>
        <dsp:cNvPr id="0" name=""/>
        <dsp:cNvSpPr/>
      </dsp:nvSpPr>
      <dsp:spPr>
        <a:xfrm>
          <a:off x="6037896" y="2631555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Plan de pruebas de programas</a:t>
          </a:r>
        </a:p>
      </dsp:txBody>
      <dsp:txXfrm>
        <a:off x="6037896" y="2631555"/>
        <a:ext cx="705089" cy="352544"/>
      </dsp:txXfrm>
    </dsp:sp>
    <dsp:sp modelId="{22ACB29C-FF8D-48A5-83E4-E753D827ED24}">
      <dsp:nvSpPr>
        <dsp:cNvPr id="0" name=""/>
        <dsp:cNvSpPr/>
      </dsp:nvSpPr>
      <dsp:spPr>
        <a:xfrm>
          <a:off x="6037896" y="3132169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Manual del usuario</a:t>
          </a:r>
        </a:p>
      </dsp:txBody>
      <dsp:txXfrm>
        <a:off x="6037896" y="3132169"/>
        <a:ext cx="705089" cy="352544"/>
      </dsp:txXfrm>
    </dsp:sp>
    <dsp:sp modelId="{A9051D7A-F9F2-4487-93AC-C6988811F235}">
      <dsp:nvSpPr>
        <dsp:cNvPr id="0" name=""/>
        <dsp:cNvSpPr/>
      </dsp:nvSpPr>
      <dsp:spPr>
        <a:xfrm>
          <a:off x="6714782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Capacitación</a:t>
          </a:r>
        </a:p>
      </dsp:txBody>
      <dsp:txXfrm>
        <a:off x="6714782" y="629100"/>
        <a:ext cx="705089" cy="352544"/>
      </dsp:txXfrm>
    </dsp:sp>
    <dsp:sp modelId="{166EA36C-0EF3-4B5B-902D-6BB2A175F68C}">
      <dsp:nvSpPr>
        <dsp:cNvPr id="0" name=""/>
        <dsp:cNvSpPr/>
      </dsp:nvSpPr>
      <dsp:spPr>
        <a:xfrm>
          <a:off x="6891055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Metodología de capacitación</a:t>
          </a:r>
        </a:p>
      </dsp:txBody>
      <dsp:txXfrm>
        <a:off x="6891055" y="1129714"/>
        <a:ext cx="705089" cy="352544"/>
      </dsp:txXfrm>
    </dsp:sp>
    <dsp:sp modelId="{2BE0C6F0-4C5F-41D6-903D-8A300068FDA8}">
      <dsp:nvSpPr>
        <dsp:cNvPr id="0" name=""/>
        <dsp:cNvSpPr/>
      </dsp:nvSpPr>
      <dsp:spPr>
        <a:xfrm>
          <a:off x="7567941" y="629100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Cierre</a:t>
          </a:r>
        </a:p>
      </dsp:txBody>
      <dsp:txXfrm>
        <a:off x="7567941" y="629100"/>
        <a:ext cx="705089" cy="352544"/>
      </dsp:txXfrm>
    </dsp:sp>
    <dsp:sp modelId="{00F27773-45AE-4ED9-B07C-D312EDA0622E}">
      <dsp:nvSpPr>
        <dsp:cNvPr id="0" name=""/>
        <dsp:cNvSpPr/>
      </dsp:nvSpPr>
      <dsp:spPr>
        <a:xfrm>
          <a:off x="7744213" y="1129714"/>
          <a:ext cx="705089" cy="3525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 dirty="0">
              <a:latin typeface="Cairo" panose="020B0604020202020204" charset="-78"/>
              <a:cs typeface="Cairo" panose="020B0604020202020204" charset="-78"/>
            </a:rPr>
            <a:t>Informe de cierre</a:t>
          </a:r>
        </a:p>
      </dsp:txBody>
      <dsp:txXfrm>
        <a:off x="7744213" y="1129714"/>
        <a:ext cx="705089" cy="3525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D48388-ED6E-462A-A08B-0DDAD1FB2041}">
      <dsp:nvSpPr>
        <dsp:cNvPr id="0" name=""/>
        <dsp:cNvSpPr/>
      </dsp:nvSpPr>
      <dsp:spPr>
        <a:xfrm>
          <a:off x="7921146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3FE55-4B59-4E7A-AEAA-F148278D4AC3}">
      <dsp:nvSpPr>
        <dsp:cNvPr id="0" name=""/>
        <dsp:cNvSpPr/>
      </dsp:nvSpPr>
      <dsp:spPr>
        <a:xfrm>
          <a:off x="4241230" y="1832200"/>
          <a:ext cx="3725635" cy="295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81"/>
              </a:lnTo>
              <a:lnTo>
                <a:pt x="3725635" y="201381"/>
              </a:lnTo>
              <a:lnTo>
                <a:pt x="3725635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964D8-D338-43BD-AB02-50C64C3DA374}">
      <dsp:nvSpPr>
        <dsp:cNvPr id="0" name=""/>
        <dsp:cNvSpPr/>
      </dsp:nvSpPr>
      <dsp:spPr>
        <a:xfrm>
          <a:off x="6679267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56BB6-E7A2-4F21-B256-D35AB012DC3F}">
      <dsp:nvSpPr>
        <dsp:cNvPr id="0" name=""/>
        <dsp:cNvSpPr/>
      </dsp:nvSpPr>
      <dsp:spPr>
        <a:xfrm>
          <a:off x="4241230" y="1832200"/>
          <a:ext cx="2483756" cy="295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81"/>
              </a:lnTo>
              <a:lnTo>
                <a:pt x="2483756" y="201381"/>
              </a:lnTo>
              <a:lnTo>
                <a:pt x="2483756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505EE4-7624-44DF-9D9C-C797CCCFA9F0}">
      <dsp:nvSpPr>
        <dsp:cNvPr id="0" name=""/>
        <dsp:cNvSpPr/>
      </dsp:nvSpPr>
      <dsp:spPr>
        <a:xfrm>
          <a:off x="5437389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9EB02-EFFE-4D30-A110-FBA7D447C26C}">
      <dsp:nvSpPr>
        <dsp:cNvPr id="0" name=""/>
        <dsp:cNvSpPr/>
      </dsp:nvSpPr>
      <dsp:spPr>
        <a:xfrm>
          <a:off x="4241230" y="1832200"/>
          <a:ext cx="1241878" cy="295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81"/>
              </a:lnTo>
              <a:lnTo>
                <a:pt x="1241878" y="201381"/>
              </a:lnTo>
              <a:lnTo>
                <a:pt x="1241878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56467-D4DF-48C1-8706-9AA98D0BAF88}">
      <dsp:nvSpPr>
        <dsp:cNvPr id="0" name=""/>
        <dsp:cNvSpPr/>
      </dsp:nvSpPr>
      <dsp:spPr>
        <a:xfrm>
          <a:off x="4195510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2332A-9D84-4E7F-8287-9EDA813E08A4}">
      <dsp:nvSpPr>
        <dsp:cNvPr id="0" name=""/>
        <dsp:cNvSpPr/>
      </dsp:nvSpPr>
      <dsp:spPr>
        <a:xfrm>
          <a:off x="4195510" y="1832200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B19CB6-84D6-48F1-AA84-351F3E201A9D}">
      <dsp:nvSpPr>
        <dsp:cNvPr id="0" name=""/>
        <dsp:cNvSpPr/>
      </dsp:nvSpPr>
      <dsp:spPr>
        <a:xfrm>
          <a:off x="2953632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E63F5-86CF-44A8-9F28-48FA427B330D}">
      <dsp:nvSpPr>
        <dsp:cNvPr id="0" name=""/>
        <dsp:cNvSpPr/>
      </dsp:nvSpPr>
      <dsp:spPr>
        <a:xfrm>
          <a:off x="2999352" y="1832200"/>
          <a:ext cx="1241878" cy="295510"/>
        </a:xfrm>
        <a:custGeom>
          <a:avLst/>
          <a:gdLst/>
          <a:ahLst/>
          <a:cxnLst/>
          <a:rect l="0" t="0" r="0" b="0"/>
          <a:pathLst>
            <a:path>
              <a:moveTo>
                <a:pt x="1241878" y="0"/>
              </a:moveTo>
              <a:lnTo>
                <a:pt x="1241878" y="201381"/>
              </a:lnTo>
              <a:lnTo>
                <a:pt x="0" y="201381"/>
              </a:lnTo>
              <a:lnTo>
                <a:pt x="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233F2-4B01-4072-8384-FA2D1925F763}">
      <dsp:nvSpPr>
        <dsp:cNvPr id="0" name=""/>
        <dsp:cNvSpPr/>
      </dsp:nvSpPr>
      <dsp:spPr>
        <a:xfrm>
          <a:off x="1711754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BED88-767B-4664-B592-71F388EF04D5}">
      <dsp:nvSpPr>
        <dsp:cNvPr id="0" name=""/>
        <dsp:cNvSpPr/>
      </dsp:nvSpPr>
      <dsp:spPr>
        <a:xfrm>
          <a:off x="1757474" y="1832200"/>
          <a:ext cx="2483756" cy="295510"/>
        </a:xfrm>
        <a:custGeom>
          <a:avLst/>
          <a:gdLst/>
          <a:ahLst/>
          <a:cxnLst/>
          <a:rect l="0" t="0" r="0" b="0"/>
          <a:pathLst>
            <a:path>
              <a:moveTo>
                <a:pt x="2483756" y="0"/>
              </a:moveTo>
              <a:lnTo>
                <a:pt x="2483756" y="201381"/>
              </a:lnTo>
              <a:lnTo>
                <a:pt x="0" y="201381"/>
              </a:lnTo>
              <a:lnTo>
                <a:pt x="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A98F1-0941-499B-9E41-75E51F906C13}">
      <dsp:nvSpPr>
        <dsp:cNvPr id="0" name=""/>
        <dsp:cNvSpPr/>
      </dsp:nvSpPr>
      <dsp:spPr>
        <a:xfrm>
          <a:off x="469875" y="2772923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291D66-35B2-4429-968F-52DD052E3D81}">
      <dsp:nvSpPr>
        <dsp:cNvPr id="0" name=""/>
        <dsp:cNvSpPr/>
      </dsp:nvSpPr>
      <dsp:spPr>
        <a:xfrm>
          <a:off x="515595" y="1832200"/>
          <a:ext cx="3725635" cy="295510"/>
        </a:xfrm>
        <a:custGeom>
          <a:avLst/>
          <a:gdLst/>
          <a:ahLst/>
          <a:cxnLst/>
          <a:rect l="0" t="0" r="0" b="0"/>
          <a:pathLst>
            <a:path>
              <a:moveTo>
                <a:pt x="3725635" y="0"/>
              </a:moveTo>
              <a:lnTo>
                <a:pt x="3725635" y="201381"/>
              </a:lnTo>
              <a:lnTo>
                <a:pt x="0" y="201381"/>
              </a:lnTo>
              <a:lnTo>
                <a:pt x="0" y="295510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6D82E6-2A11-4BB8-8670-ADCB3549B6DD}">
      <dsp:nvSpPr>
        <dsp:cNvPr id="0" name=""/>
        <dsp:cNvSpPr/>
      </dsp:nvSpPr>
      <dsp:spPr>
        <a:xfrm>
          <a:off x="4195510" y="891477"/>
          <a:ext cx="91440" cy="2955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551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8CB78-245A-4F2B-BB4B-D34D5CEC30A0}">
      <dsp:nvSpPr>
        <dsp:cNvPr id="0" name=""/>
        <dsp:cNvSpPr/>
      </dsp:nvSpPr>
      <dsp:spPr>
        <a:xfrm>
          <a:off x="3341230" y="246265"/>
          <a:ext cx="1800000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E3CF6C5-7EA5-46ED-8DE8-76021B0FD3A0}">
      <dsp:nvSpPr>
        <dsp:cNvPr id="0" name=""/>
        <dsp:cNvSpPr/>
      </dsp:nvSpPr>
      <dsp:spPr>
        <a:xfrm>
          <a:off x="3454128" y="353518"/>
          <a:ext cx="1800000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/>
            <a:t>Diseño de un Software Gerencial para la Centralización de Información de Proyectos de Walsom S.A.S.</a:t>
          </a:r>
        </a:p>
      </dsp:txBody>
      <dsp:txXfrm>
        <a:off x="3473026" y="372416"/>
        <a:ext cx="1762204" cy="607416"/>
      </dsp:txXfrm>
    </dsp:sp>
    <dsp:sp modelId="{A934F3DB-DFC7-4732-BB03-3FDEF792EE24}">
      <dsp:nvSpPr>
        <dsp:cNvPr id="0" name=""/>
        <dsp:cNvSpPr/>
      </dsp:nvSpPr>
      <dsp:spPr>
        <a:xfrm>
          <a:off x="3733189" y="1186988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D1C76B-D936-45E1-8774-8BBD0534EAC3}">
      <dsp:nvSpPr>
        <dsp:cNvPr id="0" name=""/>
        <dsp:cNvSpPr/>
      </dsp:nvSpPr>
      <dsp:spPr>
        <a:xfrm>
          <a:off x="3846087" y="1294241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/>
            <a:t>$109.292.421</a:t>
          </a:r>
        </a:p>
      </dsp:txBody>
      <dsp:txXfrm>
        <a:off x="3864985" y="1313139"/>
        <a:ext cx="978286" cy="607416"/>
      </dsp:txXfrm>
    </dsp:sp>
    <dsp:sp modelId="{B69AF4FC-D6E6-446B-A6B3-83D0C892EDB4}">
      <dsp:nvSpPr>
        <dsp:cNvPr id="0" name=""/>
        <dsp:cNvSpPr/>
      </dsp:nvSpPr>
      <dsp:spPr>
        <a:xfrm>
          <a:off x="7554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74FB3F2-A681-48BF-A350-7C935A2C6405}">
      <dsp:nvSpPr>
        <dsp:cNvPr id="0" name=""/>
        <dsp:cNvSpPr/>
      </dsp:nvSpPr>
      <dsp:spPr>
        <a:xfrm>
          <a:off x="120452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Inicio</a:t>
          </a:r>
        </a:p>
      </dsp:txBody>
      <dsp:txXfrm>
        <a:off x="139350" y="2253862"/>
        <a:ext cx="978286" cy="607416"/>
      </dsp:txXfrm>
    </dsp:sp>
    <dsp:sp modelId="{AF8CA513-B329-49F9-B8EF-708CAEC2CE36}">
      <dsp:nvSpPr>
        <dsp:cNvPr id="0" name=""/>
        <dsp:cNvSpPr/>
      </dsp:nvSpPr>
      <dsp:spPr>
        <a:xfrm>
          <a:off x="7554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C09486-F9F1-4F14-98CE-61835B16B263}">
      <dsp:nvSpPr>
        <dsp:cNvPr id="0" name=""/>
        <dsp:cNvSpPr/>
      </dsp:nvSpPr>
      <dsp:spPr>
        <a:xfrm>
          <a:off x="120452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$9.777.800</a:t>
          </a:r>
        </a:p>
      </dsp:txBody>
      <dsp:txXfrm>
        <a:off x="139350" y="3194585"/>
        <a:ext cx="978286" cy="607416"/>
      </dsp:txXfrm>
    </dsp:sp>
    <dsp:sp modelId="{8DE0B84B-AE05-4BC1-8D34-BF1A74E362FB}">
      <dsp:nvSpPr>
        <dsp:cNvPr id="0" name=""/>
        <dsp:cNvSpPr/>
      </dsp:nvSpPr>
      <dsp:spPr>
        <a:xfrm>
          <a:off x="1249432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9CB2F1-FFDC-442D-8858-105EEACE0BCF}">
      <dsp:nvSpPr>
        <dsp:cNvPr id="0" name=""/>
        <dsp:cNvSpPr/>
      </dsp:nvSpPr>
      <dsp:spPr>
        <a:xfrm>
          <a:off x="1362330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Estudios y Evaluaciones</a:t>
          </a:r>
        </a:p>
      </dsp:txBody>
      <dsp:txXfrm>
        <a:off x="1381228" y="2253862"/>
        <a:ext cx="978286" cy="607416"/>
      </dsp:txXfrm>
    </dsp:sp>
    <dsp:sp modelId="{83181429-C427-412C-8141-B3F55851B091}">
      <dsp:nvSpPr>
        <dsp:cNvPr id="0" name=""/>
        <dsp:cNvSpPr/>
      </dsp:nvSpPr>
      <dsp:spPr>
        <a:xfrm>
          <a:off x="1249432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7D963CC-A376-426F-834B-072BB4B06EDF}">
      <dsp:nvSpPr>
        <dsp:cNvPr id="0" name=""/>
        <dsp:cNvSpPr/>
      </dsp:nvSpPr>
      <dsp:spPr>
        <a:xfrm>
          <a:off x="1362330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$18.963.355</a:t>
          </a:r>
        </a:p>
      </dsp:txBody>
      <dsp:txXfrm>
        <a:off x="1381228" y="3194585"/>
        <a:ext cx="978286" cy="607416"/>
      </dsp:txXfrm>
    </dsp:sp>
    <dsp:sp modelId="{CA1CE55B-5503-4AEB-B83D-48B7DE7FF5A8}">
      <dsp:nvSpPr>
        <dsp:cNvPr id="0" name=""/>
        <dsp:cNvSpPr/>
      </dsp:nvSpPr>
      <dsp:spPr>
        <a:xfrm>
          <a:off x="2491311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607F6B-99D1-49DD-ABE9-F36E5C4CE1F7}">
      <dsp:nvSpPr>
        <dsp:cNvPr id="0" name=""/>
        <dsp:cNvSpPr/>
      </dsp:nvSpPr>
      <dsp:spPr>
        <a:xfrm>
          <a:off x="2604209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Planeación</a:t>
          </a:r>
        </a:p>
      </dsp:txBody>
      <dsp:txXfrm>
        <a:off x="2623107" y="2253862"/>
        <a:ext cx="978286" cy="607416"/>
      </dsp:txXfrm>
    </dsp:sp>
    <dsp:sp modelId="{19E2B7F2-3284-4D1D-AB9D-0A8C8AD8BD5E}">
      <dsp:nvSpPr>
        <dsp:cNvPr id="0" name=""/>
        <dsp:cNvSpPr/>
      </dsp:nvSpPr>
      <dsp:spPr>
        <a:xfrm>
          <a:off x="2491311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8329FD-B18D-4904-A2C8-CEAF0B482E47}">
      <dsp:nvSpPr>
        <dsp:cNvPr id="0" name=""/>
        <dsp:cNvSpPr/>
      </dsp:nvSpPr>
      <dsp:spPr>
        <a:xfrm>
          <a:off x="2604209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$38.144.489</a:t>
          </a:r>
        </a:p>
      </dsp:txBody>
      <dsp:txXfrm>
        <a:off x="2623107" y="3194585"/>
        <a:ext cx="978286" cy="607416"/>
      </dsp:txXfrm>
    </dsp:sp>
    <dsp:sp modelId="{3703B327-A069-47DC-B1CE-52D0A5923B86}">
      <dsp:nvSpPr>
        <dsp:cNvPr id="0" name=""/>
        <dsp:cNvSpPr/>
      </dsp:nvSpPr>
      <dsp:spPr>
        <a:xfrm>
          <a:off x="3733189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D91856E-3713-4260-A859-CF54853EC85C}">
      <dsp:nvSpPr>
        <dsp:cNvPr id="0" name=""/>
        <dsp:cNvSpPr/>
      </dsp:nvSpPr>
      <dsp:spPr>
        <a:xfrm>
          <a:off x="3846087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Consultoría</a:t>
          </a:r>
        </a:p>
      </dsp:txBody>
      <dsp:txXfrm>
        <a:off x="3864985" y="2253862"/>
        <a:ext cx="978286" cy="607416"/>
      </dsp:txXfrm>
    </dsp:sp>
    <dsp:sp modelId="{6D2983AD-F181-489B-B585-6E55B7BA9154}">
      <dsp:nvSpPr>
        <dsp:cNvPr id="0" name=""/>
        <dsp:cNvSpPr/>
      </dsp:nvSpPr>
      <dsp:spPr>
        <a:xfrm>
          <a:off x="3733189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31885C-46CD-4754-9E6D-E52B5376F284}">
      <dsp:nvSpPr>
        <dsp:cNvPr id="0" name=""/>
        <dsp:cNvSpPr/>
      </dsp:nvSpPr>
      <dsp:spPr>
        <a:xfrm>
          <a:off x="3846087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$4.924.469</a:t>
          </a:r>
        </a:p>
      </dsp:txBody>
      <dsp:txXfrm>
        <a:off x="3864985" y="3194585"/>
        <a:ext cx="978286" cy="607416"/>
      </dsp:txXfrm>
    </dsp:sp>
    <dsp:sp modelId="{2CAF45E5-7C2F-4221-96C6-C52A08D21DE4}">
      <dsp:nvSpPr>
        <dsp:cNvPr id="0" name=""/>
        <dsp:cNvSpPr/>
      </dsp:nvSpPr>
      <dsp:spPr>
        <a:xfrm>
          <a:off x="4975068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B857DD9-CDBE-40FD-B518-7A0145D627F9}">
      <dsp:nvSpPr>
        <dsp:cNvPr id="0" name=""/>
        <dsp:cNvSpPr/>
      </dsp:nvSpPr>
      <dsp:spPr>
        <a:xfrm>
          <a:off x="5087966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Diseño</a:t>
          </a:r>
        </a:p>
      </dsp:txBody>
      <dsp:txXfrm>
        <a:off x="5106864" y="2253862"/>
        <a:ext cx="978286" cy="607416"/>
      </dsp:txXfrm>
    </dsp:sp>
    <dsp:sp modelId="{4EDE1C7D-A20E-4C5B-AE50-81BFB4917445}">
      <dsp:nvSpPr>
        <dsp:cNvPr id="0" name=""/>
        <dsp:cNvSpPr/>
      </dsp:nvSpPr>
      <dsp:spPr>
        <a:xfrm>
          <a:off x="4975068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225B779-A365-41ED-AC72-117D06866D27}">
      <dsp:nvSpPr>
        <dsp:cNvPr id="0" name=""/>
        <dsp:cNvSpPr/>
      </dsp:nvSpPr>
      <dsp:spPr>
        <a:xfrm>
          <a:off x="5087966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$33.768.964</a:t>
          </a:r>
        </a:p>
      </dsp:txBody>
      <dsp:txXfrm>
        <a:off x="5106864" y="3194585"/>
        <a:ext cx="978286" cy="607416"/>
      </dsp:txXfrm>
    </dsp:sp>
    <dsp:sp modelId="{4509EC21-8D78-4288-BC85-58E97430F187}">
      <dsp:nvSpPr>
        <dsp:cNvPr id="0" name=""/>
        <dsp:cNvSpPr/>
      </dsp:nvSpPr>
      <dsp:spPr>
        <a:xfrm>
          <a:off x="6216946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A095105-FA9A-47B3-AF84-6A8460A6046B}">
      <dsp:nvSpPr>
        <dsp:cNvPr id="0" name=""/>
        <dsp:cNvSpPr/>
      </dsp:nvSpPr>
      <dsp:spPr>
        <a:xfrm>
          <a:off x="6329844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Capacitación</a:t>
          </a:r>
        </a:p>
      </dsp:txBody>
      <dsp:txXfrm>
        <a:off x="6348742" y="2253862"/>
        <a:ext cx="978286" cy="607416"/>
      </dsp:txXfrm>
    </dsp:sp>
    <dsp:sp modelId="{6CFAD244-AFBC-410E-9FD8-FBC5C3B3F878}">
      <dsp:nvSpPr>
        <dsp:cNvPr id="0" name=""/>
        <dsp:cNvSpPr/>
      </dsp:nvSpPr>
      <dsp:spPr>
        <a:xfrm>
          <a:off x="6216946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E89CE8-4A6C-4C6A-AB4C-B8DFC74E61D9}">
      <dsp:nvSpPr>
        <dsp:cNvPr id="0" name=""/>
        <dsp:cNvSpPr/>
      </dsp:nvSpPr>
      <dsp:spPr>
        <a:xfrm>
          <a:off x="6329844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$1.542.224</a:t>
          </a:r>
        </a:p>
      </dsp:txBody>
      <dsp:txXfrm>
        <a:off x="6348742" y="3194585"/>
        <a:ext cx="978286" cy="607416"/>
      </dsp:txXfrm>
    </dsp:sp>
    <dsp:sp modelId="{A2CF22E5-28A5-43DD-B0C1-CB8D9A979D53}">
      <dsp:nvSpPr>
        <dsp:cNvPr id="0" name=""/>
        <dsp:cNvSpPr/>
      </dsp:nvSpPr>
      <dsp:spPr>
        <a:xfrm>
          <a:off x="7458825" y="2127711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2A2CA1B-168E-4A81-B75B-02D8E2180B7F}">
      <dsp:nvSpPr>
        <dsp:cNvPr id="0" name=""/>
        <dsp:cNvSpPr/>
      </dsp:nvSpPr>
      <dsp:spPr>
        <a:xfrm>
          <a:off x="7571723" y="2234964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Cierre</a:t>
          </a:r>
        </a:p>
      </dsp:txBody>
      <dsp:txXfrm>
        <a:off x="7590621" y="2253862"/>
        <a:ext cx="978286" cy="607416"/>
      </dsp:txXfrm>
    </dsp:sp>
    <dsp:sp modelId="{857BB4F3-0312-4223-B374-AAE0F1955C17}">
      <dsp:nvSpPr>
        <dsp:cNvPr id="0" name=""/>
        <dsp:cNvSpPr/>
      </dsp:nvSpPr>
      <dsp:spPr>
        <a:xfrm>
          <a:off x="7458825" y="3068434"/>
          <a:ext cx="1016082" cy="645212"/>
        </a:xfrm>
        <a:prstGeom prst="roundRect">
          <a:avLst>
            <a:gd name="adj" fmla="val 10000"/>
          </a:avLst>
        </a:prstGeom>
        <a:solidFill>
          <a:srgbClr val="3366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455546-5FAD-4921-A7BB-45089E696293}">
      <dsp:nvSpPr>
        <dsp:cNvPr id="0" name=""/>
        <dsp:cNvSpPr/>
      </dsp:nvSpPr>
      <dsp:spPr>
        <a:xfrm>
          <a:off x="7571723" y="3175687"/>
          <a:ext cx="1016082" cy="6452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1" kern="1200" dirty="0">
              <a:solidFill>
                <a:schemeClr val="tx1"/>
              </a:solidFill>
            </a:rPr>
            <a:t>$2.171.120</a:t>
          </a:r>
        </a:p>
      </dsp:txBody>
      <dsp:txXfrm>
        <a:off x="7590621" y="3194585"/>
        <a:ext cx="978286" cy="6074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D00E3-93B6-4752-ACCB-3434E3421E4A}">
      <dsp:nvSpPr>
        <dsp:cNvPr id="0" name=""/>
        <dsp:cNvSpPr/>
      </dsp:nvSpPr>
      <dsp:spPr>
        <a:xfrm>
          <a:off x="5183" y="143"/>
          <a:ext cx="1091368" cy="240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A</a:t>
          </a:r>
        </a:p>
      </dsp:txBody>
      <dsp:txXfrm>
        <a:off x="12236" y="7196"/>
        <a:ext cx="1077262" cy="226705"/>
      </dsp:txXfrm>
    </dsp:sp>
    <dsp:sp modelId="{7A640B33-9702-487A-9220-080629F1B3CD}">
      <dsp:nvSpPr>
        <dsp:cNvPr id="0" name=""/>
        <dsp:cNvSpPr/>
      </dsp:nvSpPr>
      <dsp:spPr>
        <a:xfrm>
          <a:off x="6248" y="349084"/>
          <a:ext cx="1089238" cy="3702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Empleados Internos</a:t>
          </a:r>
        </a:p>
      </dsp:txBody>
      <dsp:txXfrm>
        <a:off x="17093" y="359929"/>
        <a:ext cx="1067548" cy="348580"/>
      </dsp:txXfrm>
    </dsp:sp>
    <dsp:sp modelId="{041DCE1C-50E4-4DF3-BC6B-85BF6439B17F}">
      <dsp:nvSpPr>
        <dsp:cNvPr id="0" name=""/>
        <dsp:cNvSpPr/>
      </dsp:nvSpPr>
      <dsp:spPr>
        <a:xfrm>
          <a:off x="1279902" y="143"/>
          <a:ext cx="1091368" cy="240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B</a:t>
          </a:r>
        </a:p>
      </dsp:txBody>
      <dsp:txXfrm>
        <a:off x="1286955" y="7196"/>
        <a:ext cx="1077262" cy="226705"/>
      </dsp:txXfrm>
    </dsp:sp>
    <dsp:sp modelId="{DCC36504-D4EA-4003-89EA-50E9A55167DF}">
      <dsp:nvSpPr>
        <dsp:cNvPr id="0" name=""/>
        <dsp:cNvSpPr/>
      </dsp:nvSpPr>
      <dsp:spPr>
        <a:xfrm>
          <a:off x="1280434" y="349084"/>
          <a:ext cx="1090303" cy="3702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Clientes</a:t>
          </a:r>
        </a:p>
      </dsp:txBody>
      <dsp:txXfrm>
        <a:off x="1291279" y="359929"/>
        <a:ext cx="1068613" cy="348580"/>
      </dsp:txXfrm>
    </dsp:sp>
    <dsp:sp modelId="{A46DB969-26FA-453C-9691-1546410A9478}">
      <dsp:nvSpPr>
        <dsp:cNvPr id="0" name=""/>
        <dsp:cNvSpPr/>
      </dsp:nvSpPr>
      <dsp:spPr>
        <a:xfrm>
          <a:off x="2554621" y="143"/>
          <a:ext cx="1091368" cy="240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C</a:t>
          </a:r>
        </a:p>
      </dsp:txBody>
      <dsp:txXfrm>
        <a:off x="2561674" y="7196"/>
        <a:ext cx="1077262" cy="226705"/>
      </dsp:txXfrm>
    </dsp:sp>
    <dsp:sp modelId="{C05FA9A6-212A-4EA8-936E-B601EA956C00}">
      <dsp:nvSpPr>
        <dsp:cNvPr id="0" name=""/>
        <dsp:cNvSpPr/>
      </dsp:nvSpPr>
      <dsp:spPr>
        <a:xfrm>
          <a:off x="2555153" y="349084"/>
          <a:ext cx="1090303" cy="3702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Proveedores</a:t>
          </a:r>
        </a:p>
      </dsp:txBody>
      <dsp:txXfrm>
        <a:off x="2565998" y="359929"/>
        <a:ext cx="1068613" cy="348580"/>
      </dsp:txXfrm>
    </dsp:sp>
    <dsp:sp modelId="{68C7DF5E-7E58-40FC-A20E-C241DCF6846E}">
      <dsp:nvSpPr>
        <dsp:cNvPr id="0" name=""/>
        <dsp:cNvSpPr/>
      </dsp:nvSpPr>
      <dsp:spPr>
        <a:xfrm>
          <a:off x="3829339" y="0"/>
          <a:ext cx="1091368" cy="240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D</a:t>
          </a:r>
        </a:p>
      </dsp:txBody>
      <dsp:txXfrm>
        <a:off x="3836392" y="7053"/>
        <a:ext cx="1077262" cy="226705"/>
      </dsp:txXfrm>
    </dsp:sp>
    <dsp:sp modelId="{6942C3A5-7FB7-49D9-9971-1F174FC15ADF}">
      <dsp:nvSpPr>
        <dsp:cNvPr id="0" name=""/>
        <dsp:cNvSpPr/>
      </dsp:nvSpPr>
      <dsp:spPr>
        <a:xfrm>
          <a:off x="3829872" y="349084"/>
          <a:ext cx="1090303" cy="3702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Competidores</a:t>
          </a:r>
        </a:p>
      </dsp:txBody>
      <dsp:txXfrm>
        <a:off x="3840717" y="359929"/>
        <a:ext cx="1068613" cy="348580"/>
      </dsp:txXfrm>
    </dsp:sp>
    <dsp:sp modelId="{EE8AABC0-DF9B-42C1-B9A3-9DA78260F0D8}">
      <dsp:nvSpPr>
        <dsp:cNvPr id="0" name=""/>
        <dsp:cNvSpPr/>
      </dsp:nvSpPr>
      <dsp:spPr>
        <a:xfrm>
          <a:off x="5104058" y="143"/>
          <a:ext cx="1091368" cy="240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E</a:t>
          </a:r>
        </a:p>
      </dsp:txBody>
      <dsp:txXfrm>
        <a:off x="5111111" y="7196"/>
        <a:ext cx="1077262" cy="226705"/>
      </dsp:txXfrm>
    </dsp:sp>
    <dsp:sp modelId="{27F99CF6-37FC-49AE-9A42-1C9954D8833B}">
      <dsp:nvSpPr>
        <dsp:cNvPr id="0" name=""/>
        <dsp:cNvSpPr/>
      </dsp:nvSpPr>
      <dsp:spPr>
        <a:xfrm>
          <a:off x="5104591" y="349084"/>
          <a:ext cx="1090303" cy="3702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Gobierno y entes reguladores</a:t>
          </a:r>
        </a:p>
      </dsp:txBody>
      <dsp:txXfrm>
        <a:off x="5115436" y="359929"/>
        <a:ext cx="1068613" cy="348580"/>
      </dsp:txXfrm>
    </dsp:sp>
    <dsp:sp modelId="{196E38AB-C363-4C5D-9864-AC1D3145FBE8}">
      <dsp:nvSpPr>
        <dsp:cNvPr id="0" name=""/>
        <dsp:cNvSpPr/>
      </dsp:nvSpPr>
      <dsp:spPr>
        <a:xfrm>
          <a:off x="6378777" y="143"/>
          <a:ext cx="1091368" cy="2408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F</a:t>
          </a:r>
        </a:p>
      </dsp:txBody>
      <dsp:txXfrm>
        <a:off x="6385830" y="7196"/>
        <a:ext cx="1077262" cy="226705"/>
      </dsp:txXfrm>
    </dsp:sp>
    <dsp:sp modelId="{0827B206-43A8-4B0E-A941-032411FC9681}">
      <dsp:nvSpPr>
        <dsp:cNvPr id="0" name=""/>
        <dsp:cNvSpPr/>
      </dsp:nvSpPr>
      <dsp:spPr>
        <a:xfrm>
          <a:off x="6379310" y="349084"/>
          <a:ext cx="1090303" cy="3702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1" kern="1200" dirty="0">
              <a:latin typeface="Cairo" panose="020B0604020202020204" charset="-78"/>
              <a:cs typeface="Cairo" panose="020B0604020202020204" charset="-78"/>
            </a:rPr>
            <a:t>Medio de Comunicación</a:t>
          </a:r>
        </a:p>
      </dsp:txBody>
      <dsp:txXfrm>
        <a:off x="6390155" y="359929"/>
        <a:ext cx="1068613" cy="3485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480DB-E2F6-45F1-86A4-8FA6BF7041BE}">
      <dsp:nvSpPr>
        <dsp:cNvPr id="0" name=""/>
        <dsp:cNvSpPr/>
      </dsp:nvSpPr>
      <dsp:spPr>
        <a:xfrm>
          <a:off x="652427" y="3170"/>
          <a:ext cx="2447995" cy="1130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Cairo" panose="020B0604020202020204" charset="-78"/>
              <a:cs typeface="Cairo" panose="020B0604020202020204" charset="-78"/>
            </a:rPr>
            <a:t>Calidad</a:t>
          </a:r>
          <a:endParaRPr lang="es-CO" sz="1200" kern="1200" dirty="0">
            <a:latin typeface="Cairo" panose="020B0604020202020204" charset="-78"/>
            <a:cs typeface="Cairo" panose="020B0604020202020204" charset="-78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airo" panose="020B0604020202020204" charset="-78"/>
              <a:cs typeface="Cairo" panose="020B0604020202020204" charset="-78"/>
            </a:rPr>
            <a:t>Mejora del sistema de Gestión de la Calidad</a:t>
          </a:r>
          <a:endParaRPr lang="es-CO" sz="1200" kern="1200" dirty="0">
            <a:latin typeface="Cairo" panose="020B0604020202020204" charset="-78"/>
            <a:cs typeface="Cairo" panose="020B0604020202020204" charset="-78"/>
          </a:endParaRPr>
        </a:p>
      </dsp:txBody>
      <dsp:txXfrm>
        <a:off x="652427" y="3170"/>
        <a:ext cx="2447995" cy="1130252"/>
      </dsp:txXfrm>
    </dsp:sp>
    <dsp:sp modelId="{5F8F2151-4616-4BEA-8BEA-00E672C007C9}">
      <dsp:nvSpPr>
        <dsp:cNvPr id="0" name=""/>
        <dsp:cNvSpPr/>
      </dsp:nvSpPr>
      <dsp:spPr>
        <a:xfrm>
          <a:off x="652427" y="1321798"/>
          <a:ext cx="2447995" cy="1130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Cairo" panose="020B0604020202020204" charset="-78"/>
              <a:cs typeface="Cairo" panose="020B0604020202020204" charset="-78"/>
            </a:rPr>
            <a:t>Recursos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airo" panose="020B0604020202020204" charset="-78"/>
              <a:cs typeface="Cairo" panose="020B0604020202020204" charset="-78"/>
            </a:rPr>
            <a:t>Acuerdo y mejoras en la selección de los proveedores</a:t>
          </a:r>
          <a:endParaRPr lang="es-CO" sz="1200" kern="1200" dirty="0">
            <a:latin typeface="Cairo" panose="020B0604020202020204" charset="-78"/>
            <a:cs typeface="Cairo" panose="020B0604020202020204" charset="-78"/>
          </a:endParaRPr>
        </a:p>
      </dsp:txBody>
      <dsp:txXfrm>
        <a:off x="652427" y="1321798"/>
        <a:ext cx="2447995" cy="1130252"/>
      </dsp:txXfrm>
    </dsp:sp>
    <dsp:sp modelId="{F6097473-0422-4850-AD6E-D2E6C84661AC}">
      <dsp:nvSpPr>
        <dsp:cNvPr id="0" name=""/>
        <dsp:cNvSpPr/>
      </dsp:nvSpPr>
      <dsp:spPr>
        <a:xfrm>
          <a:off x="652427" y="2640426"/>
          <a:ext cx="2447995" cy="1130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Cairo" panose="020B0604020202020204" charset="-78"/>
              <a:cs typeface="Cairo" panose="020B0604020202020204" charset="-78"/>
            </a:rPr>
            <a:t>Tiempo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airo" panose="020B0604020202020204" charset="-78"/>
              <a:cs typeface="Cairo" panose="020B0604020202020204" charset="-78"/>
            </a:rPr>
            <a:t>Mejoras en los tiempos y aprobación del proyecto</a:t>
          </a:r>
          <a:endParaRPr lang="es-CO" sz="1200" kern="1200" dirty="0">
            <a:latin typeface="Cairo" panose="020B0604020202020204" charset="-78"/>
            <a:cs typeface="Cairo" panose="020B0604020202020204" charset="-78"/>
          </a:endParaRPr>
        </a:p>
      </dsp:txBody>
      <dsp:txXfrm>
        <a:off x="652427" y="2640426"/>
        <a:ext cx="2447995" cy="11302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480DB-E2F6-45F1-86A4-8FA6BF7041BE}">
      <dsp:nvSpPr>
        <dsp:cNvPr id="0" name=""/>
        <dsp:cNvSpPr/>
      </dsp:nvSpPr>
      <dsp:spPr>
        <a:xfrm>
          <a:off x="652427" y="3170"/>
          <a:ext cx="2447995" cy="1130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0" kern="1200" dirty="0">
              <a:latin typeface="Cairo" panose="020B0604020202020204" charset="-78"/>
              <a:cs typeface="Cairo" panose="020B0604020202020204" charset="-78"/>
            </a:rPr>
            <a:t>Alcance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airo" panose="020B0604020202020204" charset="-78"/>
              <a:cs typeface="Cairo" panose="020B0604020202020204" charset="-78"/>
            </a:rPr>
            <a:t>Plantear claramente el objetivo y alcance del proyecto</a:t>
          </a:r>
          <a:endParaRPr lang="es-CO" sz="1200" kern="1200" dirty="0">
            <a:latin typeface="Cairo" panose="020B0604020202020204" charset="-78"/>
            <a:cs typeface="Cairo" panose="020B0604020202020204" charset="-78"/>
          </a:endParaRPr>
        </a:p>
      </dsp:txBody>
      <dsp:txXfrm>
        <a:off x="652427" y="3170"/>
        <a:ext cx="2447995" cy="1130252"/>
      </dsp:txXfrm>
    </dsp:sp>
    <dsp:sp modelId="{5F8F2151-4616-4BEA-8BEA-00E672C007C9}">
      <dsp:nvSpPr>
        <dsp:cNvPr id="0" name=""/>
        <dsp:cNvSpPr/>
      </dsp:nvSpPr>
      <dsp:spPr>
        <a:xfrm>
          <a:off x="652427" y="1321798"/>
          <a:ext cx="2447995" cy="1130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Cairo" panose="020B0604020202020204" charset="-78"/>
              <a:cs typeface="Cairo" panose="020B0604020202020204" charset="-78"/>
            </a:rPr>
            <a:t>Costo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airo" panose="020B0604020202020204" charset="-78"/>
              <a:cs typeface="Cairo" panose="020B0604020202020204" charset="-78"/>
            </a:rPr>
            <a:t>Revisión mas detallada del presupuesto</a:t>
          </a:r>
          <a:endParaRPr lang="es-CO" sz="1200" kern="1200" dirty="0">
            <a:latin typeface="Cairo" panose="020B0604020202020204" charset="-78"/>
            <a:cs typeface="Cairo" panose="020B0604020202020204" charset="-78"/>
          </a:endParaRPr>
        </a:p>
      </dsp:txBody>
      <dsp:txXfrm>
        <a:off x="652427" y="1321798"/>
        <a:ext cx="2447995" cy="1130252"/>
      </dsp:txXfrm>
    </dsp:sp>
    <dsp:sp modelId="{33397C08-5E55-4F6D-A93F-C1F59A021FDA}">
      <dsp:nvSpPr>
        <dsp:cNvPr id="0" name=""/>
        <dsp:cNvSpPr/>
      </dsp:nvSpPr>
      <dsp:spPr>
        <a:xfrm>
          <a:off x="652427" y="2640426"/>
          <a:ext cx="2447995" cy="11302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latin typeface="Cairo" panose="020B0604020202020204" charset="-78"/>
              <a:cs typeface="Cairo" panose="020B0604020202020204" charset="-78"/>
            </a:rPr>
            <a:t>Cronograma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200" kern="1200" dirty="0">
              <a:latin typeface="Cairo" panose="020B0604020202020204" charset="-78"/>
              <a:cs typeface="Cairo" panose="020B0604020202020204" charset="-78"/>
            </a:rPr>
            <a:t>Sin una buena desagregación de tareas el proyecto tiende a no cumplir exitosamente su alcance</a:t>
          </a:r>
          <a:endParaRPr lang="es-CO" sz="1200" b="1" kern="1200" dirty="0">
            <a:latin typeface="Cairo" panose="020B0604020202020204" charset="-78"/>
            <a:cs typeface="Cairo" panose="020B0604020202020204" charset="-78"/>
          </a:endParaRPr>
        </a:p>
      </dsp:txBody>
      <dsp:txXfrm>
        <a:off x="652427" y="2640426"/>
        <a:ext cx="2447995" cy="1130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91408f39d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91408f39d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6474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91408f39d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91408f39d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5599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91408f39d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91408f39d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0108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93220797d5_0_3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93220797d5_0_3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0742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93220797d5_0_3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93220797d5_0_3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547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143026" y="-896384"/>
            <a:ext cx="6857947" cy="6936268"/>
          </a:xfrm>
          <a:custGeom>
            <a:avLst/>
            <a:gdLst/>
            <a:ahLst/>
            <a:cxnLst/>
            <a:rect l="l" t="t" r="r" b="b"/>
            <a:pathLst>
              <a:path w="101716" h="101716" extrusionOk="0">
                <a:moveTo>
                  <a:pt x="50852" y="1"/>
                </a:moveTo>
                <a:lnTo>
                  <a:pt x="0" y="50852"/>
                </a:lnTo>
                <a:lnTo>
                  <a:pt x="50852" y="101716"/>
                </a:lnTo>
                <a:lnTo>
                  <a:pt x="101715" y="50852"/>
                </a:lnTo>
                <a:lnTo>
                  <a:pt x="508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89900" y="3436550"/>
            <a:ext cx="27642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498400" y="1347100"/>
            <a:ext cx="4147200" cy="178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oboto Condensed"/>
              <a:buNone/>
              <a:defRPr sz="5200" b="1">
                <a:solidFill>
                  <a:schemeClr val="l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l="2210" t="11158" b="975"/>
          <a:stretch/>
        </p:blipFill>
        <p:spPr>
          <a:xfrm>
            <a:off x="1126926" y="-486500"/>
            <a:ext cx="3539551" cy="307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t="39" b="39"/>
          <a:stretch/>
        </p:blipFill>
        <p:spPr>
          <a:xfrm>
            <a:off x="5952426" y="-8050"/>
            <a:ext cx="733425" cy="368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4">
            <a:alphaModFix/>
          </a:blip>
          <a:srcRect l="238" r="238"/>
          <a:stretch/>
        </p:blipFill>
        <p:spPr>
          <a:xfrm>
            <a:off x="7920851" y="88773"/>
            <a:ext cx="933222" cy="3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5">
            <a:alphaModFix/>
          </a:blip>
          <a:srcRect t="377" b="387"/>
          <a:stretch/>
        </p:blipFill>
        <p:spPr>
          <a:xfrm>
            <a:off x="500075" y="162367"/>
            <a:ext cx="1100050" cy="31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6">
            <a:alphaModFix/>
          </a:blip>
          <a:srcRect t="29" b="29"/>
          <a:stretch/>
        </p:blipFill>
        <p:spPr>
          <a:xfrm>
            <a:off x="8188112" y="2062651"/>
            <a:ext cx="812289" cy="58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7">
            <a:alphaModFix/>
          </a:blip>
          <a:srcRect t="228" b="228"/>
          <a:stretch/>
        </p:blipFill>
        <p:spPr>
          <a:xfrm>
            <a:off x="8401718" y="4705028"/>
            <a:ext cx="666075" cy="10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8825" y="1161535"/>
            <a:ext cx="1231850" cy="12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728100" y="3957579"/>
            <a:ext cx="437100" cy="4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605" y="1635275"/>
            <a:ext cx="474025" cy="474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11">
            <a:alphaModFix/>
          </a:blip>
          <a:srcRect l="109" r="99"/>
          <a:stretch/>
        </p:blipFill>
        <p:spPr>
          <a:xfrm>
            <a:off x="-444797" y="2944699"/>
            <a:ext cx="2640773" cy="133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12">
            <a:alphaModFix/>
          </a:blip>
          <a:srcRect l="89" r="79"/>
          <a:stretch/>
        </p:blipFill>
        <p:spPr>
          <a:xfrm>
            <a:off x="8952675" y="-488975"/>
            <a:ext cx="75725" cy="217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 rotWithShape="1">
          <a:blip r:embed="rId13">
            <a:alphaModFix/>
          </a:blip>
          <a:srcRect t="524" b="524"/>
          <a:stretch/>
        </p:blipFill>
        <p:spPr>
          <a:xfrm>
            <a:off x="0" y="4480075"/>
            <a:ext cx="1736150" cy="58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7">
            <a:alphaModFix/>
          </a:blip>
          <a:srcRect l="89" r="89"/>
          <a:stretch/>
        </p:blipFill>
        <p:spPr>
          <a:xfrm>
            <a:off x="509423" y="541905"/>
            <a:ext cx="437100" cy="68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"/>
          <p:cNvPicPr preferRelativeResize="0"/>
          <p:nvPr/>
        </p:nvPicPr>
        <p:blipFill rotWithShape="1">
          <a:blip r:embed="rId14">
            <a:alphaModFix/>
          </a:blip>
          <a:srcRect l="209" r="199"/>
          <a:stretch/>
        </p:blipFill>
        <p:spPr>
          <a:xfrm>
            <a:off x="6394888" y="2527747"/>
            <a:ext cx="319206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"/>
          <p:cNvPicPr preferRelativeResize="0"/>
          <p:nvPr/>
        </p:nvPicPr>
        <p:blipFill rotWithShape="1">
          <a:blip r:embed="rId15">
            <a:alphaModFix/>
          </a:blip>
          <a:srcRect l="129" r="129"/>
          <a:stretch/>
        </p:blipFill>
        <p:spPr>
          <a:xfrm>
            <a:off x="6374782" y="102405"/>
            <a:ext cx="1736150" cy="17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"/>
          <p:cNvPicPr preferRelativeResize="0"/>
          <p:nvPr/>
        </p:nvPicPr>
        <p:blipFill rotWithShape="1">
          <a:blip r:embed="rId16">
            <a:alphaModFix/>
          </a:blip>
          <a:srcRect l="-7351" t="-8716" r="-8416" b="-7969"/>
          <a:stretch/>
        </p:blipFill>
        <p:spPr>
          <a:xfrm>
            <a:off x="2020423" y="4360306"/>
            <a:ext cx="347675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/>
          <p:nvPr/>
        </p:nvSpPr>
        <p:spPr>
          <a:xfrm>
            <a:off x="344113" y="-8050"/>
            <a:ext cx="9000" cy="149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9" name="Google Shape;29;p2"/>
          <p:cNvPicPr preferRelativeResize="0"/>
          <p:nvPr/>
        </p:nvPicPr>
        <p:blipFill rotWithShape="1">
          <a:blip r:embed="rId17">
            <a:alphaModFix/>
          </a:blip>
          <a:srcRect l="-1754" t="-1153" r="34549"/>
          <a:stretch/>
        </p:blipFill>
        <p:spPr>
          <a:xfrm rot="5400000">
            <a:off x="6167528" y="3904909"/>
            <a:ext cx="666050" cy="211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>
            <a:off x="2422850" y="4781275"/>
            <a:ext cx="193200" cy="369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1" name="Google Shape;31;p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360887" y="588848"/>
            <a:ext cx="4667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3"/>
          <p:cNvGrpSpPr/>
          <p:nvPr/>
        </p:nvGrpSpPr>
        <p:grpSpPr>
          <a:xfrm>
            <a:off x="2401275" y="-14758"/>
            <a:ext cx="4197540" cy="2774726"/>
            <a:chOff x="2401275" y="-14758"/>
            <a:chExt cx="4197540" cy="2774726"/>
          </a:xfrm>
        </p:grpSpPr>
        <p:pic>
          <p:nvPicPr>
            <p:cNvPr id="34" name="Google Shape;34;p3"/>
            <p:cNvPicPr preferRelativeResize="0"/>
            <p:nvPr/>
          </p:nvPicPr>
          <p:blipFill rotWithShape="1">
            <a:blip r:embed="rId2">
              <a:alphaModFix/>
            </a:blip>
            <a:srcRect l="209" r="199"/>
            <a:stretch/>
          </p:blipFill>
          <p:spPr>
            <a:xfrm>
              <a:off x="3852407" y="0"/>
              <a:ext cx="2746407" cy="1376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3"/>
            <p:cNvPicPr preferRelativeResize="0"/>
            <p:nvPr/>
          </p:nvPicPr>
          <p:blipFill rotWithShape="1">
            <a:blip r:embed="rId3">
              <a:alphaModFix/>
            </a:blip>
            <a:srcRect l="2210" t="11158" b="975"/>
            <a:stretch/>
          </p:blipFill>
          <p:spPr>
            <a:xfrm>
              <a:off x="2401275" y="-14758"/>
              <a:ext cx="3198250" cy="27747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Google Shape;36;p3"/>
          <p:cNvSpPr/>
          <p:nvPr/>
        </p:nvSpPr>
        <p:spPr>
          <a:xfrm>
            <a:off x="1432050" y="1373638"/>
            <a:ext cx="62799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3"/>
          <p:cNvSpPr/>
          <p:nvPr/>
        </p:nvSpPr>
        <p:spPr>
          <a:xfrm>
            <a:off x="3837450" y="638054"/>
            <a:ext cx="1469100" cy="1469100"/>
          </a:xfrm>
          <a:prstGeom prst="diamond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/>
          </p:nvPr>
        </p:nvSpPr>
        <p:spPr>
          <a:xfrm>
            <a:off x="2596200" y="2275838"/>
            <a:ext cx="3852000" cy="12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E3879"/>
              </a:buClr>
              <a:buSzPts val="5200"/>
              <a:buNone/>
              <a:defRPr sz="5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subTitle" idx="1"/>
          </p:nvPr>
        </p:nvSpPr>
        <p:spPr>
          <a:xfrm>
            <a:off x="2499900" y="3904985"/>
            <a:ext cx="4044600" cy="3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9CD2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title" idx="2" hasCustomPrompt="1"/>
          </p:nvPr>
        </p:nvSpPr>
        <p:spPr>
          <a:xfrm>
            <a:off x="4249500" y="1147454"/>
            <a:ext cx="645000" cy="4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41" name="Google Shape;41;p3"/>
          <p:cNvPicPr preferRelativeResize="0"/>
          <p:nvPr/>
        </p:nvPicPr>
        <p:blipFill rotWithShape="1">
          <a:blip r:embed="rId4">
            <a:alphaModFix/>
          </a:blip>
          <a:srcRect t="377" b="387"/>
          <a:stretch/>
        </p:blipFill>
        <p:spPr>
          <a:xfrm rot="10800000" flipH="1">
            <a:off x="308350" y="4658258"/>
            <a:ext cx="1100050" cy="31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3"/>
          <p:cNvPicPr preferRelativeResize="0"/>
          <p:nvPr/>
        </p:nvPicPr>
        <p:blipFill rotWithShape="1">
          <a:blip r:embed="rId5">
            <a:alphaModFix/>
          </a:blip>
          <a:srcRect l="89" r="89"/>
          <a:stretch/>
        </p:blipFill>
        <p:spPr>
          <a:xfrm rot="10800000" flipH="1">
            <a:off x="317698" y="4525426"/>
            <a:ext cx="437100" cy="6811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3"/>
          <p:cNvSpPr/>
          <p:nvPr/>
        </p:nvSpPr>
        <p:spPr>
          <a:xfrm rot="10800000" flipH="1">
            <a:off x="152388" y="3646200"/>
            <a:ext cx="9000" cy="149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4" name="Google Shape;44;p3"/>
          <p:cNvPicPr preferRelativeResize="0"/>
          <p:nvPr/>
        </p:nvPicPr>
        <p:blipFill rotWithShape="1">
          <a:blip r:embed="rId6">
            <a:alphaModFix/>
          </a:blip>
          <a:srcRect l="238" r="238"/>
          <a:stretch/>
        </p:blipFill>
        <p:spPr>
          <a:xfrm>
            <a:off x="7920851" y="88773"/>
            <a:ext cx="933222" cy="3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3"/>
          <p:cNvPicPr preferRelativeResize="0"/>
          <p:nvPr/>
        </p:nvPicPr>
        <p:blipFill rotWithShape="1">
          <a:blip r:embed="rId7">
            <a:alphaModFix/>
          </a:blip>
          <a:srcRect l="89" r="79"/>
          <a:stretch/>
        </p:blipFill>
        <p:spPr>
          <a:xfrm>
            <a:off x="8952675" y="-488975"/>
            <a:ext cx="75725" cy="217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/>
          <p:nvPr/>
        </p:nvSpPr>
        <p:spPr>
          <a:xfrm>
            <a:off x="7572700" y="299350"/>
            <a:ext cx="234775" cy="144925"/>
          </a:xfrm>
          <a:custGeom>
            <a:avLst/>
            <a:gdLst/>
            <a:ahLst/>
            <a:cxnLst/>
            <a:rect l="l" t="t" r="r" b="b"/>
            <a:pathLst>
              <a:path w="9391" h="5797" extrusionOk="0">
                <a:moveTo>
                  <a:pt x="8787" y="1"/>
                </a:moveTo>
                <a:cubicBezTo>
                  <a:pt x="8695" y="1"/>
                  <a:pt x="8601" y="25"/>
                  <a:pt x="8517" y="76"/>
                </a:cubicBezTo>
                <a:lnTo>
                  <a:pt x="308" y="4816"/>
                </a:lnTo>
                <a:cubicBezTo>
                  <a:pt x="102" y="4934"/>
                  <a:pt x="1" y="5177"/>
                  <a:pt x="64" y="5406"/>
                </a:cubicBezTo>
                <a:cubicBezTo>
                  <a:pt x="125" y="5637"/>
                  <a:pt x="334" y="5796"/>
                  <a:pt x="571" y="5796"/>
                </a:cubicBezTo>
                <a:cubicBezTo>
                  <a:pt x="663" y="5796"/>
                  <a:pt x="753" y="5772"/>
                  <a:pt x="834" y="5726"/>
                </a:cubicBezTo>
                <a:lnTo>
                  <a:pt x="9043" y="987"/>
                </a:lnTo>
                <a:cubicBezTo>
                  <a:pt x="9300" y="844"/>
                  <a:pt x="9391" y="518"/>
                  <a:pt x="9243" y="263"/>
                </a:cubicBezTo>
                <a:cubicBezTo>
                  <a:pt x="9145" y="95"/>
                  <a:pt x="8968" y="1"/>
                  <a:pt x="8787" y="1"/>
                </a:cubicBezTo>
                <a:close/>
              </a:path>
            </a:pathLst>
          </a:custGeom>
          <a:solidFill>
            <a:srgbClr val="FF662E"/>
          </a:solidFill>
          <a:ln w="2857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7"/>
          <p:cNvSpPr txBox="1">
            <a:spLocks noGrp="1"/>
          </p:cNvSpPr>
          <p:nvPr>
            <p:ph type="body" idx="1"/>
          </p:nvPr>
        </p:nvSpPr>
        <p:spPr>
          <a:xfrm>
            <a:off x="4125651" y="2254706"/>
            <a:ext cx="3501300" cy="14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4126126" y="1628200"/>
            <a:ext cx="3501300" cy="4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7" name="Google Shape;87;p7"/>
          <p:cNvGrpSpPr/>
          <p:nvPr/>
        </p:nvGrpSpPr>
        <p:grpSpPr>
          <a:xfrm>
            <a:off x="-2061949" y="-1407977"/>
            <a:ext cx="11510749" cy="6655787"/>
            <a:chOff x="-2061949" y="-1407977"/>
            <a:chExt cx="11510749" cy="6655787"/>
          </a:xfrm>
        </p:grpSpPr>
        <p:pic>
          <p:nvPicPr>
            <p:cNvPr id="88" name="Google Shape;88;p7"/>
            <p:cNvPicPr preferRelativeResize="0"/>
            <p:nvPr/>
          </p:nvPicPr>
          <p:blipFill rotWithShape="1">
            <a:blip r:embed="rId2">
              <a:alphaModFix/>
            </a:blip>
            <a:srcRect t="377" b="387"/>
            <a:stretch/>
          </p:blipFill>
          <p:spPr>
            <a:xfrm rot="10800000">
              <a:off x="7543875" y="4762568"/>
              <a:ext cx="1100050" cy="314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0800000">
              <a:off x="8540950" y="3346836"/>
              <a:ext cx="907850" cy="90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800000">
              <a:off x="8558370" y="3130426"/>
              <a:ext cx="474025" cy="4740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7"/>
            <p:cNvPicPr preferRelativeResize="0"/>
            <p:nvPr/>
          </p:nvPicPr>
          <p:blipFill rotWithShape="1">
            <a:blip r:embed="rId5">
              <a:alphaModFix/>
            </a:blip>
            <a:srcRect l="89" r="89"/>
            <a:stretch/>
          </p:blipFill>
          <p:spPr>
            <a:xfrm rot="10800000">
              <a:off x="8197477" y="4629737"/>
              <a:ext cx="437100" cy="681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" name="Google Shape;92;p7"/>
            <p:cNvSpPr/>
            <p:nvPr/>
          </p:nvSpPr>
          <p:spPr>
            <a:xfrm rot="10800000">
              <a:off x="8790888" y="3750510"/>
              <a:ext cx="9000" cy="1497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93" name="Google Shape;93;p7"/>
            <p:cNvPicPr preferRelativeResize="0"/>
            <p:nvPr/>
          </p:nvPicPr>
          <p:blipFill rotWithShape="1">
            <a:blip r:embed="rId6">
              <a:alphaModFix/>
            </a:blip>
            <a:srcRect l="2210" t="11158" b="975"/>
            <a:stretch/>
          </p:blipFill>
          <p:spPr>
            <a:xfrm rot="10800000">
              <a:off x="-2061949" y="-1407977"/>
              <a:ext cx="3539551" cy="3070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8100000">
              <a:off x="209328" y="253894"/>
              <a:ext cx="437100" cy="4371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"/>
          <p:cNvSpPr/>
          <p:nvPr/>
        </p:nvSpPr>
        <p:spPr>
          <a:xfrm>
            <a:off x="1432050" y="1009650"/>
            <a:ext cx="62799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8"/>
          <p:cNvSpPr txBox="1">
            <a:spLocks noGrp="1"/>
          </p:cNvSpPr>
          <p:nvPr>
            <p:ph type="title"/>
          </p:nvPr>
        </p:nvSpPr>
        <p:spPr>
          <a:xfrm>
            <a:off x="1419150" y="1015725"/>
            <a:ext cx="6296100" cy="31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98" name="Google Shape;98;p8"/>
          <p:cNvGrpSpPr/>
          <p:nvPr/>
        </p:nvGrpSpPr>
        <p:grpSpPr>
          <a:xfrm>
            <a:off x="0" y="-488975"/>
            <a:ext cx="9071857" cy="5556400"/>
            <a:chOff x="0" y="-488975"/>
            <a:chExt cx="9071857" cy="5556400"/>
          </a:xfrm>
        </p:grpSpPr>
        <p:pic>
          <p:nvPicPr>
            <p:cNvPr id="99" name="Google Shape;99;p8"/>
            <p:cNvPicPr preferRelativeResize="0"/>
            <p:nvPr/>
          </p:nvPicPr>
          <p:blipFill rotWithShape="1">
            <a:blip r:embed="rId2">
              <a:alphaModFix/>
            </a:blip>
            <a:srcRect l="238" r="238"/>
            <a:stretch/>
          </p:blipFill>
          <p:spPr>
            <a:xfrm>
              <a:off x="7920851" y="88773"/>
              <a:ext cx="933222" cy="347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8"/>
            <p:cNvPicPr preferRelativeResize="0"/>
            <p:nvPr/>
          </p:nvPicPr>
          <p:blipFill rotWithShape="1">
            <a:blip r:embed="rId3">
              <a:alphaModFix/>
            </a:blip>
            <a:srcRect t="29" b="29"/>
            <a:stretch/>
          </p:blipFill>
          <p:spPr>
            <a:xfrm rot="5400000">
              <a:off x="8372037" y="1941001"/>
              <a:ext cx="812289" cy="58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2700000">
              <a:off x="151825" y="3907154"/>
              <a:ext cx="437100" cy="437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8"/>
            <p:cNvPicPr preferRelativeResize="0"/>
            <p:nvPr/>
          </p:nvPicPr>
          <p:blipFill rotWithShape="1">
            <a:blip r:embed="rId5">
              <a:alphaModFix/>
            </a:blip>
            <a:srcRect l="89" r="79"/>
            <a:stretch/>
          </p:blipFill>
          <p:spPr>
            <a:xfrm>
              <a:off x="8952675" y="-488975"/>
              <a:ext cx="75725" cy="2174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8"/>
            <p:cNvPicPr preferRelativeResize="0"/>
            <p:nvPr/>
          </p:nvPicPr>
          <p:blipFill rotWithShape="1">
            <a:blip r:embed="rId6">
              <a:alphaModFix/>
            </a:blip>
            <a:srcRect t="524" b="524"/>
            <a:stretch/>
          </p:blipFill>
          <p:spPr>
            <a:xfrm>
              <a:off x="0" y="4480075"/>
              <a:ext cx="1736150" cy="58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8"/>
            <p:cNvPicPr preferRelativeResize="0"/>
            <p:nvPr/>
          </p:nvPicPr>
          <p:blipFill rotWithShape="1">
            <a:blip r:embed="rId7">
              <a:alphaModFix/>
            </a:blip>
            <a:srcRect l="-7351" t="-8716" r="-8416" b="-7969"/>
            <a:stretch/>
          </p:blipFill>
          <p:spPr>
            <a:xfrm>
              <a:off x="195848" y="3029827"/>
              <a:ext cx="347675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720000" y="1274440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8" name="Google Shape;108;p9"/>
          <p:cNvGrpSpPr/>
          <p:nvPr/>
        </p:nvGrpSpPr>
        <p:grpSpPr>
          <a:xfrm>
            <a:off x="7660479" y="2430800"/>
            <a:ext cx="1341621" cy="3365855"/>
            <a:chOff x="7660479" y="2430800"/>
            <a:chExt cx="1341621" cy="3365855"/>
          </a:xfrm>
        </p:grpSpPr>
        <p:pic>
          <p:nvPicPr>
            <p:cNvPr id="109" name="Google Shape;109;p9"/>
            <p:cNvPicPr preferRelativeResize="0"/>
            <p:nvPr/>
          </p:nvPicPr>
          <p:blipFill rotWithShape="1">
            <a:blip r:embed="rId2">
              <a:alphaModFix/>
            </a:blip>
            <a:srcRect t="377" b="387"/>
            <a:stretch/>
          </p:blipFill>
          <p:spPr>
            <a:xfrm rot="-5400000" flipH="1">
              <a:off x="8294662" y="5089217"/>
              <a:ext cx="1100050" cy="314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9"/>
            <p:cNvPicPr preferRelativeResize="0"/>
            <p:nvPr/>
          </p:nvPicPr>
          <p:blipFill rotWithShape="1">
            <a:blip r:embed="rId3">
              <a:alphaModFix/>
            </a:blip>
            <a:srcRect l="89" r="79"/>
            <a:stretch/>
          </p:blipFill>
          <p:spPr>
            <a:xfrm>
              <a:off x="8806813" y="2430800"/>
              <a:ext cx="75725" cy="2174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9"/>
            <p:cNvPicPr preferRelativeResize="0"/>
            <p:nvPr/>
          </p:nvPicPr>
          <p:blipFill rotWithShape="1">
            <a:blip r:embed="rId4">
              <a:alphaModFix/>
            </a:blip>
            <a:srcRect l="238" r="238"/>
            <a:stretch/>
          </p:blipFill>
          <p:spPr>
            <a:xfrm rot="10800000">
              <a:off x="7660479" y="4733220"/>
              <a:ext cx="933222" cy="3476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2" name="Google Shape;112;p9"/>
          <p:cNvGrpSpPr/>
          <p:nvPr/>
        </p:nvGrpSpPr>
        <p:grpSpPr>
          <a:xfrm rot="10800000" flipH="1">
            <a:off x="-762000" y="-358570"/>
            <a:ext cx="1736150" cy="2037598"/>
            <a:chOff x="-762000" y="3388399"/>
            <a:chExt cx="1736150" cy="2037598"/>
          </a:xfrm>
        </p:grpSpPr>
        <p:pic>
          <p:nvPicPr>
            <p:cNvPr id="113" name="Google Shape;113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2700000">
              <a:off x="75625" y="4265726"/>
              <a:ext cx="437100" cy="437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9"/>
            <p:cNvPicPr preferRelativeResize="0"/>
            <p:nvPr/>
          </p:nvPicPr>
          <p:blipFill rotWithShape="1">
            <a:blip r:embed="rId6">
              <a:alphaModFix/>
            </a:blip>
            <a:srcRect t="524" b="524"/>
            <a:stretch/>
          </p:blipFill>
          <p:spPr>
            <a:xfrm>
              <a:off x="-762000" y="4838647"/>
              <a:ext cx="1736150" cy="58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9"/>
            <p:cNvPicPr preferRelativeResize="0"/>
            <p:nvPr/>
          </p:nvPicPr>
          <p:blipFill rotWithShape="1">
            <a:blip r:embed="rId7">
              <a:alphaModFix/>
            </a:blip>
            <a:srcRect l="-7351" t="-8716" r="-8416" b="-7969"/>
            <a:stretch/>
          </p:blipFill>
          <p:spPr>
            <a:xfrm>
              <a:off x="119648" y="3388399"/>
              <a:ext cx="347675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"/>
          <p:cNvSpPr txBox="1">
            <a:spLocks noGrp="1"/>
          </p:cNvSpPr>
          <p:nvPr>
            <p:ph type="body" idx="1"/>
          </p:nvPr>
        </p:nvSpPr>
        <p:spPr>
          <a:xfrm>
            <a:off x="1836600" y="1214290"/>
            <a:ext cx="5466600" cy="35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9" name="Google Shape;159;p13"/>
          <p:cNvGrpSpPr/>
          <p:nvPr/>
        </p:nvGrpSpPr>
        <p:grpSpPr>
          <a:xfrm rot="10800000">
            <a:off x="7183777" y="3636304"/>
            <a:ext cx="2089773" cy="1681944"/>
            <a:chOff x="6936250" y="-152146"/>
            <a:chExt cx="2089773" cy="1681944"/>
          </a:xfrm>
        </p:grpSpPr>
        <p:pic>
          <p:nvPicPr>
            <p:cNvPr id="160" name="Google Shape;160;p13"/>
            <p:cNvPicPr preferRelativeResize="0"/>
            <p:nvPr/>
          </p:nvPicPr>
          <p:blipFill rotWithShape="1">
            <a:blip r:embed="rId2">
              <a:alphaModFix/>
            </a:blip>
            <a:srcRect l="238" r="238"/>
            <a:stretch/>
          </p:blipFill>
          <p:spPr>
            <a:xfrm>
              <a:off x="8092801" y="64148"/>
              <a:ext cx="933222" cy="347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13"/>
            <p:cNvPicPr preferRelativeResize="0"/>
            <p:nvPr/>
          </p:nvPicPr>
          <p:blipFill rotWithShape="1">
            <a:blip r:embed="rId3">
              <a:alphaModFix/>
            </a:blip>
            <a:srcRect l="129" r="129"/>
            <a:stretch/>
          </p:blipFill>
          <p:spPr>
            <a:xfrm>
              <a:off x="6936250" y="-152146"/>
              <a:ext cx="1053900" cy="105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Google Shape;162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29837" y="1072598"/>
              <a:ext cx="466725" cy="4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" name="Google Shape;163;p13"/>
          <p:cNvGrpSpPr/>
          <p:nvPr/>
        </p:nvGrpSpPr>
        <p:grpSpPr>
          <a:xfrm rot="10800000" flipH="1">
            <a:off x="-158653" y="-160450"/>
            <a:ext cx="1233352" cy="1124259"/>
            <a:chOff x="-6253" y="4025133"/>
            <a:chExt cx="1233352" cy="1124259"/>
          </a:xfrm>
        </p:grpSpPr>
        <p:pic>
          <p:nvPicPr>
            <p:cNvPr id="164" name="Google Shape;164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0800000">
              <a:off x="-6253" y="4241542"/>
              <a:ext cx="907850" cy="90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800000">
              <a:off x="315968" y="4025133"/>
              <a:ext cx="474025" cy="4740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13"/>
            <p:cNvPicPr preferRelativeResize="0"/>
            <p:nvPr/>
          </p:nvPicPr>
          <p:blipFill rotWithShape="1">
            <a:blip r:embed="rId7">
              <a:alphaModFix/>
            </a:blip>
            <a:srcRect l="89" r="89"/>
            <a:stretch/>
          </p:blipFill>
          <p:spPr>
            <a:xfrm rot="10800000" flipH="1">
              <a:off x="790000" y="4661418"/>
              <a:ext cx="437100" cy="6811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"/>
          <p:cNvSpPr txBox="1">
            <a:spLocks noGrp="1"/>
          </p:cNvSpPr>
          <p:nvPr>
            <p:ph type="subTitle" idx="1"/>
          </p:nvPr>
        </p:nvSpPr>
        <p:spPr>
          <a:xfrm>
            <a:off x="840228" y="3240525"/>
            <a:ext cx="20025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186" name="Google Shape;186;p15"/>
          <p:cNvSpPr txBox="1">
            <a:spLocks noGrp="1"/>
          </p:cNvSpPr>
          <p:nvPr>
            <p:ph type="subTitle" idx="2"/>
          </p:nvPr>
        </p:nvSpPr>
        <p:spPr>
          <a:xfrm>
            <a:off x="669528" y="3569025"/>
            <a:ext cx="2343900" cy="8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87" name="Google Shape;187;p15"/>
          <p:cNvSpPr txBox="1">
            <a:spLocks noGrp="1"/>
          </p:cNvSpPr>
          <p:nvPr>
            <p:ph type="subTitle" idx="3"/>
          </p:nvPr>
        </p:nvSpPr>
        <p:spPr>
          <a:xfrm>
            <a:off x="3570922" y="3240525"/>
            <a:ext cx="19986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188" name="Google Shape;188;p15"/>
          <p:cNvSpPr txBox="1">
            <a:spLocks noGrp="1"/>
          </p:cNvSpPr>
          <p:nvPr>
            <p:ph type="subTitle" idx="4"/>
          </p:nvPr>
        </p:nvSpPr>
        <p:spPr>
          <a:xfrm>
            <a:off x="3398272" y="3569025"/>
            <a:ext cx="2343900" cy="8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89" name="Google Shape;189;p15"/>
          <p:cNvSpPr txBox="1">
            <a:spLocks noGrp="1"/>
          </p:cNvSpPr>
          <p:nvPr>
            <p:ph type="subTitle" idx="5"/>
          </p:nvPr>
        </p:nvSpPr>
        <p:spPr>
          <a:xfrm>
            <a:off x="6301272" y="3240525"/>
            <a:ext cx="20025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6"/>
          </p:nvPr>
        </p:nvSpPr>
        <p:spPr>
          <a:xfrm>
            <a:off x="6130572" y="3569025"/>
            <a:ext cx="2343900" cy="8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91" name="Google Shape;191;p15"/>
          <p:cNvSpPr txBox="1"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92" name="Google Shape;192;p15"/>
          <p:cNvGrpSpPr/>
          <p:nvPr/>
        </p:nvGrpSpPr>
        <p:grpSpPr>
          <a:xfrm>
            <a:off x="-541700" y="-1014"/>
            <a:ext cx="9713404" cy="5425223"/>
            <a:chOff x="-541700" y="-1014"/>
            <a:chExt cx="9713404" cy="5425223"/>
          </a:xfrm>
        </p:grpSpPr>
        <p:pic>
          <p:nvPicPr>
            <p:cNvPr id="193" name="Google Shape;193;p1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33100" y="-212"/>
              <a:ext cx="374025" cy="374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15"/>
            <p:cNvPicPr preferRelativeResize="0"/>
            <p:nvPr/>
          </p:nvPicPr>
          <p:blipFill rotWithShape="1">
            <a:blip r:embed="rId3">
              <a:alphaModFix/>
            </a:blip>
            <a:srcRect l="129" r="129"/>
            <a:stretch/>
          </p:blipFill>
          <p:spPr>
            <a:xfrm>
              <a:off x="-541700" y="-1014"/>
              <a:ext cx="1074800" cy="1077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15"/>
            <p:cNvPicPr preferRelativeResize="0"/>
            <p:nvPr/>
          </p:nvPicPr>
          <p:blipFill rotWithShape="1">
            <a:blip r:embed="rId4">
              <a:alphaModFix/>
            </a:blip>
            <a:srcRect t="39" b="39"/>
            <a:stretch/>
          </p:blipFill>
          <p:spPr>
            <a:xfrm rot="10800000">
              <a:off x="8373226" y="4878452"/>
              <a:ext cx="527025" cy="26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15"/>
            <p:cNvPicPr preferRelativeResize="0"/>
            <p:nvPr/>
          </p:nvPicPr>
          <p:blipFill rotWithShape="1">
            <a:blip r:embed="rId5">
              <a:alphaModFix/>
            </a:blip>
            <a:srcRect l="-1754" t="-1153" r="34549"/>
            <a:stretch/>
          </p:blipFill>
          <p:spPr>
            <a:xfrm rot="5400000">
              <a:off x="7780929" y="4033434"/>
              <a:ext cx="666050" cy="2115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15"/>
            <p:cNvPicPr preferRelativeResize="0"/>
            <p:nvPr/>
          </p:nvPicPr>
          <p:blipFill rotWithShape="1">
            <a:blip r:embed="rId6">
              <a:alphaModFix/>
            </a:blip>
            <a:srcRect t="228" b="228"/>
            <a:stretch/>
          </p:blipFill>
          <p:spPr>
            <a:xfrm rot="5400000">
              <a:off x="8567481" y="4220691"/>
              <a:ext cx="666075" cy="1031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_1_2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2"/>
          <p:cNvSpPr txBox="1"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7" name="Google Shape;417;p22"/>
          <p:cNvGrpSpPr/>
          <p:nvPr/>
        </p:nvGrpSpPr>
        <p:grpSpPr>
          <a:xfrm>
            <a:off x="-389048" y="-308823"/>
            <a:ext cx="10518361" cy="5832524"/>
            <a:chOff x="-389048" y="-385023"/>
            <a:chExt cx="10518361" cy="5832524"/>
          </a:xfrm>
        </p:grpSpPr>
        <p:pic>
          <p:nvPicPr>
            <p:cNvPr id="418" name="Google Shape;418;p22"/>
            <p:cNvPicPr preferRelativeResize="0"/>
            <p:nvPr/>
          </p:nvPicPr>
          <p:blipFill rotWithShape="1">
            <a:blip r:embed="rId2">
              <a:alphaModFix/>
            </a:blip>
            <a:srcRect t="29" b="29"/>
            <a:stretch/>
          </p:blipFill>
          <p:spPr>
            <a:xfrm rot="5400000">
              <a:off x="7991376" y="4771073"/>
              <a:ext cx="504750" cy="364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22"/>
            <p:cNvPicPr preferRelativeResize="0"/>
            <p:nvPr/>
          </p:nvPicPr>
          <p:blipFill rotWithShape="1">
            <a:blip r:embed="rId3">
              <a:alphaModFix/>
            </a:blip>
            <a:srcRect l="89" r="79"/>
            <a:stretch/>
          </p:blipFill>
          <p:spPr>
            <a:xfrm>
              <a:off x="9016138" y="2285105"/>
              <a:ext cx="75725" cy="2174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22"/>
            <p:cNvPicPr preferRelativeResize="0"/>
            <p:nvPr/>
          </p:nvPicPr>
          <p:blipFill rotWithShape="1">
            <a:blip r:embed="rId4">
              <a:alphaModFix/>
            </a:blip>
            <a:srcRect l="209" r="199"/>
            <a:stretch/>
          </p:blipFill>
          <p:spPr>
            <a:xfrm>
              <a:off x="8158663" y="4459601"/>
              <a:ext cx="1970650" cy="987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22"/>
            <p:cNvPicPr preferRelativeResize="0"/>
            <p:nvPr/>
          </p:nvPicPr>
          <p:blipFill rotWithShape="1">
            <a:blip r:embed="rId5">
              <a:alphaModFix/>
            </a:blip>
            <a:srcRect l="109" r="99"/>
            <a:stretch/>
          </p:blipFill>
          <p:spPr>
            <a:xfrm>
              <a:off x="-389048" y="-385023"/>
              <a:ext cx="1543551" cy="780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22"/>
            <p:cNvPicPr preferRelativeResize="0"/>
            <p:nvPr/>
          </p:nvPicPr>
          <p:blipFill rotWithShape="1">
            <a:blip r:embed="rId6">
              <a:alphaModFix/>
            </a:blip>
            <a:srcRect l="89" r="89"/>
            <a:stretch/>
          </p:blipFill>
          <p:spPr>
            <a:xfrm rot="-5400000">
              <a:off x="-32105" y="656340"/>
              <a:ext cx="437100" cy="681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3" name="Google Shape;423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>
            <a:off x="1211105" y="-76225"/>
            <a:ext cx="474025" cy="474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100" y="53788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60100" y="13810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●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○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■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●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○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■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●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iro"/>
              <a:buChar char="○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Cairo"/>
              <a:buChar char="■"/>
              <a:defRPr sz="1600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8" r:id="rId6"/>
    <p:sldLayoutId id="2147483659" r:id="rId7"/>
    <p:sldLayoutId id="2147483661" r:id="rId8"/>
    <p:sldLayoutId id="214748366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EA4335"/>
          </p15:clr>
        </p15:guide>
        <p15:guide id="2">
          <p15:clr>
            <a:srgbClr val="EA4335"/>
          </p15:clr>
        </p15:guide>
        <p15:guide id="3" orient="horz" pos="3240">
          <p15:clr>
            <a:srgbClr val="EA4335"/>
          </p15:clr>
        </p15:guide>
        <p15:guide id="4" pos="5760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39">
          <p15:clr>
            <a:srgbClr val="EA4335"/>
          </p15:clr>
        </p15:guide>
        <p15:guide id="8" pos="454">
          <p15:clr>
            <a:srgbClr val="EA4335"/>
          </p15:clr>
        </p15:guide>
        <p15:guide id="9" pos="5306">
          <p15:clr>
            <a:srgbClr val="EA4335"/>
          </p15:clr>
        </p15:guide>
        <p15:guide id="10" orient="horz" pos="290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0.gif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39.png"/><Relationship Id="rId9" Type="http://schemas.microsoft.com/office/2007/relationships/diagramDrawing" Target="../diagrams/drawing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gif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gif"/><Relationship Id="rId5" Type="http://schemas.openxmlformats.org/officeDocument/2006/relationships/image" Target="../media/image37.gif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image" Target="../media/image42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5.jpeg"/><Relationship Id="rId7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10" Type="http://schemas.openxmlformats.org/officeDocument/2006/relationships/image" Target="../media/image47.png"/><Relationship Id="rId4" Type="http://schemas.openxmlformats.org/officeDocument/2006/relationships/image" Target="../media/image43.jpeg"/><Relationship Id="rId9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8.gif"/><Relationship Id="rId4" Type="http://schemas.openxmlformats.org/officeDocument/2006/relationships/image" Target="../media/image27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11" Type="http://schemas.openxmlformats.org/officeDocument/2006/relationships/image" Target="../media/image36.jpeg"/><Relationship Id="rId5" Type="http://schemas.openxmlformats.org/officeDocument/2006/relationships/image" Target="../media/image32.jpe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3"/>
          <p:cNvSpPr/>
          <p:nvPr/>
        </p:nvSpPr>
        <p:spPr>
          <a:xfrm>
            <a:off x="1143026" y="-896384"/>
            <a:ext cx="6857947" cy="6936268"/>
          </a:xfrm>
          <a:custGeom>
            <a:avLst/>
            <a:gdLst/>
            <a:ahLst/>
            <a:cxnLst/>
            <a:rect l="l" t="t" r="r" b="b"/>
            <a:pathLst>
              <a:path w="101716" h="101716" extrusionOk="0">
                <a:moveTo>
                  <a:pt x="50852" y="1"/>
                </a:moveTo>
                <a:lnTo>
                  <a:pt x="0" y="50852"/>
                </a:lnTo>
                <a:lnTo>
                  <a:pt x="50852" y="101716"/>
                </a:lnTo>
                <a:lnTo>
                  <a:pt x="101715" y="50852"/>
                </a:lnTo>
                <a:lnTo>
                  <a:pt x="508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Google Shape;222;p25">
            <a:extLst>
              <a:ext uri="{FF2B5EF4-FFF2-40B4-BE49-F238E27FC236}">
                <a16:creationId xmlns:a16="http://schemas.microsoft.com/office/drawing/2014/main" id="{772E122D-5116-47F3-B472-CE91233CC43D}"/>
              </a:ext>
            </a:extLst>
          </p:cNvPr>
          <p:cNvSpPr txBox="1">
            <a:spLocks noGrp="1"/>
          </p:cNvSpPr>
          <p:nvPr/>
        </p:nvSpPr>
        <p:spPr>
          <a:xfrm flipH="1">
            <a:off x="1014844" y="1057930"/>
            <a:ext cx="7114310" cy="30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lvl="0" algn="ctr"/>
            <a:r>
              <a:rPr lang="es-CO" sz="3600" b="1" dirty="0">
                <a:ln>
                  <a:solidFill>
                    <a:schemeClr val="tx1"/>
                  </a:solidFill>
                </a:ln>
                <a:solidFill>
                  <a:srgbClr val="336699"/>
                </a:solidFill>
              </a:rPr>
              <a:t>DISEÑO DE UN SOFTWARE</a:t>
            </a:r>
          </a:p>
          <a:p>
            <a:pPr lvl="0" algn="ctr"/>
            <a:r>
              <a:rPr lang="es-CO" sz="3600" b="1" dirty="0">
                <a:ln>
                  <a:solidFill>
                    <a:schemeClr val="tx1"/>
                  </a:solidFill>
                </a:ln>
                <a:solidFill>
                  <a:srgbClr val="336699"/>
                </a:solidFill>
              </a:rPr>
              <a:t>GERENCIAL PARA LA CENTRALIZACIÓN</a:t>
            </a:r>
          </a:p>
          <a:p>
            <a:pPr lvl="0" algn="ctr"/>
            <a:r>
              <a:rPr lang="es-CO" sz="3600" b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DE INFORMACIÓN DE PROYECTOS DE WALSOM S.A.S.</a:t>
            </a:r>
            <a:endParaRPr sz="3600" b="1" dirty="0">
              <a:ln>
                <a:solidFill>
                  <a:schemeClr val="tx1"/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Google Shape;220;p25">
            <a:extLst>
              <a:ext uri="{FF2B5EF4-FFF2-40B4-BE49-F238E27FC236}">
                <a16:creationId xmlns:a16="http://schemas.microsoft.com/office/drawing/2014/main" id="{FFE10A5D-D429-4C6D-8660-D8C38E71F467}"/>
              </a:ext>
            </a:extLst>
          </p:cNvPr>
          <p:cNvSpPr txBox="1">
            <a:spLocks noGrp="1"/>
          </p:cNvSpPr>
          <p:nvPr/>
        </p:nvSpPr>
        <p:spPr>
          <a:xfrm flipH="1">
            <a:off x="2418521" y="4140935"/>
            <a:ext cx="4306955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dirty="0">
                <a:solidFill>
                  <a:schemeClr val="lt1"/>
                </a:solidFill>
                <a:highlight>
                  <a:srgbClr val="336699"/>
                </a:highlight>
                <a:latin typeface="Anton"/>
                <a:ea typeface="Anton"/>
                <a:cs typeface="Anton"/>
                <a:sym typeface="Anton"/>
              </a:rPr>
              <a:t>ESPECIALIZACIÓN EN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dirty="0">
                <a:solidFill>
                  <a:schemeClr val="lt1"/>
                </a:solidFill>
                <a:highlight>
                  <a:srgbClr val="336699"/>
                </a:highlight>
                <a:latin typeface="Anton"/>
                <a:ea typeface="Anton"/>
                <a:cs typeface="Anton"/>
                <a:sym typeface="Anton"/>
              </a:rPr>
              <a:t>GERENCIA DE PROYECTOS</a:t>
            </a:r>
            <a:endParaRPr sz="2000" b="0" dirty="0">
              <a:solidFill>
                <a:schemeClr val="lt1"/>
              </a:solidFill>
              <a:highlight>
                <a:srgbClr val="336699"/>
              </a:highlight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8BDDD93-009D-47F1-990C-7FB6CF1A6896}"/>
              </a:ext>
            </a:extLst>
          </p:cNvPr>
          <p:cNvGrpSpPr>
            <a:grpSpLocks/>
          </p:cNvGrpSpPr>
          <p:nvPr/>
        </p:nvGrpSpPr>
        <p:grpSpPr>
          <a:xfrm>
            <a:off x="3491998" y="564036"/>
            <a:ext cx="2160000" cy="906306"/>
            <a:chOff x="1995962" y="1695126"/>
            <a:chExt cx="3449094" cy="1452540"/>
          </a:xfrm>
        </p:grpSpPr>
        <p:pic>
          <p:nvPicPr>
            <p:cNvPr id="12" name="Picture 2" descr="Hexágono - Referencia Completa">
              <a:extLst>
                <a:ext uri="{FF2B5EF4-FFF2-40B4-BE49-F238E27FC236}">
                  <a16:creationId xmlns:a16="http://schemas.microsoft.com/office/drawing/2014/main" id="{053F74B5-1220-4E2A-BE2E-FA00FF0FCD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5962" y="1779666"/>
              <a:ext cx="1368000" cy="13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D338A85E-731D-4002-918B-7589704B110E}"/>
                </a:ext>
              </a:extLst>
            </p:cNvPr>
            <p:cNvSpPr/>
            <p:nvPr/>
          </p:nvSpPr>
          <p:spPr>
            <a:xfrm>
              <a:off x="3373120" y="1695126"/>
              <a:ext cx="2014980" cy="1035877"/>
            </a:xfrm>
            <a:prstGeom prst="rect">
              <a:avLst/>
            </a:prstGeom>
            <a:noFill/>
          </p:spPr>
          <p:txBody>
            <a:bodyPr wrap="none" lIns="91440" tIns="45720" rIns="91440" bIns="45720" anchor="ctr">
              <a:spAutoFit/>
            </a:bodyPr>
            <a:lstStyle/>
            <a:p>
              <a:pPr algn="ctr"/>
              <a:r>
                <a:rPr lang="es-ES" sz="36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GLG</a:t>
              </a: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EF267A5D-670D-423A-83CD-F593436FE468}"/>
                </a:ext>
              </a:extLst>
            </p:cNvPr>
            <p:cNvSpPr/>
            <p:nvPr/>
          </p:nvSpPr>
          <p:spPr>
            <a:xfrm>
              <a:off x="3465027" y="2473596"/>
              <a:ext cx="1980029" cy="591930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spAutoFit/>
            </a:bodyPr>
            <a:lstStyle/>
            <a:p>
              <a:r>
                <a:rPr lang="es-ES" sz="9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Sans" panose="020B0602030504020204" pitchFamily="34" charset="0"/>
                </a:rPr>
                <a:t>D A T A </a:t>
              </a:r>
            </a:p>
            <a:p>
              <a:r>
                <a:rPr lang="es-ES" sz="9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Sans" panose="020B0602030504020204" pitchFamily="34" charset="0"/>
                </a:rPr>
                <a:t>S O L U T I O N S</a:t>
              </a:r>
            </a:p>
          </p:txBody>
        </p:sp>
        <p:pic>
          <p:nvPicPr>
            <p:cNvPr id="15" name="Picture 2" descr="Hexágono - Referencia Completa">
              <a:extLst>
                <a:ext uri="{FF2B5EF4-FFF2-40B4-BE49-F238E27FC236}">
                  <a16:creationId xmlns:a16="http://schemas.microsoft.com/office/drawing/2014/main" id="{B11DA3FB-C13C-401D-BE46-524CCF765B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0595" y="1786625"/>
              <a:ext cx="684000" cy="6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exágono - Referencia Completa">
              <a:extLst>
                <a:ext uri="{FF2B5EF4-FFF2-40B4-BE49-F238E27FC236}">
                  <a16:creationId xmlns:a16="http://schemas.microsoft.com/office/drawing/2014/main" id="{044A4974-2BE2-417D-BF20-F37E2F2943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4495" y="2445962"/>
              <a:ext cx="684000" cy="6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Google Shape;600;p43">
            <a:extLst>
              <a:ext uri="{FF2B5EF4-FFF2-40B4-BE49-F238E27FC236}">
                <a16:creationId xmlns:a16="http://schemas.microsoft.com/office/drawing/2014/main" id="{4E420E1A-8F29-4F2C-8FF3-465632CAD6A5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426033" y="2570080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600;p43">
            <a:extLst>
              <a:ext uri="{FF2B5EF4-FFF2-40B4-BE49-F238E27FC236}">
                <a16:creationId xmlns:a16="http://schemas.microsoft.com/office/drawing/2014/main" id="{BAB6A3B2-A797-4DF4-947F-9090A13491C4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2033430" y="393978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600;p43">
            <a:extLst>
              <a:ext uri="{FF2B5EF4-FFF2-40B4-BE49-F238E27FC236}">
                <a16:creationId xmlns:a16="http://schemas.microsoft.com/office/drawing/2014/main" id="{83F6FD66-90C2-4A1E-8F05-C063F17E7604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943063" y="662080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600;p43">
            <a:extLst>
              <a:ext uri="{FF2B5EF4-FFF2-40B4-BE49-F238E27FC236}">
                <a16:creationId xmlns:a16="http://schemas.microsoft.com/office/drawing/2014/main" id="{0D89175B-8B12-4B3A-BD71-FC4A1C495EDD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6223583" y="369983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600;p43">
            <a:extLst>
              <a:ext uri="{FF2B5EF4-FFF2-40B4-BE49-F238E27FC236}">
                <a16:creationId xmlns:a16="http://schemas.microsoft.com/office/drawing/2014/main" id="{8BC7B7A1-86C9-40E8-BE04-DF4B424039F6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679092" y="1642980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600;p43">
            <a:extLst>
              <a:ext uri="{FF2B5EF4-FFF2-40B4-BE49-F238E27FC236}">
                <a16:creationId xmlns:a16="http://schemas.microsoft.com/office/drawing/2014/main" id="{E6CE0ED9-F870-4665-8DDA-8C0ED884C392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6407404" y="4193183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600;p43">
            <a:extLst>
              <a:ext uri="{FF2B5EF4-FFF2-40B4-BE49-F238E27FC236}">
                <a16:creationId xmlns:a16="http://schemas.microsoft.com/office/drawing/2014/main" id="{643384B4-72A6-40BD-B9F7-BDD9110EC566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933867" y="4667280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n 23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F52111A8-CD14-4F5A-83C0-DFA2039EE7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9219" y="4747949"/>
            <a:ext cx="1085558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1597C49D-5CEE-4BE1-B891-A02069F6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</p:spPr>
        <p:txBody>
          <a:bodyPr/>
          <a:lstStyle/>
          <a:p>
            <a:r>
              <a:rPr lang="es-CO" sz="3600" dirty="0"/>
              <a:t>EDT </a:t>
            </a:r>
            <a:r>
              <a:rPr lang="es-CO" sz="3600" dirty="0">
                <a:solidFill>
                  <a:srgbClr val="336699"/>
                </a:solidFill>
              </a:rPr>
              <a:t>WBS</a:t>
            </a:r>
          </a:p>
        </p:txBody>
      </p:sp>
      <p:pic>
        <p:nvPicPr>
          <p:cNvPr id="7" name="Imagen 6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7464A2A3-DBB2-4589-A7FE-0FC31F84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8" name="Imagen 7" descr="Imagen que contiene Forma&#10;&#10;Descripción generada automáticamente">
            <a:extLst>
              <a:ext uri="{FF2B5EF4-FFF2-40B4-BE49-F238E27FC236}">
                <a16:creationId xmlns:a16="http://schemas.microsoft.com/office/drawing/2014/main" id="{AD3F9927-2C87-42DA-A951-06B79680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870156C6-CEFE-401C-911C-E57386CF7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177103"/>
              </p:ext>
            </p:extLst>
          </p:nvPr>
        </p:nvGraphicFramePr>
        <p:xfrm>
          <a:off x="81280" y="467361"/>
          <a:ext cx="8988214" cy="4077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Google Shape;599;p43">
            <a:extLst>
              <a:ext uri="{FF2B5EF4-FFF2-40B4-BE49-F238E27FC236}">
                <a16:creationId xmlns:a16="http://schemas.microsoft.com/office/drawing/2014/main" id="{DF3596F1-CC6A-483C-918E-872572FC345F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780301" y="3555020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00;p43">
            <a:extLst>
              <a:ext uri="{FF2B5EF4-FFF2-40B4-BE49-F238E27FC236}">
                <a16:creationId xmlns:a16="http://schemas.microsoft.com/office/drawing/2014/main" id="{CDA92FA7-70F5-4EB5-BF3F-8FD583188898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283951" y="3112813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9;p43">
            <a:extLst>
              <a:ext uri="{FF2B5EF4-FFF2-40B4-BE49-F238E27FC236}">
                <a16:creationId xmlns:a16="http://schemas.microsoft.com/office/drawing/2014/main" id="{3F8211FB-A5C9-45EE-9224-BF17DDE3E741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1197023" y="3808757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00;p43">
            <a:extLst>
              <a:ext uri="{FF2B5EF4-FFF2-40B4-BE49-F238E27FC236}">
                <a16:creationId xmlns:a16="http://schemas.microsoft.com/office/drawing/2014/main" id="{9ED246AA-E728-405B-967C-6BB1B371D9A3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2496051" y="4135376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00;p43">
            <a:extLst>
              <a:ext uri="{FF2B5EF4-FFF2-40B4-BE49-F238E27FC236}">
                <a16:creationId xmlns:a16="http://schemas.microsoft.com/office/drawing/2014/main" id="{517CEE0C-8FCF-4071-A148-77E617B2103C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1715001" y="980584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00;p43">
            <a:extLst>
              <a:ext uri="{FF2B5EF4-FFF2-40B4-BE49-F238E27FC236}">
                <a16:creationId xmlns:a16="http://schemas.microsoft.com/office/drawing/2014/main" id="{6E7B0753-AB69-4E3A-B531-F0769F47B486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226801" y="980584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163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460B8B3-870D-482D-96AC-1C6771CB83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6700936"/>
              </p:ext>
            </p:extLst>
          </p:nvPr>
        </p:nvGraphicFramePr>
        <p:xfrm>
          <a:off x="-873759" y="70884"/>
          <a:ext cx="10898293" cy="4988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ítulo 2">
            <a:extLst>
              <a:ext uri="{FF2B5EF4-FFF2-40B4-BE49-F238E27FC236}">
                <a16:creationId xmlns:a16="http://schemas.microsoft.com/office/drawing/2014/main" id="{2B0FA34F-2397-44AA-99CE-AA263169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187" y="3896473"/>
            <a:ext cx="7708500" cy="572700"/>
          </a:xfrm>
        </p:spPr>
        <p:txBody>
          <a:bodyPr/>
          <a:lstStyle/>
          <a:p>
            <a:pPr algn="ctr"/>
            <a:r>
              <a:rPr lang="es-CO" sz="3600" dirty="0"/>
              <a:t>EDT </a:t>
            </a:r>
            <a:r>
              <a:rPr lang="es-CO" sz="3600" dirty="0">
                <a:solidFill>
                  <a:srgbClr val="336699"/>
                </a:solidFill>
              </a:rPr>
              <a:t>RESUMEN</a:t>
            </a:r>
          </a:p>
        </p:txBody>
      </p:sp>
      <p:pic>
        <p:nvPicPr>
          <p:cNvPr id="11" name="Imagen 10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AF70EF68-3885-4878-9F1C-0435058CCF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12" name="Imagen 11" descr="Imagen que contiene Forma&#10;&#10;Descripción generada automáticamente">
            <a:extLst>
              <a:ext uri="{FF2B5EF4-FFF2-40B4-BE49-F238E27FC236}">
                <a16:creationId xmlns:a16="http://schemas.microsoft.com/office/drawing/2014/main" id="{4BC35D25-5651-40F2-97A8-BBD94C3B89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pic>
        <p:nvPicPr>
          <p:cNvPr id="6" name="Google Shape;584;p43">
            <a:extLst>
              <a:ext uri="{FF2B5EF4-FFF2-40B4-BE49-F238E27FC236}">
                <a16:creationId xmlns:a16="http://schemas.microsoft.com/office/drawing/2014/main" id="{E3FF43BF-F5E1-41C6-BD3C-753B86A88E9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13288" t="17729" r="60812" b="55068"/>
          <a:stretch/>
        </p:blipFill>
        <p:spPr>
          <a:xfrm>
            <a:off x="202750" y="3472078"/>
            <a:ext cx="1168850" cy="122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99;p43">
            <a:extLst>
              <a:ext uri="{FF2B5EF4-FFF2-40B4-BE49-F238E27FC236}">
                <a16:creationId xmlns:a16="http://schemas.microsoft.com/office/drawing/2014/main" id="{351A154C-7DE5-4A39-9570-8C318D4113EF}"/>
              </a:ext>
            </a:extLst>
          </p:cNvPr>
          <p:cNvPicPr preferRelativeResize="0"/>
          <p:nvPr/>
        </p:nvPicPr>
        <p:blipFill rotWithShape="1"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289238" y="2764358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00;p43">
            <a:extLst>
              <a:ext uri="{FF2B5EF4-FFF2-40B4-BE49-F238E27FC236}">
                <a16:creationId xmlns:a16="http://schemas.microsoft.com/office/drawing/2014/main" id="{1A310EA0-3825-4397-9E7C-E77585590C84}"/>
              </a:ext>
            </a:extLst>
          </p:cNvPr>
          <p:cNvPicPr preferRelativeResize="0"/>
          <p:nvPr/>
        </p:nvPicPr>
        <p:blipFill rotWithShape="1"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6792888" y="2322151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99;p43">
            <a:extLst>
              <a:ext uri="{FF2B5EF4-FFF2-40B4-BE49-F238E27FC236}">
                <a16:creationId xmlns:a16="http://schemas.microsoft.com/office/drawing/2014/main" id="{9AF7FFFE-C160-4F09-A062-42E681480B41}"/>
              </a:ext>
            </a:extLst>
          </p:cNvPr>
          <p:cNvPicPr preferRelativeResize="0"/>
          <p:nvPr/>
        </p:nvPicPr>
        <p:blipFill rotWithShape="1"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05960" y="3018095"/>
            <a:ext cx="574401" cy="507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8624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32" y="495208"/>
            <a:ext cx="7708500" cy="572700"/>
          </a:xfrm>
        </p:spPr>
        <p:txBody>
          <a:bodyPr/>
          <a:lstStyle/>
          <a:p>
            <a:r>
              <a:rPr lang="es-CO" sz="3600" dirty="0"/>
              <a:t>CRONOGRAMA DEL </a:t>
            </a:r>
            <a:r>
              <a:rPr lang="es-CO" sz="3600" dirty="0">
                <a:solidFill>
                  <a:srgbClr val="336699"/>
                </a:solidFill>
              </a:rPr>
              <a:t>PROYECTO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pic>
        <p:nvPicPr>
          <p:cNvPr id="163" name="Imagen 162">
            <a:extLst>
              <a:ext uri="{FF2B5EF4-FFF2-40B4-BE49-F238E27FC236}">
                <a16:creationId xmlns:a16="http://schemas.microsoft.com/office/drawing/2014/main" id="{C0BCCE0A-5B1A-49E9-8E15-FFCF9A501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72" y="1886159"/>
            <a:ext cx="8290256" cy="24765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72" name="Abrir llave 171">
            <a:extLst>
              <a:ext uri="{FF2B5EF4-FFF2-40B4-BE49-F238E27FC236}">
                <a16:creationId xmlns:a16="http://schemas.microsoft.com/office/drawing/2014/main" id="{B9EC91B0-D0D9-4FFB-BE90-ED6C605FDFBA}"/>
              </a:ext>
            </a:extLst>
          </p:cNvPr>
          <p:cNvSpPr/>
          <p:nvPr/>
        </p:nvSpPr>
        <p:spPr>
          <a:xfrm rot="5400000">
            <a:off x="6058123" y="55249"/>
            <a:ext cx="323612" cy="3295859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73" name="Rectángulo: esquinas redondeadas 172">
            <a:extLst>
              <a:ext uri="{FF2B5EF4-FFF2-40B4-BE49-F238E27FC236}">
                <a16:creationId xmlns:a16="http://schemas.microsoft.com/office/drawing/2014/main" id="{E18AE37F-F4D2-476B-8E5F-48F454D4E3FB}"/>
              </a:ext>
            </a:extLst>
          </p:cNvPr>
          <p:cNvSpPr/>
          <p:nvPr/>
        </p:nvSpPr>
        <p:spPr>
          <a:xfrm>
            <a:off x="5139730" y="1204854"/>
            <a:ext cx="2145325" cy="323611"/>
          </a:xfrm>
          <a:prstGeom prst="roundRect">
            <a:avLst/>
          </a:prstGeom>
          <a:solidFill>
            <a:srgbClr val="3366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Tareas Críticas</a:t>
            </a:r>
          </a:p>
        </p:txBody>
      </p:sp>
      <p:sp>
        <p:nvSpPr>
          <p:cNvPr id="174" name="CuadroTexto 173">
            <a:extLst>
              <a:ext uri="{FF2B5EF4-FFF2-40B4-BE49-F238E27FC236}">
                <a16:creationId xmlns:a16="http://schemas.microsoft.com/office/drawing/2014/main" id="{31A42B6F-AAE4-4174-954C-D6BE29FD166E}"/>
              </a:ext>
            </a:extLst>
          </p:cNvPr>
          <p:cNvSpPr txBox="1"/>
          <p:nvPr/>
        </p:nvSpPr>
        <p:spPr>
          <a:xfrm>
            <a:off x="-95459" y="1564678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sz="1200" b="1" dirty="0">
                <a:latin typeface="Times New Roman"/>
              </a:rPr>
              <a:t>Línea Base de Tiempo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710801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7464A2A3-DBB2-4589-A7FE-0FC31F84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8" name="Imagen 7" descr="Imagen que contiene Forma&#10;&#10;Descripción generada automáticamente">
            <a:extLst>
              <a:ext uri="{FF2B5EF4-FFF2-40B4-BE49-F238E27FC236}">
                <a16:creationId xmlns:a16="http://schemas.microsoft.com/office/drawing/2014/main" id="{AD3F9927-2C87-42DA-A951-06B79680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id="{CAE9CD9C-0AB6-4C97-B637-FE0F0EDD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256227"/>
            <a:ext cx="7708500" cy="572700"/>
          </a:xfrm>
        </p:spPr>
        <p:txBody>
          <a:bodyPr/>
          <a:lstStyle/>
          <a:p>
            <a:r>
              <a:rPr lang="es-CO" sz="3600" dirty="0"/>
              <a:t>PRESUPUESTO DEL </a:t>
            </a:r>
            <a:r>
              <a:rPr lang="es-CO" sz="3600" dirty="0">
                <a:solidFill>
                  <a:srgbClr val="336699"/>
                </a:solidFill>
              </a:rPr>
              <a:t>PROYECTO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C963D2B-F882-4310-AF71-943510F3D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337420"/>
              </p:ext>
            </p:extLst>
          </p:nvPr>
        </p:nvGraphicFramePr>
        <p:xfrm>
          <a:off x="310056" y="823831"/>
          <a:ext cx="8595360" cy="4067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4" name="Rectángulo: esquinas redondeadas 53">
            <a:extLst>
              <a:ext uri="{FF2B5EF4-FFF2-40B4-BE49-F238E27FC236}">
                <a16:creationId xmlns:a16="http://schemas.microsoft.com/office/drawing/2014/main" id="{100B2F4E-8038-4F33-AC56-9D792E671A14}"/>
              </a:ext>
            </a:extLst>
          </p:cNvPr>
          <p:cNvSpPr/>
          <p:nvPr/>
        </p:nvSpPr>
        <p:spPr>
          <a:xfrm>
            <a:off x="437428" y="1693406"/>
            <a:ext cx="2631054" cy="398972"/>
          </a:xfrm>
          <a:prstGeom prst="roundRect">
            <a:avLst/>
          </a:prstGeom>
          <a:solidFill>
            <a:srgbClr val="00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cs typeface="Arial"/>
              </a:rPr>
              <a:t>Reserva de Gestión: </a:t>
            </a:r>
            <a:r>
              <a:rPr lang="es-ES" sz="1200" b="1" dirty="0">
                <a:ea typeface="+mn-lt"/>
                <a:cs typeface="+mn-lt"/>
              </a:rPr>
              <a:t>$5.464.620 </a:t>
            </a:r>
            <a:endParaRPr lang="es-ES" sz="1200" b="1" dirty="0">
              <a:cs typeface="Arial"/>
            </a:endParaRPr>
          </a:p>
        </p:txBody>
      </p:sp>
      <p:sp>
        <p:nvSpPr>
          <p:cNvPr id="103" name="Rectángulo: esquinas redondeadas 102">
            <a:extLst>
              <a:ext uri="{FF2B5EF4-FFF2-40B4-BE49-F238E27FC236}">
                <a16:creationId xmlns:a16="http://schemas.microsoft.com/office/drawing/2014/main" id="{4F991463-6DEB-4FA6-AF04-3CA4E2948C86}"/>
              </a:ext>
            </a:extLst>
          </p:cNvPr>
          <p:cNvSpPr/>
          <p:nvPr/>
        </p:nvSpPr>
        <p:spPr>
          <a:xfrm>
            <a:off x="6014428" y="2212201"/>
            <a:ext cx="2598705" cy="398972"/>
          </a:xfrm>
          <a:prstGeom prst="round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200" b="1" dirty="0">
                <a:cs typeface="Arial"/>
              </a:rPr>
              <a:t>Reserva de Contingencia: </a:t>
            </a:r>
            <a:r>
              <a:rPr lang="es-ES" sz="1200" b="1" dirty="0">
                <a:ea typeface="+mn-lt"/>
                <a:cs typeface="+mn-lt"/>
              </a:rPr>
              <a:t>$12.851.260 </a:t>
            </a:r>
            <a:endParaRPr lang="es-ES" sz="1200" b="1" dirty="0">
              <a:cs typeface="Arial"/>
            </a:endParaRPr>
          </a:p>
        </p:txBody>
      </p:sp>
      <p:sp>
        <p:nvSpPr>
          <p:cNvPr id="200" name="Rectángulo: esquinas redondeadas 199">
            <a:extLst>
              <a:ext uri="{FF2B5EF4-FFF2-40B4-BE49-F238E27FC236}">
                <a16:creationId xmlns:a16="http://schemas.microsoft.com/office/drawing/2014/main" id="{33CF0670-09E9-45A1-A7E2-A6A54F27C757}"/>
              </a:ext>
            </a:extLst>
          </p:cNvPr>
          <p:cNvSpPr/>
          <p:nvPr/>
        </p:nvSpPr>
        <p:spPr>
          <a:xfrm>
            <a:off x="6014428" y="1694374"/>
            <a:ext cx="2598705" cy="3989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cs typeface="Arial"/>
              </a:rPr>
              <a:t>Presupuesto: </a:t>
            </a:r>
            <a:r>
              <a:rPr lang="es-ES" sz="1200" b="1" dirty="0">
                <a:solidFill>
                  <a:schemeClr val="tx1"/>
                </a:solidFill>
                <a:ea typeface="+mn-lt"/>
                <a:cs typeface="+mn-lt"/>
              </a:rPr>
              <a:t>$127.608.032</a:t>
            </a:r>
            <a:endParaRPr lang="es-ES" sz="1200" b="1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01" name="Flecha: a la derecha 200">
            <a:extLst>
              <a:ext uri="{FF2B5EF4-FFF2-40B4-BE49-F238E27FC236}">
                <a16:creationId xmlns:a16="http://schemas.microsoft.com/office/drawing/2014/main" id="{4E22D51D-A9C7-49EF-AD8A-951C45B44DD8}"/>
              </a:ext>
            </a:extLst>
          </p:cNvPr>
          <p:cNvSpPr/>
          <p:nvPr/>
        </p:nvSpPr>
        <p:spPr>
          <a:xfrm>
            <a:off x="2856228" y="2159600"/>
            <a:ext cx="981254" cy="48523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2" name="Rectángulo: esquinas redondeadas 201">
            <a:extLst>
              <a:ext uri="{FF2B5EF4-FFF2-40B4-BE49-F238E27FC236}">
                <a16:creationId xmlns:a16="http://schemas.microsoft.com/office/drawing/2014/main" id="{CA9319E0-ACFD-4629-8375-E001C651834F}"/>
              </a:ext>
            </a:extLst>
          </p:cNvPr>
          <p:cNvSpPr/>
          <p:nvPr/>
        </p:nvSpPr>
        <p:spPr>
          <a:xfrm>
            <a:off x="456692" y="2254728"/>
            <a:ext cx="2016422" cy="312708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200" b="1" dirty="0">
                <a:solidFill>
                  <a:srgbClr val="000000"/>
                </a:solidFill>
                <a:cs typeface="Arial"/>
              </a:rPr>
              <a:t>Línea Base de Costos</a:t>
            </a:r>
          </a:p>
        </p:txBody>
      </p:sp>
    </p:spTree>
    <p:extLst>
      <p:ext uri="{BB962C8B-B14F-4D97-AF65-F5344CB8AC3E}">
        <p14:creationId xmlns:p14="http://schemas.microsoft.com/office/powerpoint/2010/main" val="3524915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2">
            <a:extLst>
              <a:ext uri="{FF2B5EF4-FFF2-40B4-BE49-F238E27FC236}">
                <a16:creationId xmlns:a16="http://schemas.microsoft.com/office/drawing/2014/main" id="{2B0FA34F-2397-44AA-99CE-AA263169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35" y="364057"/>
            <a:ext cx="7708500" cy="572700"/>
          </a:xfrm>
        </p:spPr>
        <p:txBody>
          <a:bodyPr/>
          <a:lstStyle/>
          <a:p>
            <a:pPr algn="ctr"/>
            <a:r>
              <a:rPr lang="es-CO" sz="3600" dirty="0"/>
              <a:t>REGISTRO DE </a:t>
            </a:r>
            <a:r>
              <a:rPr lang="es-CO" sz="3600" dirty="0">
                <a:solidFill>
                  <a:srgbClr val="336699"/>
                </a:solidFill>
              </a:rPr>
              <a:t>INTERESADOS</a:t>
            </a:r>
          </a:p>
        </p:txBody>
      </p:sp>
      <p:pic>
        <p:nvPicPr>
          <p:cNvPr id="11" name="Imagen 10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AF70EF68-3885-4878-9F1C-0435058CC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12" name="Imagen 11" descr="Imagen que contiene Forma&#10;&#10;Descripción generada automáticamente">
            <a:extLst>
              <a:ext uri="{FF2B5EF4-FFF2-40B4-BE49-F238E27FC236}">
                <a16:creationId xmlns:a16="http://schemas.microsoft.com/office/drawing/2014/main" id="{4BC35D25-5651-40F2-97A8-BBD94C3B8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3732971-7B24-4DC3-9654-00B89FF64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750" y="1043970"/>
            <a:ext cx="7273647" cy="288000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58AD5ED-9DAE-4A23-A7E0-2BF7AB640E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38263"/>
              </p:ext>
            </p:extLst>
          </p:nvPr>
        </p:nvGraphicFramePr>
        <p:xfrm>
          <a:off x="824609" y="3923970"/>
          <a:ext cx="7475330" cy="719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0749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REGISTRO DE </a:t>
            </a:r>
            <a:r>
              <a:rPr lang="es-CO" sz="3600" dirty="0">
                <a:solidFill>
                  <a:srgbClr val="336699"/>
                </a:solidFill>
              </a:rPr>
              <a:t>RIESGOS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pic>
        <p:nvPicPr>
          <p:cNvPr id="6" name="Imagen 3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19A6EAB5-C98A-4096-A7E5-85F47F1A2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02" y="1511406"/>
            <a:ext cx="2372558" cy="2880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5C98F7D-75A3-4265-89B5-08319A51C063}"/>
              </a:ext>
            </a:extLst>
          </p:cNvPr>
          <p:cNvSpPr txBox="1"/>
          <p:nvPr/>
        </p:nvSpPr>
        <p:spPr>
          <a:xfrm>
            <a:off x="5405928" y="2312828"/>
            <a:ext cx="2904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s-ES" dirty="0"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968207C-4331-4ABE-9F74-31F1ED0B7EE7}"/>
              </a:ext>
            </a:extLst>
          </p:cNvPr>
          <p:cNvSpPr txBox="1"/>
          <p:nvPr/>
        </p:nvSpPr>
        <p:spPr>
          <a:xfrm>
            <a:off x="1290981" y="1218277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sz="1200" b="1" dirty="0">
                <a:latin typeface="Times New Roman"/>
              </a:rPr>
              <a:t>Riesgos por Criticidad</a:t>
            </a:r>
            <a:r>
              <a:rPr lang="es-ES" sz="1200" b="1" dirty="0">
                <a:latin typeface="Times New Roman"/>
                <a:cs typeface="Times New Roman"/>
              </a:rPr>
              <a:t> </a:t>
            </a:r>
            <a:endParaRPr lang="es-ES" b="1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B95BA266-BDB8-41EC-820A-FC2F2ABFB94D}"/>
              </a:ext>
            </a:extLst>
          </p:cNvPr>
          <p:cNvSpPr/>
          <p:nvPr/>
        </p:nvSpPr>
        <p:spPr>
          <a:xfrm>
            <a:off x="4138190" y="2617132"/>
            <a:ext cx="978408" cy="484631"/>
          </a:xfrm>
          <a:prstGeom prst="rightArrow">
            <a:avLst/>
          </a:prstGeom>
          <a:solidFill>
            <a:schemeClr val="bg1">
              <a:lumMod val="2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9FCA7AA-18E0-43A8-AA8C-B2593F3F22AF}"/>
              </a:ext>
            </a:extLst>
          </p:cNvPr>
          <p:cNvSpPr/>
          <p:nvPr/>
        </p:nvSpPr>
        <p:spPr>
          <a:xfrm>
            <a:off x="5405928" y="2213544"/>
            <a:ext cx="2605011" cy="1291805"/>
          </a:xfrm>
          <a:prstGeom prst="roundRect">
            <a:avLst/>
          </a:prstGeom>
          <a:solidFill>
            <a:srgbClr val="336699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>
                <a:latin typeface="Cairo"/>
                <a:ea typeface="+mn-lt"/>
                <a:cs typeface="Cairo"/>
              </a:rPr>
              <a:t>LISTA CORTA:</a:t>
            </a:r>
            <a:endParaRPr lang="en-US" b="1" dirty="0">
              <a:latin typeface="Cairo" panose="020B0604020202020204" charset="-78"/>
              <a:ea typeface="+mn-lt"/>
              <a:cs typeface="Cairo" panose="020B0604020202020204" charset="-78"/>
            </a:endParaRPr>
          </a:p>
          <a:p>
            <a:pPr algn="ctr"/>
            <a:r>
              <a:rPr lang="es-ES" b="1" dirty="0">
                <a:latin typeface="Cairo"/>
                <a:ea typeface="+mn-lt"/>
                <a:cs typeface="Cairo"/>
              </a:rPr>
              <a:t>NIVEL DE CRITICIDAD EXTREMA Y ALTA</a:t>
            </a:r>
            <a:endParaRPr lang="en-US" b="1" dirty="0">
              <a:latin typeface="Cairo"/>
              <a:ea typeface="+mn-lt"/>
              <a:cs typeface="Cairo"/>
            </a:endParaRPr>
          </a:p>
        </p:txBody>
      </p:sp>
      <p:pic>
        <p:nvPicPr>
          <p:cNvPr id="12" name="Google Shape;599;p43">
            <a:extLst>
              <a:ext uri="{FF2B5EF4-FFF2-40B4-BE49-F238E27FC236}">
                <a16:creationId xmlns:a16="http://schemas.microsoft.com/office/drawing/2014/main" id="{EDCE8A1C-D371-47E7-A59F-57D7C9511618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635688" y="2138242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00;p43">
            <a:extLst>
              <a:ext uri="{FF2B5EF4-FFF2-40B4-BE49-F238E27FC236}">
                <a16:creationId xmlns:a16="http://schemas.microsoft.com/office/drawing/2014/main" id="{814B98BD-805C-422A-90D5-078B98FDE9B2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363365" y="185129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99;p43">
            <a:extLst>
              <a:ext uri="{FF2B5EF4-FFF2-40B4-BE49-F238E27FC236}">
                <a16:creationId xmlns:a16="http://schemas.microsoft.com/office/drawing/2014/main" id="{89481F2E-692D-4E62-8479-92254614B0E9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6627330" y="4137669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00;p43">
            <a:extLst>
              <a:ext uri="{FF2B5EF4-FFF2-40B4-BE49-F238E27FC236}">
                <a16:creationId xmlns:a16="http://schemas.microsoft.com/office/drawing/2014/main" id="{F65A061E-A472-4621-8776-C9CF1D1DDA0C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6355007" y="3850719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332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REGISTRO DE </a:t>
            </a:r>
            <a:r>
              <a:rPr lang="es-CO" sz="3600" dirty="0">
                <a:solidFill>
                  <a:srgbClr val="336699"/>
                </a:solidFill>
              </a:rPr>
              <a:t>RIESGOS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6" name="Google Shape;629;p40">
            <a:extLst>
              <a:ext uri="{FF2B5EF4-FFF2-40B4-BE49-F238E27FC236}">
                <a16:creationId xmlns:a16="http://schemas.microsoft.com/office/drawing/2014/main" id="{BD7EBE82-DDF2-4302-A7BC-9432E88A98BA}"/>
              </a:ext>
            </a:extLst>
          </p:cNvPr>
          <p:cNvSpPr txBox="1">
            <a:spLocks/>
          </p:cNvSpPr>
          <p:nvPr/>
        </p:nvSpPr>
        <p:spPr>
          <a:xfrm>
            <a:off x="4205722" y="2633429"/>
            <a:ext cx="2103614" cy="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PERSONAL</a:t>
            </a:r>
          </a:p>
        </p:txBody>
      </p:sp>
      <p:sp>
        <p:nvSpPr>
          <p:cNvPr id="8" name="Google Shape;631;p40">
            <a:extLst>
              <a:ext uri="{FF2B5EF4-FFF2-40B4-BE49-F238E27FC236}">
                <a16:creationId xmlns:a16="http://schemas.microsoft.com/office/drawing/2014/main" id="{C77B5C50-A057-40CA-924F-D2C58B78BC3E}"/>
              </a:ext>
            </a:extLst>
          </p:cNvPr>
          <p:cNvSpPr txBox="1">
            <a:spLocks/>
          </p:cNvSpPr>
          <p:nvPr/>
        </p:nvSpPr>
        <p:spPr>
          <a:xfrm>
            <a:off x="4205722" y="1593292"/>
            <a:ext cx="1802546" cy="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RECURSOS</a:t>
            </a:r>
          </a:p>
        </p:txBody>
      </p:sp>
      <p:sp>
        <p:nvSpPr>
          <p:cNvPr id="9" name="Google Shape;633;p40">
            <a:extLst>
              <a:ext uri="{FF2B5EF4-FFF2-40B4-BE49-F238E27FC236}">
                <a16:creationId xmlns:a16="http://schemas.microsoft.com/office/drawing/2014/main" id="{2FB99171-7B13-457D-A09F-F1F22401ED95}"/>
              </a:ext>
            </a:extLst>
          </p:cNvPr>
          <p:cNvSpPr txBox="1">
            <a:spLocks/>
          </p:cNvSpPr>
          <p:nvPr/>
        </p:nvSpPr>
        <p:spPr>
          <a:xfrm>
            <a:off x="4205722" y="3636925"/>
            <a:ext cx="1277018" cy="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CALIDAD</a:t>
            </a:r>
          </a:p>
        </p:txBody>
      </p:sp>
      <p:grpSp>
        <p:nvGrpSpPr>
          <p:cNvPr id="10" name="Google Shape;635;p40">
            <a:extLst>
              <a:ext uri="{FF2B5EF4-FFF2-40B4-BE49-F238E27FC236}">
                <a16:creationId xmlns:a16="http://schemas.microsoft.com/office/drawing/2014/main" id="{2A0C0F75-F5AC-456A-900F-CFA5F9187A22}"/>
              </a:ext>
            </a:extLst>
          </p:cNvPr>
          <p:cNvGrpSpPr/>
          <p:nvPr/>
        </p:nvGrpSpPr>
        <p:grpSpPr>
          <a:xfrm>
            <a:off x="1294067" y="1188054"/>
            <a:ext cx="1983662" cy="3131858"/>
            <a:chOff x="1325240" y="1600226"/>
            <a:chExt cx="1983662" cy="3131858"/>
          </a:xfrm>
        </p:grpSpPr>
        <p:sp>
          <p:nvSpPr>
            <p:cNvPr id="11" name="Google Shape;636;p40">
              <a:extLst>
                <a:ext uri="{FF2B5EF4-FFF2-40B4-BE49-F238E27FC236}">
                  <a16:creationId xmlns:a16="http://schemas.microsoft.com/office/drawing/2014/main" id="{520A5B27-F72F-483D-912D-690F310F971E}"/>
                </a:ext>
              </a:extLst>
            </p:cNvPr>
            <p:cNvSpPr/>
            <p:nvPr/>
          </p:nvSpPr>
          <p:spPr>
            <a:xfrm>
              <a:off x="1325240" y="1600226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01</a:t>
              </a:r>
              <a:endParaRPr lang="en" sz="2400" b="1">
                <a:solidFill>
                  <a:schemeClr val="lt2"/>
                </a:solidFill>
                <a:latin typeface="Roboto Condensed"/>
              </a:endParaRPr>
            </a:p>
          </p:txBody>
        </p:sp>
        <p:sp>
          <p:nvSpPr>
            <p:cNvPr id="12" name="Google Shape;637;p40">
              <a:extLst>
                <a:ext uri="{FF2B5EF4-FFF2-40B4-BE49-F238E27FC236}">
                  <a16:creationId xmlns:a16="http://schemas.microsoft.com/office/drawing/2014/main" id="{2C7FE6CB-F316-4C2B-B31D-19CF761AAC76}"/>
                </a:ext>
              </a:extLst>
            </p:cNvPr>
            <p:cNvSpPr/>
            <p:nvPr/>
          </p:nvSpPr>
          <p:spPr>
            <a:xfrm>
              <a:off x="2249002" y="2644992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02</a:t>
              </a:r>
              <a:endParaRPr lang="es-ES" sz="2400" dirty="0">
                <a:solidFill>
                  <a:schemeClr val="lt2"/>
                </a:solidFill>
              </a:endParaRPr>
            </a:p>
          </p:txBody>
        </p:sp>
        <p:sp>
          <p:nvSpPr>
            <p:cNvPr id="13" name="Google Shape;638;p40">
              <a:extLst>
                <a:ext uri="{FF2B5EF4-FFF2-40B4-BE49-F238E27FC236}">
                  <a16:creationId xmlns:a16="http://schemas.microsoft.com/office/drawing/2014/main" id="{ED7D742B-44C8-4BEB-882C-B696F6A061AE}"/>
                </a:ext>
              </a:extLst>
            </p:cNvPr>
            <p:cNvSpPr/>
            <p:nvPr/>
          </p:nvSpPr>
          <p:spPr>
            <a:xfrm>
              <a:off x="1325240" y="3672184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03</a:t>
              </a:r>
              <a:endParaRPr lang="es-ES" sz="2400" dirty="0">
                <a:solidFill>
                  <a:schemeClr val="lt2"/>
                </a:solidFill>
              </a:endParaRPr>
            </a:p>
          </p:txBody>
        </p:sp>
        <p:cxnSp>
          <p:nvCxnSpPr>
            <p:cNvPr id="14" name="Google Shape;639;p40">
              <a:extLst>
                <a:ext uri="{FF2B5EF4-FFF2-40B4-BE49-F238E27FC236}">
                  <a16:creationId xmlns:a16="http://schemas.microsoft.com/office/drawing/2014/main" id="{91F89821-4E71-47BA-8D86-B476DD8ED018}"/>
                </a:ext>
              </a:extLst>
            </p:cNvPr>
            <p:cNvCxnSpPr/>
            <p:nvPr/>
          </p:nvCxnSpPr>
          <p:spPr>
            <a:xfrm>
              <a:off x="2034078" y="2299003"/>
              <a:ext cx="576300" cy="5763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640;p40">
              <a:extLst>
                <a:ext uri="{FF2B5EF4-FFF2-40B4-BE49-F238E27FC236}">
                  <a16:creationId xmlns:a16="http://schemas.microsoft.com/office/drawing/2014/main" id="{94E44042-69B5-44D9-8C33-D834DF05C1A5}"/>
                </a:ext>
              </a:extLst>
            </p:cNvPr>
            <p:cNvCxnSpPr/>
            <p:nvPr/>
          </p:nvCxnSpPr>
          <p:spPr>
            <a:xfrm flipH="1">
              <a:off x="2005253" y="3442078"/>
              <a:ext cx="576300" cy="5763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6" name="Google Shape;641;p40">
            <a:extLst>
              <a:ext uri="{FF2B5EF4-FFF2-40B4-BE49-F238E27FC236}">
                <a16:creationId xmlns:a16="http://schemas.microsoft.com/office/drawing/2014/main" id="{74799C97-B565-46D0-B585-57D8D4EC2BCB}"/>
              </a:ext>
            </a:extLst>
          </p:cNvPr>
          <p:cNvCxnSpPr/>
          <p:nvPr/>
        </p:nvCxnSpPr>
        <p:spPr>
          <a:xfrm flipH="1">
            <a:off x="2354504" y="1717381"/>
            <a:ext cx="17544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7" name="Google Shape;642;p40">
            <a:extLst>
              <a:ext uri="{FF2B5EF4-FFF2-40B4-BE49-F238E27FC236}">
                <a16:creationId xmlns:a16="http://schemas.microsoft.com/office/drawing/2014/main" id="{C707ED5A-BC54-41E7-B325-D69ACDD8550E}"/>
              </a:ext>
            </a:extLst>
          </p:cNvPr>
          <p:cNvCxnSpPr/>
          <p:nvPr/>
        </p:nvCxnSpPr>
        <p:spPr>
          <a:xfrm flipH="1">
            <a:off x="2338304" y="3790306"/>
            <a:ext cx="1770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8" name="Google Shape;643;p40">
            <a:extLst>
              <a:ext uri="{FF2B5EF4-FFF2-40B4-BE49-F238E27FC236}">
                <a16:creationId xmlns:a16="http://schemas.microsoft.com/office/drawing/2014/main" id="{D4A4A96C-233F-40F6-83DF-032CF0E0AB17}"/>
              </a:ext>
            </a:extLst>
          </p:cNvPr>
          <p:cNvCxnSpPr/>
          <p:nvPr/>
        </p:nvCxnSpPr>
        <p:spPr>
          <a:xfrm flipH="1">
            <a:off x="3249997" y="2762429"/>
            <a:ext cx="8589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19" name="Google Shape;772;p46">
            <a:extLst>
              <a:ext uri="{FF2B5EF4-FFF2-40B4-BE49-F238E27FC236}">
                <a16:creationId xmlns:a16="http://schemas.microsoft.com/office/drawing/2014/main" id="{FF9C1C7C-C7FF-4020-B9EA-BE4B9B562579}"/>
              </a:ext>
            </a:extLst>
          </p:cNvPr>
          <p:cNvGrpSpPr/>
          <p:nvPr/>
        </p:nvGrpSpPr>
        <p:grpSpPr>
          <a:xfrm>
            <a:off x="5752202" y="2483090"/>
            <a:ext cx="512131" cy="434312"/>
            <a:chOff x="5783375" y="2895252"/>
            <a:chExt cx="296975" cy="296175"/>
          </a:xfrm>
          <a:solidFill>
            <a:schemeClr val="accent3"/>
          </a:solidFill>
        </p:grpSpPr>
        <p:sp>
          <p:nvSpPr>
            <p:cNvPr id="20" name="Google Shape;773;p46">
              <a:extLst>
                <a:ext uri="{FF2B5EF4-FFF2-40B4-BE49-F238E27FC236}">
                  <a16:creationId xmlns:a16="http://schemas.microsoft.com/office/drawing/2014/main" id="{F0632C43-2812-4A02-8A99-2F1811E79102}"/>
                </a:ext>
              </a:extLst>
            </p:cNvPr>
            <p:cNvSpPr/>
            <p:nvPr/>
          </p:nvSpPr>
          <p:spPr>
            <a:xfrm>
              <a:off x="5922800" y="2930702"/>
              <a:ext cx="104775" cy="68550"/>
            </a:xfrm>
            <a:custGeom>
              <a:avLst/>
              <a:gdLst/>
              <a:ahLst/>
              <a:cxnLst/>
              <a:rect l="l" t="t" r="r" b="b"/>
              <a:pathLst>
                <a:path w="4191" h="274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05"/>
                    <a:pt x="158" y="662"/>
                    <a:pt x="315" y="662"/>
                  </a:cubicBezTo>
                  <a:lnTo>
                    <a:pt x="2426" y="662"/>
                  </a:lnTo>
                  <a:cubicBezTo>
                    <a:pt x="2615" y="662"/>
                    <a:pt x="2773" y="820"/>
                    <a:pt x="2773" y="1009"/>
                  </a:cubicBezTo>
                  <a:lnTo>
                    <a:pt x="2773" y="1576"/>
                  </a:lnTo>
                  <a:lnTo>
                    <a:pt x="2678" y="1450"/>
                  </a:lnTo>
                  <a:cubicBezTo>
                    <a:pt x="2615" y="1387"/>
                    <a:pt x="2521" y="1355"/>
                    <a:pt x="2430" y="1355"/>
                  </a:cubicBezTo>
                  <a:cubicBezTo>
                    <a:pt x="2340" y="1355"/>
                    <a:pt x="2253" y="1387"/>
                    <a:pt x="2206" y="1450"/>
                  </a:cubicBezTo>
                  <a:cubicBezTo>
                    <a:pt x="2080" y="1576"/>
                    <a:pt x="2080" y="1796"/>
                    <a:pt x="2206" y="1922"/>
                  </a:cubicBezTo>
                  <a:lnTo>
                    <a:pt x="2899" y="2647"/>
                  </a:lnTo>
                  <a:cubicBezTo>
                    <a:pt x="2993" y="2710"/>
                    <a:pt x="3056" y="2741"/>
                    <a:pt x="3151" y="2741"/>
                  </a:cubicBezTo>
                  <a:cubicBezTo>
                    <a:pt x="3214" y="2741"/>
                    <a:pt x="3340" y="2710"/>
                    <a:pt x="3371" y="2647"/>
                  </a:cubicBezTo>
                  <a:lnTo>
                    <a:pt x="4096" y="1922"/>
                  </a:lnTo>
                  <a:cubicBezTo>
                    <a:pt x="4191" y="1796"/>
                    <a:pt x="4191" y="1576"/>
                    <a:pt x="4096" y="1450"/>
                  </a:cubicBezTo>
                  <a:cubicBezTo>
                    <a:pt x="4033" y="1387"/>
                    <a:pt x="3938" y="1355"/>
                    <a:pt x="3848" y="1355"/>
                  </a:cubicBezTo>
                  <a:cubicBezTo>
                    <a:pt x="3757" y="1355"/>
                    <a:pt x="3671" y="1387"/>
                    <a:pt x="3623" y="1450"/>
                  </a:cubicBezTo>
                  <a:lnTo>
                    <a:pt x="3497" y="1576"/>
                  </a:lnTo>
                  <a:lnTo>
                    <a:pt x="3497" y="1009"/>
                  </a:lnTo>
                  <a:cubicBezTo>
                    <a:pt x="3497" y="442"/>
                    <a:pt x="3025" y="0"/>
                    <a:pt x="24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774;p46">
              <a:extLst>
                <a:ext uri="{FF2B5EF4-FFF2-40B4-BE49-F238E27FC236}">
                  <a16:creationId xmlns:a16="http://schemas.microsoft.com/office/drawing/2014/main" id="{83B8C233-0054-479C-A81E-C1581D19388A}"/>
                </a:ext>
              </a:extLst>
            </p:cNvPr>
            <p:cNvSpPr/>
            <p:nvPr/>
          </p:nvSpPr>
          <p:spPr>
            <a:xfrm>
              <a:off x="5817250" y="3086652"/>
              <a:ext cx="105575" cy="69325"/>
            </a:xfrm>
            <a:custGeom>
              <a:avLst/>
              <a:gdLst/>
              <a:ahLst/>
              <a:cxnLst/>
              <a:rect l="l" t="t" r="r" b="b"/>
              <a:pathLst>
                <a:path w="4223" h="2773" extrusionOk="0">
                  <a:moveTo>
                    <a:pt x="1056" y="0"/>
                  </a:moveTo>
                  <a:cubicBezTo>
                    <a:pt x="969" y="0"/>
                    <a:pt x="883" y="32"/>
                    <a:pt x="820" y="95"/>
                  </a:cubicBezTo>
                  <a:lnTo>
                    <a:pt x="95" y="820"/>
                  </a:lnTo>
                  <a:cubicBezTo>
                    <a:pt x="1" y="914"/>
                    <a:pt x="1" y="1166"/>
                    <a:pt x="95" y="1292"/>
                  </a:cubicBezTo>
                  <a:cubicBezTo>
                    <a:pt x="158" y="1339"/>
                    <a:pt x="253" y="1363"/>
                    <a:pt x="343" y="1363"/>
                  </a:cubicBezTo>
                  <a:cubicBezTo>
                    <a:pt x="434" y="1363"/>
                    <a:pt x="521" y="1339"/>
                    <a:pt x="568" y="1292"/>
                  </a:cubicBezTo>
                  <a:lnTo>
                    <a:pt x="694" y="1166"/>
                  </a:lnTo>
                  <a:lnTo>
                    <a:pt x="694" y="1702"/>
                  </a:lnTo>
                  <a:cubicBezTo>
                    <a:pt x="757" y="2300"/>
                    <a:pt x="1229" y="2773"/>
                    <a:pt x="1765" y="2773"/>
                  </a:cubicBezTo>
                  <a:lnTo>
                    <a:pt x="3844" y="2773"/>
                  </a:lnTo>
                  <a:cubicBezTo>
                    <a:pt x="4065" y="2773"/>
                    <a:pt x="4222" y="2615"/>
                    <a:pt x="4222" y="2426"/>
                  </a:cubicBezTo>
                  <a:cubicBezTo>
                    <a:pt x="4222" y="2237"/>
                    <a:pt x="4065" y="2080"/>
                    <a:pt x="3844" y="2080"/>
                  </a:cubicBezTo>
                  <a:lnTo>
                    <a:pt x="1765" y="2080"/>
                  </a:lnTo>
                  <a:cubicBezTo>
                    <a:pt x="1576" y="2080"/>
                    <a:pt x="1418" y="1922"/>
                    <a:pt x="1418" y="1702"/>
                  </a:cubicBezTo>
                  <a:lnTo>
                    <a:pt x="1418" y="1166"/>
                  </a:lnTo>
                  <a:lnTo>
                    <a:pt x="1544" y="1292"/>
                  </a:lnTo>
                  <a:cubicBezTo>
                    <a:pt x="1592" y="1339"/>
                    <a:pt x="1678" y="1363"/>
                    <a:pt x="1769" y="1363"/>
                  </a:cubicBezTo>
                  <a:cubicBezTo>
                    <a:pt x="1859" y="1363"/>
                    <a:pt x="1954" y="1339"/>
                    <a:pt x="2017" y="1292"/>
                  </a:cubicBezTo>
                  <a:cubicBezTo>
                    <a:pt x="2112" y="1166"/>
                    <a:pt x="2112" y="914"/>
                    <a:pt x="2017" y="820"/>
                  </a:cubicBezTo>
                  <a:lnTo>
                    <a:pt x="1292" y="95"/>
                  </a:lnTo>
                  <a:cubicBezTo>
                    <a:pt x="1229" y="32"/>
                    <a:pt x="1143" y="0"/>
                    <a:pt x="10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775;p46">
              <a:extLst>
                <a:ext uri="{FF2B5EF4-FFF2-40B4-BE49-F238E27FC236}">
                  <a16:creationId xmlns:a16="http://schemas.microsoft.com/office/drawing/2014/main" id="{419777A2-2064-485E-9EA7-885A54D5B564}"/>
                </a:ext>
              </a:extLst>
            </p:cNvPr>
            <p:cNvSpPr/>
            <p:nvPr/>
          </p:nvSpPr>
          <p:spPr>
            <a:xfrm>
              <a:off x="5783375" y="2895252"/>
              <a:ext cx="139450" cy="174100"/>
            </a:xfrm>
            <a:custGeom>
              <a:avLst/>
              <a:gdLst/>
              <a:ahLst/>
              <a:cxnLst/>
              <a:rect l="l" t="t" r="r" b="b"/>
              <a:pathLst>
                <a:path w="5578" h="6964" extrusionOk="0">
                  <a:moveTo>
                    <a:pt x="2773" y="694"/>
                  </a:moveTo>
                  <a:cubicBezTo>
                    <a:pt x="3372" y="694"/>
                    <a:pt x="3782" y="1166"/>
                    <a:pt x="3782" y="1734"/>
                  </a:cubicBezTo>
                  <a:cubicBezTo>
                    <a:pt x="3782" y="2301"/>
                    <a:pt x="3309" y="2742"/>
                    <a:pt x="2773" y="2742"/>
                  </a:cubicBezTo>
                  <a:cubicBezTo>
                    <a:pt x="2175" y="2742"/>
                    <a:pt x="1734" y="2269"/>
                    <a:pt x="1734" y="1734"/>
                  </a:cubicBezTo>
                  <a:cubicBezTo>
                    <a:pt x="1734" y="1166"/>
                    <a:pt x="2206" y="694"/>
                    <a:pt x="2773" y="694"/>
                  </a:cubicBezTo>
                  <a:close/>
                  <a:moveTo>
                    <a:pt x="2773" y="3466"/>
                  </a:moveTo>
                  <a:cubicBezTo>
                    <a:pt x="3908" y="3466"/>
                    <a:pt x="4853" y="4411"/>
                    <a:pt x="4853" y="5546"/>
                  </a:cubicBezTo>
                  <a:lnTo>
                    <a:pt x="4853" y="6270"/>
                  </a:lnTo>
                  <a:lnTo>
                    <a:pt x="694" y="6270"/>
                  </a:lnTo>
                  <a:lnTo>
                    <a:pt x="694" y="5546"/>
                  </a:lnTo>
                  <a:cubicBezTo>
                    <a:pt x="694" y="4411"/>
                    <a:pt x="1639" y="3466"/>
                    <a:pt x="2773" y="3466"/>
                  </a:cubicBezTo>
                  <a:close/>
                  <a:moveTo>
                    <a:pt x="2805" y="1"/>
                  </a:moveTo>
                  <a:cubicBezTo>
                    <a:pt x="1860" y="1"/>
                    <a:pt x="1072" y="788"/>
                    <a:pt x="1072" y="1734"/>
                  </a:cubicBezTo>
                  <a:cubicBezTo>
                    <a:pt x="1072" y="2238"/>
                    <a:pt x="1324" y="2710"/>
                    <a:pt x="1671" y="3025"/>
                  </a:cubicBezTo>
                  <a:cubicBezTo>
                    <a:pt x="726" y="3466"/>
                    <a:pt x="64" y="4443"/>
                    <a:pt x="64" y="5577"/>
                  </a:cubicBezTo>
                  <a:lnTo>
                    <a:pt x="64" y="6617"/>
                  </a:lnTo>
                  <a:cubicBezTo>
                    <a:pt x="1" y="6806"/>
                    <a:pt x="159" y="6963"/>
                    <a:pt x="379" y="6963"/>
                  </a:cubicBezTo>
                  <a:lnTo>
                    <a:pt x="5199" y="6963"/>
                  </a:lnTo>
                  <a:cubicBezTo>
                    <a:pt x="5420" y="6963"/>
                    <a:pt x="5577" y="6806"/>
                    <a:pt x="5577" y="6617"/>
                  </a:cubicBezTo>
                  <a:lnTo>
                    <a:pt x="5577" y="5577"/>
                  </a:lnTo>
                  <a:cubicBezTo>
                    <a:pt x="5577" y="4443"/>
                    <a:pt x="4884" y="3498"/>
                    <a:pt x="3939" y="3025"/>
                  </a:cubicBezTo>
                  <a:cubicBezTo>
                    <a:pt x="4317" y="2710"/>
                    <a:pt x="4538" y="2238"/>
                    <a:pt x="4538" y="1734"/>
                  </a:cubicBezTo>
                  <a:cubicBezTo>
                    <a:pt x="4538" y="788"/>
                    <a:pt x="3750" y="1"/>
                    <a:pt x="28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776;p46">
              <a:extLst>
                <a:ext uri="{FF2B5EF4-FFF2-40B4-BE49-F238E27FC236}">
                  <a16:creationId xmlns:a16="http://schemas.microsoft.com/office/drawing/2014/main" id="{0067F7D9-273C-42EC-896C-493B0F453DCC}"/>
                </a:ext>
              </a:extLst>
            </p:cNvPr>
            <p:cNvSpPr/>
            <p:nvPr/>
          </p:nvSpPr>
          <p:spPr>
            <a:xfrm>
              <a:off x="5940900" y="3017327"/>
              <a:ext cx="139450" cy="174100"/>
            </a:xfrm>
            <a:custGeom>
              <a:avLst/>
              <a:gdLst/>
              <a:ahLst/>
              <a:cxnLst/>
              <a:rect l="l" t="t" r="r" b="b"/>
              <a:pathLst>
                <a:path w="5578" h="6964" extrusionOk="0">
                  <a:moveTo>
                    <a:pt x="2773" y="663"/>
                  </a:moveTo>
                  <a:cubicBezTo>
                    <a:pt x="3372" y="663"/>
                    <a:pt x="3782" y="1135"/>
                    <a:pt x="3782" y="1702"/>
                  </a:cubicBezTo>
                  <a:cubicBezTo>
                    <a:pt x="3782" y="2238"/>
                    <a:pt x="3309" y="2710"/>
                    <a:pt x="2773" y="2710"/>
                  </a:cubicBezTo>
                  <a:cubicBezTo>
                    <a:pt x="2175" y="2710"/>
                    <a:pt x="1734" y="2238"/>
                    <a:pt x="1734" y="1702"/>
                  </a:cubicBezTo>
                  <a:cubicBezTo>
                    <a:pt x="1734" y="1135"/>
                    <a:pt x="2175" y="663"/>
                    <a:pt x="2773" y="663"/>
                  </a:cubicBezTo>
                  <a:close/>
                  <a:moveTo>
                    <a:pt x="2773" y="3467"/>
                  </a:moveTo>
                  <a:cubicBezTo>
                    <a:pt x="3908" y="3467"/>
                    <a:pt x="4853" y="4412"/>
                    <a:pt x="4853" y="5546"/>
                  </a:cubicBezTo>
                  <a:lnTo>
                    <a:pt x="4853" y="6270"/>
                  </a:lnTo>
                  <a:lnTo>
                    <a:pt x="694" y="6270"/>
                  </a:lnTo>
                  <a:lnTo>
                    <a:pt x="694" y="5546"/>
                  </a:lnTo>
                  <a:cubicBezTo>
                    <a:pt x="694" y="4412"/>
                    <a:pt x="1639" y="3467"/>
                    <a:pt x="2773" y="3467"/>
                  </a:cubicBezTo>
                  <a:close/>
                  <a:moveTo>
                    <a:pt x="2773" y="1"/>
                  </a:moveTo>
                  <a:cubicBezTo>
                    <a:pt x="1828" y="1"/>
                    <a:pt x="1041" y="789"/>
                    <a:pt x="1041" y="1734"/>
                  </a:cubicBezTo>
                  <a:cubicBezTo>
                    <a:pt x="1041" y="2238"/>
                    <a:pt x="1261" y="2710"/>
                    <a:pt x="1608" y="3025"/>
                  </a:cubicBezTo>
                  <a:cubicBezTo>
                    <a:pt x="663" y="3467"/>
                    <a:pt x="1" y="4443"/>
                    <a:pt x="1" y="5546"/>
                  </a:cubicBezTo>
                  <a:lnTo>
                    <a:pt x="1" y="6617"/>
                  </a:lnTo>
                  <a:cubicBezTo>
                    <a:pt x="1" y="6806"/>
                    <a:pt x="159" y="6964"/>
                    <a:pt x="379" y="6964"/>
                  </a:cubicBezTo>
                  <a:lnTo>
                    <a:pt x="5199" y="6964"/>
                  </a:lnTo>
                  <a:cubicBezTo>
                    <a:pt x="5420" y="6964"/>
                    <a:pt x="5577" y="6806"/>
                    <a:pt x="5577" y="6617"/>
                  </a:cubicBezTo>
                  <a:lnTo>
                    <a:pt x="5577" y="5546"/>
                  </a:lnTo>
                  <a:cubicBezTo>
                    <a:pt x="5514" y="4412"/>
                    <a:pt x="4853" y="3467"/>
                    <a:pt x="3908" y="3025"/>
                  </a:cubicBezTo>
                  <a:cubicBezTo>
                    <a:pt x="4254" y="2710"/>
                    <a:pt x="4506" y="2238"/>
                    <a:pt x="4506" y="1734"/>
                  </a:cubicBezTo>
                  <a:cubicBezTo>
                    <a:pt x="4506" y="789"/>
                    <a:pt x="3719" y="1"/>
                    <a:pt x="27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4" name="Google Shape;1082;p60">
            <a:extLst>
              <a:ext uri="{FF2B5EF4-FFF2-40B4-BE49-F238E27FC236}">
                <a16:creationId xmlns:a16="http://schemas.microsoft.com/office/drawing/2014/main" id="{40CCE1E2-D6CC-45C2-9E3A-EA7D53149CEB}"/>
              </a:ext>
            </a:extLst>
          </p:cNvPr>
          <p:cNvGrpSpPr/>
          <p:nvPr/>
        </p:nvGrpSpPr>
        <p:grpSpPr>
          <a:xfrm>
            <a:off x="5720732" y="1408445"/>
            <a:ext cx="488121" cy="478386"/>
            <a:chOff x="5751905" y="1820617"/>
            <a:chExt cx="319000" cy="319025"/>
          </a:xfrm>
          <a:solidFill>
            <a:schemeClr val="accent3"/>
          </a:solidFill>
        </p:grpSpPr>
        <p:sp>
          <p:nvSpPr>
            <p:cNvPr id="25" name="Google Shape;1083;p60">
              <a:extLst>
                <a:ext uri="{FF2B5EF4-FFF2-40B4-BE49-F238E27FC236}">
                  <a16:creationId xmlns:a16="http://schemas.microsoft.com/office/drawing/2014/main" id="{22DF7AA1-0B32-4D3B-B0E4-FA51B6C97551}"/>
                </a:ext>
              </a:extLst>
            </p:cNvPr>
            <p:cNvSpPr/>
            <p:nvPr/>
          </p:nvSpPr>
          <p:spPr>
            <a:xfrm>
              <a:off x="5751905" y="1820617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084;p60">
              <a:extLst>
                <a:ext uri="{FF2B5EF4-FFF2-40B4-BE49-F238E27FC236}">
                  <a16:creationId xmlns:a16="http://schemas.microsoft.com/office/drawing/2014/main" id="{B0D6533B-F0B6-4ACE-9972-25D66A148497}"/>
                </a:ext>
              </a:extLst>
            </p:cNvPr>
            <p:cNvSpPr/>
            <p:nvPr/>
          </p:nvSpPr>
          <p:spPr>
            <a:xfrm>
              <a:off x="5843255" y="1911192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" name="Google Shape;9907;p75">
            <a:extLst>
              <a:ext uri="{FF2B5EF4-FFF2-40B4-BE49-F238E27FC236}">
                <a16:creationId xmlns:a16="http://schemas.microsoft.com/office/drawing/2014/main" id="{031974D0-2FFA-4D0A-B15E-471E1C09787F}"/>
              </a:ext>
            </a:extLst>
          </p:cNvPr>
          <p:cNvGrpSpPr/>
          <p:nvPr/>
        </p:nvGrpSpPr>
        <p:grpSpPr>
          <a:xfrm>
            <a:off x="5752202" y="3467595"/>
            <a:ext cx="450193" cy="444188"/>
            <a:chOff x="5783375" y="3879767"/>
            <a:chExt cx="483125" cy="483125"/>
          </a:xfrm>
          <a:solidFill>
            <a:schemeClr val="accent3"/>
          </a:solidFill>
        </p:grpSpPr>
        <p:sp>
          <p:nvSpPr>
            <p:cNvPr id="28" name="Google Shape;9908;p75">
              <a:extLst>
                <a:ext uri="{FF2B5EF4-FFF2-40B4-BE49-F238E27FC236}">
                  <a16:creationId xmlns:a16="http://schemas.microsoft.com/office/drawing/2014/main" id="{0A90E031-8629-4EB7-BCF3-BA3EC75EB7BA}"/>
                </a:ext>
              </a:extLst>
            </p:cNvPr>
            <p:cNvSpPr/>
            <p:nvPr/>
          </p:nvSpPr>
          <p:spPr>
            <a:xfrm>
              <a:off x="5783375" y="3879767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29" name="Google Shape;9909;p75">
              <a:extLst>
                <a:ext uri="{FF2B5EF4-FFF2-40B4-BE49-F238E27FC236}">
                  <a16:creationId xmlns:a16="http://schemas.microsoft.com/office/drawing/2014/main" id="{61D87496-D85C-46FF-B9BA-71E14BB0AD89}"/>
                </a:ext>
              </a:extLst>
            </p:cNvPr>
            <p:cNvSpPr/>
            <p:nvPr/>
          </p:nvSpPr>
          <p:spPr>
            <a:xfrm>
              <a:off x="5898775" y="4029967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</p:grpSp>
      <p:sp>
        <p:nvSpPr>
          <p:cNvPr id="30" name="Google Shape;630;p40">
            <a:extLst>
              <a:ext uri="{FF2B5EF4-FFF2-40B4-BE49-F238E27FC236}">
                <a16:creationId xmlns:a16="http://schemas.microsoft.com/office/drawing/2014/main" id="{CE07192B-A024-4244-AD81-DCCEEB2ADE1D}"/>
              </a:ext>
            </a:extLst>
          </p:cNvPr>
          <p:cNvSpPr txBox="1">
            <a:spLocks/>
          </p:cNvSpPr>
          <p:nvPr/>
        </p:nvSpPr>
        <p:spPr>
          <a:xfrm>
            <a:off x="4158595" y="1896704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Afectación de las actividades, cronograma y costos.</a:t>
            </a:r>
          </a:p>
        </p:txBody>
      </p:sp>
      <p:sp>
        <p:nvSpPr>
          <p:cNvPr id="31" name="Google Shape;630;p40">
            <a:extLst>
              <a:ext uri="{FF2B5EF4-FFF2-40B4-BE49-F238E27FC236}">
                <a16:creationId xmlns:a16="http://schemas.microsoft.com/office/drawing/2014/main" id="{F2CDA2CC-A6AE-47E1-B2F7-772FABBC6BF8}"/>
              </a:ext>
            </a:extLst>
          </p:cNvPr>
          <p:cNvSpPr txBox="1">
            <a:spLocks/>
          </p:cNvSpPr>
          <p:nvPr/>
        </p:nvSpPr>
        <p:spPr>
          <a:xfrm>
            <a:off x="4205722" y="2985712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Incumplimiento de los requisitos definidos del producto.</a:t>
            </a:r>
          </a:p>
        </p:txBody>
      </p:sp>
      <p:sp>
        <p:nvSpPr>
          <p:cNvPr id="32" name="Google Shape;630;p40">
            <a:extLst>
              <a:ext uri="{FF2B5EF4-FFF2-40B4-BE49-F238E27FC236}">
                <a16:creationId xmlns:a16="http://schemas.microsoft.com/office/drawing/2014/main" id="{06CB0C38-4935-49BB-BE1D-644023A8061A}"/>
              </a:ext>
            </a:extLst>
          </p:cNvPr>
          <p:cNvSpPr txBox="1">
            <a:spLocks/>
          </p:cNvSpPr>
          <p:nvPr/>
        </p:nvSpPr>
        <p:spPr>
          <a:xfrm>
            <a:off x="4184168" y="3993814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Incumplimiento en los estándares de calidad.</a:t>
            </a:r>
          </a:p>
        </p:txBody>
      </p:sp>
      <p:pic>
        <p:nvPicPr>
          <p:cNvPr id="33" name="Google Shape;599;p43">
            <a:extLst>
              <a:ext uri="{FF2B5EF4-FFF2-40B4-BE49-F238E27FC236}">
                <a16:creationId xmlns:a16="http://schemas.microsoft.com/office/drawing/2014/main" id="{6900F5E5-8236-4802-B684-E17A569AF24B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635688" y="2138242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600;p43">
            <a:extLst>
              <a:ext uri="{FF2B5EF4-FFF2-40B4-BE49-F238E27FC236}">
                <a16:creationId xmlns:a16="http://schemas.microsoft.com/office/drawing/2014/main" id="{EC35EB08-DAB2-45E5-8BD2-E10EEECD0204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363365" y="185129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599;p43">
            <a:extLst>
              <a:ext uri="{FF2B5EF4-FFF2-40B4-BE49-F238E27FC236}">
                <a16:creationId xmlns:a16="http://schemas.microsoft.com/office/drawing/2014/main" id="{CD8E7487-3700-498E-AB80-53A7869F6CC2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911248" y="3486340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00;p43">
            <a:extLst>
              <a:ext uri="{FF2B5EF4-FFF2-40B4-BE49-F238E27FC236}">
                <a16:creationId xmlns:a16="http://schemas.microsoft.com/office/drawing/2014/main" id="{02CFF764-AFD3-4D22-9CE8-EEB6F9855913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638925" y="3199390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2108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REGISTRO DE </a:t>
            </a:r>
            <a:r>
              <a:rPr lang="es-CO" sz="3600" dirty="0">
                <a:solidFill>
                  <a:srgbClr val="336699"/>
                </a:solidFill>
              </a:rPr>
              <a:t>RIESGOS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6" name="Google Shape;629;p40">
            <a:extLst>
              <a:ext uri="{FF2B5EF4-FFF2-40B4-BE49-F238E27FC236}">
                <a16:creationId xmlns:a16="http://schemas.microsoft.com/office/drawing/2014/main" id="{B439ED11-D278-405F-8E7E-130B06DEDBF6}"/>
              </a:ext>
            </a:extLst>
          </p:cNvPr>
          <p:cNvSpPr txBox="1">
            <a:spLocks/>
          </p:cNvSpPr>
          <p:nvPr/>
        </p:nvSpPr>
        <p:spPr>
          <a:xfrm>
            <a:off x="4184156" y="2601080"/>
            <a:ext cx="2696680" cy="2903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ESTIMACIÓN DE COSTOS</a:t>
            </a:r>
          </a:p>
        </p:txBody>
      </p:sp>
      <p:sp>
        <p:nvSpPr>
          <p:cNvPr id="8" name="Google Shape;631;p40">
            <a:extLst>
              <a:ext uri="{FF2B5EF4-FFF2-40B4-BE49-F238E27FC236}">
                <a16:creationId xmlns:a16="http://schemas.microsoft.com/office/drawing/2014/main" id="{AE46DE29-6FA2-4664-825E-96669952A874}"/>
              </a:ext>
            </a:extLst>
          </p:cNvPr>
          <p:cNvSpPr txBox="1">
            <a:spLocks/>
          </p:cNvSpPr>
          <p:nvPr/>
        </p:nvSpPr>
        <p:spPr>
          <a:xfrm>
            <a:off x="4205722" y="1593292"/>
            <a:ext cx="1802546" cy="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OBJETIVOS</a:t>
            </a:r>
          </a:p>
        </p:txBody>
      </p:sp>
      <p:sp>
        <p:nvSpPr>
          <p:cNvPr id="9" name="Google Shape;633;p40">
            <a:extLst>
              <a:ext uri="{FF2B5EF4-FFF2-40B4-BE49-F238E27FC236}">
                <a16:creationId xmlns:a16="http://schemas.microsoft.com/office/drawing/2014/main" id="{D65DB1DA-48EE-45E2-9302-D3820B229FB2}"/>
              </a:ext>
            </a:extLst>
          </p:cNvPr>
          <p:cNvSpPr txBox="1">
            <a:spLocks/>
          </p:cNvSpPr>
          <p:nvPr/>
        </p:nvSpPr>
        <p:spPr>
          <a:xfrm>
            <a:off x="4184156" y="3615359"/>
            <a:ext cx="1826951" cy="2903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ESTRUCTURA EDT</a:t>
            </a:r>
            <a:endParaRPr lang="es-ES" dirty="0"/>
          </a:p>
        </p:txBody>
      </p:sp>
      <p:grpSp>
        <p:nvGrpSpPr>
          <p:cNvPr id="10" name="Google Shape;635;p40">
            <a:extLst>
              <a:ext uri="{FF2B5EF4-FFF2-40B4-BE49-F238E27FC236}">
                <a16:creationId xmlns:a16="http://schemas.microsoft.com/office/drawing/2014/main" id="{EAF2E750-7E7B-48DA-A6B3-3D94049E4217}"/>
              </a:ext>
            </a:extLst>
          </p:cNvPr>
          <p:cNvGrpSpPr/>
          <p:nvPr/>
        </p:nvGrpSpPr>
        <p:grpSpPr>
          <a:xfrm>
            <a:off x="1294067" y="1188054"/>
            <a:ext cx="1983662" cy="3131858"/>
            <a:chOff x="1325240" y="1600226"/>
            <a:chExt cx="1983662" cy="3131858"/>
          </a:xfrm>
        </p:grpSpPr>
        <p:sp>
          <p:nvSpPr>
            <p:cNvPr id="11" name="Google Shape;636;p40">
              <a:extLst>
                <a:ext uri="{FF2B5EF4-FFF2-40B4-BE49-F238E27FC236}">
                  <a16:creationId xmlns:a16="http://schemas.microsoft.com/office/drawing/2014/main" id="{C14B0D44-8C03-4374-BD7C-AB78AE060110}"/>
                </a:ext>
              </a:extLst>
            </p:cNvPr>
            <p:cNvSpPr/>
            <p:nvPr/>
          </p:nvSpPr>
          <p:spPr>
            <a:xfrm>
              <a:off x="1325240" y="1600226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04</a:t>
              </a:r>
              <a:endParaRPr lang="en" sz="2400" b="1">
                <a:solidFill>
                  <a:schemeClr val="lt2"/>
                </a:solidFill>
                <a:latin typeface="Roboto Condensed"/>
              </a:endParaRPr>
            </a:p>
          </p:txBody>
        </p:sp>
        <p:sp>
          <p:nvSpPr>
            <p:cNvPr id="12" name="Google Shape;637;p40">
              <a:extLst>
                <a:ext uri="{FF2B5EF4-FFF2-40B4-BE49-F238E27FC236}">
                  <a16:creationId xmlns:a16="http://schemas.microsoft.com/office/drawing/2014/main" id="{3EFBB428-4738-439D-AB58-9C061F6A1962}"/>
                </a:ext>
              </a:extLst>
            </p:cNvPr>
            <p:cNvSpPr/>
            <p:nvPr/>
          </p:nvSpPr>
          <p:spPr>
            <a:xfrm>
              <a:off x="2249002" y="2644992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05</a:t>
              </a:r>
              <a:endParaRPr lang="es-ES" sz="2400" dirty="0">
                <a:solidFill>
                  <a:schemeClr val="lt2"/>
                </a:solidFill>
              </a:endParaRPr>
            </a:p>
          </p:txBody>
        </p:sp>
        <p:sp>
          <p:nvSpPr>
            <p:cNvPr id="13" name="Google Shape;638;p40">
              <a:extLst>
                <a:ext uri="{FF2B5EF4-FFF2-40B4-BE49-F238E27FC236}">
                  <a16:creationId xmlns:a16="http://schemas.microsoft.com/office/drawing/2014/main" id="{85B50311-7009-4E70-A77E-07FB9F31EE2E}"/>
                </a:ext>
              </a:extLst>
            </p:cNvPr>
            <p:cNvSpPr/>
            <p:nvPr/>
          </p:nvSpPr>
          <p:spPr>
            <a:xfrm>
              <a:off x="1325240" y="3672184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06</a:t>
              </a:r>
              <a:endParaRPr lang="es-ES" sz="2400" dirty="0">
                <a:solidFill>
                  <a:schemeClr val="lt2"/>
                </a:solidFill>
              </a:endParaRPr>
            </a:p>
          </p:txBody>
        </p:sp>
        <p:cxnSp>
          <p:nvCxnSpPr>
            <p:cNvPr id="14" name="Google Shape;639;p40">
              <a:extLst>
                <a:ext uri="{FF2B5EF4-FFF2-40B4-BE49-F238E27FC236}">
                  <a16:creationId xmlns:a16="http://schemas.microsoft.com/office/drawing/2014/main" id="{5368281C-B491-47C9-ADD6-E6424D101D39}"/>
                </a:ext>
              </a:extLst>
            </p:cNvPr>
            <p:cNvCxnSpPr/>
            <p:nvPr/>
          </p:nvCxnSpPr>
          <p:spPr>
            <a:xfrm>
              <a:off x="2034078" y="2299003"/>
              <a:ext cx="576300" cy="5763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640;p40">
              <a:extLst>
                <a:ext uri="{FF2B5EF4-FFF2-40B4-BE49-F238E27FC236}">
                  <a16:creationId xmlns:a16="http://schemas.microsoft.com/office/drawing/2014/main" id="{01AF90FF-3318-4C20-A63A-C6AB74904952}"/>
                </a:ext>
              </a:extLst>
            </p:cNvPr>
            <p:cNvCxnSpPr/>
            <p:nvPr/>
          </p:nvCxnSpPr>
          <p:spPr>
            <a:xfrm flipH="1">
              <a:off x="2005253" y="3442078"/>
              <a:ext cx="576300" cy="5763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6" name="Google Shape;641;p40">
            <a:extLst>
              <a:ext uri="{FF2B5EF4-FFF2-40B4-BE49-F238E27FC236}">
                <a16:creationId xmlns:a16="http://schemas.microsoft.com/office/drawing/2014/main" id="{A78A1B52-CA47-4510-90ED-89B1FEBF4244}"/>
              </a:ext>
            </a:extLst>
          </p:cNvPr>
          <p:cNvCxnSpPr/>
          <p:nvPr/>
        </p:nvCxnSpPr>
        <p:spPr>
          <a:xfrm flipH="1">
            <a:off x="2354504" y="1717381"/>
            <a:ext cx="17544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7" name="Google Shape;642;p40">
            <a:extLst>
              <a:ext uri="{FF2B5EF4-FFF2-40B4-BE49-F238E27FC236}">
                <a16:creationId xmlns:a16="http://schemas.microsoft.com/office/drawing/2014/main" id="{5FC3543F-9185-4BCD-8481-04CABEED94ED}"/>
              </a:ext>
            </a:extLst>
          </p:cNvPr>
          <p:cNvCxnSpPr/>
          <p:nvPr/>
        </p:nvCxnSpPr>
        <p:spPr>
          <a:xfrm flipH="1">
            <a:off x="2338304" y="3790306"/>
            <a:ext cx="1770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8" name="Google Shape;643;p40">
            <a:extLst>
              <a:ext uri="{FF2B5EF4-FFF2-40B4-BE49-F238E27FC236}">
                <a16:creationId xmlns:a16="http://schemas.microsoft.com/office/drawing/2014/main" id="{96A90023-8905-4362-A448-5DADF20731B0}"/>
              </a:ext>
            </a:extLst>
          </p:cNvPr>
          <p:cNvCxnSpPr/>
          <p:nvPr/>
        </p:nvCxnSpPr>
        <p:spPr>
          <a:xfrm flipH="1">
            <a:off x="3249997" y="2762429"/>
            <a:ext cx="8589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9" name="Google Shape;630;p40">
            <a:extLst>
              <a:ext uri="{FF2B5EF4-FFF2-40B4-BE49-F238E27FC236}">
                <a16:creationId xmlns:a16="http://schemas.microsoft.com/office/drawing/2014/main" id="{63219EBC-B516-4FD7-B5AB-E6F0BE9F89A7}"/>
              </a:ext>
            </a:extLst>
          </p:cNvPr>
          <p:cNvSpPr txBox="1">
            <a:spLocks/>
          </p:cNvSpPr>
          <p:nvPr/>
        </p:nvSpPr>
        <p:spPr>
          <a:xfrm>
            <a:off x="4158595" y="1896704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No identificación del objetivo general del proyecto.</a:t>
            </a:r>
          </a:p>
        </p:txBody>
      </p:sp>
      <p:sp>
        <p:nvSpPr>
          <p:cNvPr id="20" name="Google Shape;630;p40">
            <a:extLst>
              <a:ext uri="{FF2B5EF4-FFF2-40B4-BE49-F238E27FC236}">
                <a16:creationId xmlns:a16="http://schemas.microsoft.com/office/drawing/2014/main" id="{2591DC1E-C4C3-4527-B14A-E5F403245A31}"/>
              </a:ext>
            </a:extLst>
          </p:cNvPr>
          <p:cNvSpPr txBox="1">
            <a:spLocks/>
          </p:cNvSpPr>
          <p:nvPr/>
        </p:nvSpPr>
        <p:spPr>
          <a:xfrm>
            <a:off x="4205722" y="2985712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Información insuficiente en el estudio económico y financiero del proyecto </a:t>
            </a:r>
          </a:p>
        </p:txBody>
      </p:sp>
      <p:sp>
        <p:nvSpPr>
          <p:cNvPr id="21" name="Google Shape;630;p40">
            <a:extLst>
              <a:ext uri="{FF2B5EF4-FFF2-40B4-BE49-F238E27FC236}">
                <a16:creationId xmlns:a16="http://schemas.microsoft.com/office/drawing/2014/main" id="{35DDB062-E1FF-4CBF-A208-AC660D09DB0F}"/>
              </a:ext>
            </a:extLst>
          </p:cNvPr>
          <p:cNvSpPr txBox="1">
            <a:spLocks/>
          </p:cNvSpPr>
          <p:nvPr/>
        </p:nvSpPr>
        <p:spPr>
          <a:xfrm>
            <a:off x="4184168" y="3993814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Desgloce insuficiente de la EDT</a:t>
            </a:r>
          </a:p>
        </p:txBody>
      </p:sp>
      <p:grpSp>
        <p:nvGrpSpPr>
          <p:cNvPr id="22" name="Google Shape;658;p41">
            <a:extLst>
              <a:ext uri="{FF2B5EF4-FFF2-40B4-BE49-F238E27FC236}">
                <a16:creationId xmlns:a16="http://schemas.microsoft.com/office/drawing/2014/main" id="{97BA9378-6D7E-4244-A42A-94D5C6EDCA2D}"/>
              </a:ext>
            </a:extLst>
          </p:cNvPr>
          <p:cNvGrpSpPr/>
          <p:nvPr/>
        </p:nvGrpSpPr>
        <p:grpSpPr>
          <a:xfrm>
            <a:off x="6629448" y="2437287"/>
            <a:ext cx="493790" cy="457212"/>
            <a:chOff x="6370655" y="3845221"/>
            <a:chExt cx="318225" cy="289100"/>
          </a:xfrm>
          <a:solidFill>
            <a:schemeClr val="accent3"/>
          </a:solidFill>
        </p:grpSpPr>
        <p:sp>
          <p:nvSpPr>
            <p:cNvPr id="23" name="Google Shape;659;p41">
              <a:extLst>
                <a:ext uri="{FF2B5EF4-FFF2-40B4-BE49-F238E27FC236}">
                  <a16:creationId xmlns:a16="http://schemas.microsoft.com/office/drawing/2014/main" id="{F1A0D216-7060-4932-9293-066C8FA392D1}"/>
                </a:ext>
              </a:extLst>
            </p:cNvPr>
            <p:cNvSpPr/>
            <p:nvPr/>
          </p:nvSpPr>
          <p:spPr>
            <a:xfrm>
              <a:off x="6370655" y="3845221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660;p41">
              <a:extLst>
                <a:ext uri="{FF2B5EF4-FFF2-40B4-BE49-F238E27FC236}">
                  <a16:creationId xmlns:a16="http://schemas.microsoft.com/office/drawing/2014/main" id="{B7BAAA1A-18AD-44E3-BF34-6EE848E552EE}"/>
                </a:ext>
              </a:extLst>
            </p:cNvPr>
            <p:cNvSpPr/>
            <p:nvPr/>
          </p:nvSpPr>
          <p:spPr>
            <a:xfrm>
              <a:off x="6553380" y="3957071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" name="Google Shape;9947;p76">
            <a:extLst>
              <a:ext uri="{FF2B5EF4-FFF2-40B4-BE49-F238E27FC236}">
                <a16:creationId xmlns:a16="http://schemas.microsoft.com/office/drawing/2014/main" id="{86BBECBE-DD87-4D35-A9D6-D1ECF1CE5DD8}"/>
              </a:ext>
            </a:extLst>
          </p:cNvPr>
          <p:cNvSpPr/>
          <p:nvPr/>
        </p:nvSpPr>
        <p:spPr>
          <a:xfrm>
            <a:off x="6629454" y="3508452"/>
            <a:ext cx="436150" cy="400111"/>
          </a:xfrm>
          <a:custGeom>
            <a:avLst/>
            <a:gdLst/>
            <a:ahLst/>
            <a:cxnLst/>
            <a:rect l="l" t="t" r="r" b="b"/>
            <a:pathLst>
              <a:path w="12666" h="12708" extrusionOk="0">
                <a:moveTo>
                  <a:pt x="6347" y="841"/>
                </a:moveTo>
                <a:cubicBezTo>
                  <a:pt x="6876" y="841"/>
                  <a:pt x="7350" y="1172"/>
                  <a:pt x="7530" y="1712"/>
                </a:cubicBezTo>
                <a:cubicBezTo>
                  <a:pt x="7719" y="2405"/>
                  <a:pt x="7372" y="3067"/>
                  <a:pt x="6679" y="3256"/>
                </a:cubicBezTo>
                <a:cubicBezTo>
                  <a:pt x="6569" y="3289"/>
                  <a:pt x="6457" y="3305"/>
                  <a:pt x="6345" y="3305"/>
                </a:cubicBezTo>
                <a:cubicBezTo>
                  <a:pt x="5822" y="3305"/>
                  <a:pt x="5323" y="2956"/>
                  <a:pt x="5167" y="2437"/>
                </a:cubicBezTo>
                <a:cubicBezTo>
                  <a:pt x="4947" y="1775"/>
                  <a:pt x="5325" y="1082"/>
                  <a:pt x="5986" y="893"/>
                </a:cubicBezTo>
                <a:cubicBezTo>
                  <a:pt x="6108" y="858"/>
                  <a:pt x="6229" y="841"/>
                  <a:pt x="6347" y="841"/>
                </a:cubicBezTo>
                <a:close/>
                <a:moveTo>
                  <a:pt x="6353" y="5919"/>
                </a:moveTo>
                <a:cubicBezTo>
                  <a:pt x="7021" y="5919"/>
                  <a:pt x="7624" y="6459"/>
                  <a:pt x="7624" y="7162"/>
                </a:cubicBezTo>
                <a:cubicBezTo>
                  <a:pt x="7593" y="7698"/>
                  <a:pt x="7215" y="8170"/>
                  <a:pt x="6742" y="8328"/>
                </a:cubicBezTo>
                <a:cubicBezTo>
                  <a:pt x="6608" y="8371"/>
                  <a:pt x="6474" y="8391"/>
                  <a:pt x="6345" y="8391"/>
                </a:cubicBezTo>
                <a:cubicBezTo>
                  <a:pt x="5810" y="8391"/>
                  <a:pt x="5351" y="8042"/>
                  <a:pt x="5199" y="7509"/>
                </a:cubicBezTo>
                <a:cubicBezTo>
                  <a:pt x="5010" y="6847"/>
                  <a:pt x="5356" y="6186"/>
                  <a:pt x="6018" y="5965"/>
                </a:cubicBezTo>
                <a:cubicBezTo>
                  <a:pt x="6130" y="5934"/>
                  <a:pt x="6242" y="5919"/>
                  <a:pt x="6353" y="5919"/>
                </a:cubicBezTo>
                <a:close/>
                <a:moveTo>
                  <a:pt x="2079" y="9351"/>
                </a:moveTo>
                <a:cubicBezTo>
                  <a:pt x="2744" y="9351"/>
                  <a:pt x="3340" y="9871"/>
                  <a:pt x="3340" y="10596"/>
                </a:cubicBezTo>
                <a:cubicBezTo>
                  <a:pt x="3308" y="11163"/>
                  <a:pt x="2962" y="11604"/>
                  <a:pt x="2426" y="11762"/>
                </a:cubicBezTo>
                <a:cubicBezTo>
                  <a:pt x="2305" y="11797"/>
                  <a:pt x="2183" y="11813"/>
                  <a:pt x="2065" y="11813"/>
                </a:cubicBezTo>
                <a:cubicBezTo>
                  <a:pt x="1538" y="11813"/>
                  <a:pt x="1068" y="11483"/>
                  <a:pt x="914" y="10943"/>
                </a:cubicBezTo>
                <a:cubicBezTo>
                  <a:pt x="693" y="10281"/>
                  <a:pt x="1071" y="9588"/>
                  <a:pt x="1733" y="9399"/>
                </a:cubicBezTo>
                <a:cubicBezTo>
                  <a:pt x="1849" y="9367"/>
                  <a:pt x="1965" y="9351"/>
                  <a:pt x="2079" y="9351"/>
                </a:cubicBezTo>
                <a:close/>
                <a:moveTo>
                  <a:pt x="10617" y="9351"/>
                </a:moveTo>
                <a:cubicBezTo>
                  <a:pt x="11281" y="9351"/>
                  <a:pt x="11878" y="9871"/>
                  <a:pt x="11878" y="10596"/>
                </a:cubicBezTo>
                <a:cubicBezTo>
                  <a:pt x="11846" y="11163"/>
                  <a:pt x="11500" y="11604"/>
                  <a:pt x="10995" y="11762"/>
                </a:cubicBezTo>
                <a:cubicBezTo>
                  <a:pt x="10868" y="11797"/>
                  <a:pt x="10742" y="11813"/>
                  <a:pt x="10620" y="11813"/>
                </a:cubicBezTo>
                <a:cubicBezTo>
                  <a:pt x="10076" y="11813"/>
                  <a:pt x="9606" y="11483"/>
                  <a:pt x="9452" y="10943"/>
                </a:cubicBezTo>
                <a:cubicBezTo>
                  <a:pt x="9263" y="10281"/>
                  <a:pt x="9609" y="9588"/>
                  <a:pt x="10271" y="9399"/>
                </a:cubicBezTo>
                <a:cubicBezTo>
                  <a:pt x="10387" y="9367"/>
                  <a:pt x="10503" y="9351"/>
                  <a:pt x="10617" y="9351"/>
                </a:cubicBezTo>
                <a:close/>
                <a:moveTo>
                  <a:pt x="6344" y="0"/>
                </a:moveTo>
                <a:cubicBezTo>
                  <a:pt x="5677" y="0"/>
                  <a:pt x="5021" y="308"/>
                  <a:pt x="4631" y="893"/>
                </a:cubicBezTo>
                <a:cubicBezTo>
                  <a:pt x="3812" y="2122"/>
                  <a:pt x="4474" y="3760"/>
                  <a:pt x="5955" y="4075"/>
                </a:cubicBezTo>
                <a:lnTo>
                  <a:pt x="5955" y="5146"/>
                </a:lnTo>
                <a:cubicBezTo>
                  <a:pt x="4600" y="5430"/>
                  <a:pt x="3907" y="6910"/>
                  <a:pt x="4537" y="8107"/>
                </a:cubicBezTo>
                <a:lnTo>
                  <a:pt x="3434" y="9021"/>
                </a:lnTo>
                <a:cubicBezTo>
                  <a:pt x="3025" y="8706"/>
                  <a:pt x="2584" y="8548"/>
                  <a:pt x="2080" y="8548"/>
                </a:cubicBezTo>
                <a:cubicBezTo>
                  <a:pt x="945" y="8548"/>
                  <a:pt x="0" y="9494"/>
                  <a:pt x="0" y="10628"/>
                </a:cubicBezTo>
                <a:cubicBezTo>
                  <a:pt x="0" y="11762"/>
                  <a:pt x="945" y="12707"/>
                  <a:pt x="2080" y="12707"/>
                </a:cubicBezTo>
                <a:cubicBezTo>
                  <a:pt x="3214" y="12707"/>
                  <a:pt x="4159" y="11793"/>
                  <a:pt x="4159" y="10628"/>
                </a:cubicBezTo>
                <a:cubicBezTo>
                  <a:pt x="4159" y="10281"/>
                  <a:pt x="4096" y="9966"/>
                  <a:pt x="3938" y="9683"/>
                </a:cubicBezTo>
                <a:lnTo>
                  <a:pt x="5041" y="8769"/>
                </a:lnTo>
                <a:cubicBezTo>
                  <a:pt x="5435" y="9084"/>
                  <a:pt x="5907" y="9242"/>
                  <a:pt x="6376" y="9242"/>
                </a:cubicBezTo>
                <a:cubicBezTo>
                  <a:pt x="6845" y="9242"/>
                  <a:pt x="7309" y="9084"/>
                  <a:pt x="7687" y="8769"/>
                </a:cubicBezTo>
                <a:lnTo>
                  <a:pt x="8790" y="9683"/>
                </a:lnTo>
                <a:cubicBezTo>
                  <a:pt x="8318" y="10596"/>
                  <a:pt x="8570" y="11730"/>
                  <a:pt x="9452" y="12361"/>
                </a:cubicBezTo>
                <a:cubicBezTo>
                  <a:pt x="9803" y="12595"/>
                  <a:pt x="10203" y="12707"/>
                  <a:pt x="10598" y="12707"/>
                </a:cubicBezTo>
                <a:cubicBezTo>
                  <a:pt x="11266" y="12707"/>
                  <a:pt x="11923" y="12387"/>
                  <a:pt x="12319" y="11793"/>
                </a:cubicBezTo>
                <a:cubicBezTo>
                  <a:pt x="12571" y="11478"/>
                  <a:pt x="12665" y="11069"/>
                  <a:pt x="12665" y="10659"/>
                </a:cubicBezTo>
                <a:cubicBezTo>
                  <a:pt x="12665" y="9431"/>
                  <a:pt x="11783" y="8548"/>
                  <a:pt x="10617" y="8548"/>
                </a:cubicBezTo>
                <a:cubicBezTo>
                  <a:pt x="10113" y="8548"/>
                  <a:pt x="9672" y="8706"/>
                  <a:pt x="9294" y="9021"/>
                </a:cubicBezTo>
                <a:lnTo>
                  <a:pt x="8192" y="8107"/>
                </a:lnTo>
                <a:cubicBezTo>
                  <a:pt x="8822" y="6879"/>
                  <a:pt x="8097" y="5398"/>
                  <a:pt x="6774" y="5146"/>
                </a:cubicBezTo>
                <a:lnTo>
                  <a:pt x="6774" y="4075"/>
                </a:lnTo>
                <a:cubicBezTo>
                  <a:pt x="7530" y="3917"/>
                  <a:pt x="8097" y="3382"/>
                  <a:pt x="8349" y="2657"/>
                </a:cubicBezTo>
                <a:cubicBezTo>
                  <a:pt x="8633" y="1806"/>
                  <a:pt x="8318" y="861"/>
                  <a:pt x="7530" y="357"/>
                </a:cubicBezTo>
                <a:cubicBezTo>
                  <a:pt x="7170" y="117"/>
                  <a:pt x="6755" y="0"/>
                  <a:pt x="634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6" name="Google Shape;869;p53">
            <a:extLst>
              <a:ext uri="{FF2B5EF4-FFF2-40B4-BE49-F238E27FC236}">
                <a16:creationId xmlns:a16="http://schemas.microsoft.com/office/drawing/2014/main" id="{89F8E213-BAEE-49BF-B9FA-FB9CD49E38D0}"/>
              </a:ext>
            </a:extLst>
          </p:cNvPr>
          <p:cNvGrpSpPr/>
          <p:nvPr/>
        </p:nvGrpSpPr>
        <p:grpSpPr>
          <a:xfrm>
            <a:off x="6578416" y="1322381"/>
            <a:ext cx="426723" cy="457197"/>
            <a:chOff x="8282131" y="1889233"/>
            <a:chExt cx="278050" cy="296150"/>
          </a:xfrm>
        </p:grpSpPr>
        <p:sp>
          <p:nvSpPr>
            <p:cNvPr id="27" name="Google Shape;870;p53">
              <a:extLst>
                <a:ext uri="{FF2B5EF4-FFF2-40B4-BE49-F238E27FC236}">
                  <a16:creationId xmlns:a16="http://schemas.microsoft.com/office/drawing/2014/main" id="{8DDF5B3D-C524-4B08-9440-94BC62DA58CB}"/>
                </a:ext>
              </a:extLst>
            </p:cNvPr>
            <p:cNvSpPr/>
            <p:nvPr/>
          </p:nvSpPr>
          <p:spPr>
            <a:xfrm>
              <a:off x="8333306" y="1942783"/>
              <a:ext cx="172525" cy="242600"/>
            </a:xfrm>
            <a:custGeom>
              <a:avLst/>
              <a:gdLst/>
              <a:ahLst/>
              <a:cxnLst/>
              <a:rect l="l" t="t" r="r" b="b"/>
              <a:pathLst>
                <a:path w="6901" h="9704" extrusionOk="0">
                  <a:moveTo>
                    <a:pt x="1765" y="1355"/>
                  </a:moveTo>
                  <a:cubicBezTo>
                    <a:pt x="1986" y="1355"/>
                    <a:pt x="2143" y="1513"/>
                    <a:pt x="2143" y="1702"/>
                  </a:cubicBezTo>
                  <a:lnTo>
                    <a:pt x="2143" y="2048"/>
                  </a:lnTo>
                  <a:lnTo>
                    <a:pt x="1765" y="2048"/>
                  </a:lnTo>
                  <a:cubicBezTo>
                    <a:pt x="1671" y="2048"/>
                    <a:pt x="1545" y="2048"/>
                    <a:pt x="1419" y="2111"/>
                  </a:cubicBezTo>
                  <a:lnTo>
                    <a:pt x="1419" y="1702"/>
                  </a:lnTo>
                  <a:cubicBezTo>
                    <a:pt x="1419" y="1513"/>
                    <a:pt x="1576" y="1355"/>
                    <a:pt x="1765" y="1355"/>
                  </a:cubicBezTo>
                  <a:close/>
                  <a:moveTo>
                    <a:pt x="3151" y="631"/>
                  </a:moveTo>
                  <a:cubicBezTo>
                    <a:pt x="3341" y="631"/>
                    <a:pt x="3498" y="788"/>
                    <a:pt x="3498" y="1009"/>
                  </a:cubicBezTo>
                  <a:lnTo>
                    <a:pt x="3498" y="2111"/>
                  </a:lnTo>
                  <a:cubicBezTo>
                    <a:pt x="3404" y="2048"/>
                    <a:pt x="3277" y="2017"/>
                    <a:pt x="3151" y="2017"/>
                  </a:cubicBezTo>
                  <a:lnTo>
                    <a:pt x="2805" y="2017"/>
                  </a:lnTo>
                  <a:lnTo>
                    <a:pt x="2805" y="1009"/>
                  </a:lnTo>
                  <a:cubicBezTo>
                    <a:pt x="2805" y="788"/>
                    <a:pt x="2962" y="631"/>
                    <a:pt x="3151" y="631"/>
                  </a:cubicBezTo>
                  <a:close/>
                  <a:moveTo>
                    <a:pt x="4538" y="1355"/>
                  </a:moveTo>
                  <a:cubicBezTo>
                    <a:pt x="4727" y="1355"/>
                    <a:pt x="4884" y="1513"/>
                    <a:pt x="4884" y="1702"/>
                  </a:cubicBezTo>
                  <a:lnTo>
                    <a:pt x="4884" y="3088"/>
                  </a:lnTo>
                  <a:cubicBezTo>
                    <a:pt x="4884" y="3277"/>
                    <a:pt x="4727" y="3435"/>
                    <a:pt x="4538" y="3435"/>
                  </a:cubicBezTo>
                  <a:cubicBezTo>
                    <a:pt x="4349" y="3435"/>
                    <a:pt x="4191" y="3277"/>
                    <a:pt x="4191" y="3088"/>
                  </a:cubicBezTo>
                  <a:lnTo>
                    <a:pt x="4191" y="1702"/>
                  </a:lnTo>
                  <a:cubicBezTo>
                    <a:pt x="4191" y="1513"/>
                    <a:pt x="4349" y="1355"/>
                    <a:pt x="4538" y="1355"/>
                  </a:cubicBezTo>
                  <a:close/>
                  <a:moveTo>
                    <a:pt x="5924" y="2017"/>
                  </a:moveTo>
                  <a:cubicBezTo>
                    <a:pt x="6113" y="2017"/>
                    <a:pt x="6270" y="2174"/>
                    <a:pt x="6270" y="2363"/>
                  </a:cubicBezTo>
                  <a:lnTo>
                    <a:pt x="6270" y="3088"/>
                  </a:lnTo>
                  <a:cubicBezTo>
                    <a:pt x="6270" y="3277"/>
                    <a:pt x="6113" y="3435"/>
                    <a:pt x="5924" y="3435"/>
                  </a:cubicBezTo>
                  <a:cubicBezTo>
                    <a:pt x="5703" y="3435"/>
                    <a:pt x="5546" y="3277"/>
                    <a:pt x="5546" y="3088"/>
                  </a:cubicBezTo>
                  <a:lnTo>
                    <a:pt x="5546" y="2363"/>
                  </a:lnTo>
                  <a:cubicBezTo>
                    <a:pt x="5546" y="2174"/>
                    <a:pt x="5703" y="2017"/>
                    <a:pt x="5924" y="2017"/>
                  </a:cubicBezTo>
                  <a:close/>
                  <a:moveTo>
                    <a:pt x="3120" y="2741"/>
                  </a:moveTo>
                  <a:cubicBezTo>
                    <a:pt x="3309" y="2741"/>
                    <a:pt x="3467" y="2899"/>
                    <a:pt x="3467" y="3088"/>
                  </a:cubicBezTo>
                  <a:cubicBezTo>
                    <a:pt x="3467" y="3277"/>
                    <a:pt x="3309" y="3435"/>
                    <a:pt x="3120" y="3435"/>
                  </a:cubicBezTo>
                  <a:lnTo>
                    <a:pt x="1734" y="3435"/>
                  </a:lnTo>
                  <a:cubicBezTo>
                    <a:pt x="1545" y="3435"/>
                    <a:pt x="1387" y="3592"/>
                    <a:pt x="1387" y="3781"/>
                  </a:cubicBezTo>
                  <a:cubicBezTo>
                    <a:pt x="1387" y="4002"/>
                    <a:pt x="1545" y="4159"/>
                    <a:pt x="1734" y="4159"/>
                  </a:cubicBezTo>
                  <a:cubicBezTo>
                    <a:pt x="2679" y="4159"/>
                    <a:pt x="3467" y="4947"/>
                    <a:pt x="3467" y="5892"/>
                  </a:cubicBezTo>
                  <a:cubicBezTo>
                    <a:pt x="3467" y="6081"/>
                    <a:pt x="3624" y="6238"/>
                    <a:pt x="3845" y="6238"/>
                  </a:cubicBezTo>
                  <a:cubicBezTo>
                    <a:pt x="4034" y="6238"/>
                    <a:pt x="4191" y="6081"/>
                    <a:pt x="4191" y="5892"/>
                  </a:cubicBezTo>
                  <a:cubicBezTo>
                    <a:pt x="4191" y="5167"/>
                    <a:pt x="3876" y="4537"/>
                    <a:pt x="3435" y="4096"/>
                  </a:cubicBezTo>
                  <a:cubicBezTo>
                    <a:pt x="3593" y="4065"/>
                    <a:pt x="3750" y="4002"/>
                    <a:pt x="3876" y="3876"/>
                  </a:cubicBezTo>
                  <a:cubicBezTo>
                    <a:pt x="4065" y="4033"/>
                    <a:pt x="4317" y="4159"/>
                    <a:pt x="4569" y="4159"/>
                  </a:cubicBezTo>
                  <a:cubicBezTo>
                    <a:pt x="4853" y="4159"/>
                    <a:pt x="5073" y="4033"/>
                    <a:pt x="5294" y="3876"/>
                  </a:cubicBezTo>
                  <a:cubicBezTo>
                    <a:pt x="5483" y="4033"/>
                    <a:pt x="5703" y="4159"/>
                    <a:pt x="5987" y="4159"/>
                  </a:cubicBezTo>
                  <a:cubicBezTo>
                    <a:pt x="6113" y="4159"/>
                    <a:pt x="6239" y="4096"/>
                    <a:pt x="6333" y="4065"/>
                  </a:cubicBezTo>
                  <a:lnTo>
                    <a:pt x="6333" y="5167"/>
                  </a:lnTo>
                  <a:cubicBezTo>
                    <a:pt x="6333" y="5923"/>
                    <a:pt x="5861" y="6554"/>
                    <a:pt x="5199" y="6774"/>
                  </a:cubicBezTo>
                  <a:cubicBezTo>
                    <a:pt x="5042" y="6837"/>
                    <a:pt x="4979" y="6995"/>
                    <a:pt x="4979" y="7089"/>
                  </a:cubicBezTo>
                  <a:lnTo>
                    <a:pt x="4979" y="7562"/>
                  </a:lnTo>
                  <a:lnTo>
                    <a:pt x="2206" y="7562"/>
                  </a:lnTo>
                  <a:lnTo>
                    <a:pt x="2206" y="7089"/>
                  </a:lnTo>
                  <a:cubicBezTo>
                    <a:pt x="2206" y="6932"/>
                    <a:pt x="2143" y="6837"/>
                    <a:pt x="1986" y="6774"/>
                  </a:cubicBezTo>
                  <a:cubicBezTo>
                    <a:pt x="1261" y="6554"/>
                    <a:pt x="820" y="5892"/>
                    <a:pt x="820" y="5167"/>
                  </a:cubicBezTo>
                  <a:lnTo>
                    <a:pt x="820" y="3750"/>
                  </a:lnTo>
                  <a:lnTo>
                    <a:pt x="726" y="3750"/>
                  </a:lnTo>
                  <a:cubicBezTo>
                    <a:pt x="726" y="3151"/>
                    <a:pt x="1198" y="2741"/>
                    <a:pt x="1734" y="2741"/>
                  </a:cubicBezTo>
                  <a:close/>
                  <a:moveTo>
                    <a:pt x="5199" y="8286"/>
                  </a:moveTo>
                  <a:cubicBezTo>
                    <a:pt x="5388" y="8286"/>
                    <a:pt x="5546" y="8444"/>
                    <a:pt x="5546" y="8633"/>
                  </a:cubicBezTo>
                  <a:lnTo>
                    <a:pt x="5546" y="8979"/>
                  </a:lnTo>
                  <a:lnTo>
                    <a:pt x="1387" y="8979"/>
                  </a:lnTo>
                  <a:lnTo>
                    <a:pt x="1387" y="8633"/>
                  </a:lnTo>
                  <a:cubicBezTo>
                    <a:pt x="1387" y="8444"/>
                    <a:pt x="1545" y="8286"/>
                    <a:pt x="1734" y="8286"/>
                  </a:cubicBezTo>
                  <a:close/>
                  <a:moveTo>
                    <a:pt x="3120" y="1"/>
                  </a:moveTo>
                  <a:cubicBezTo>
                    <a:pt x="2647" y="1"/>
                    <a:pt x="2269" y="316"/>
                    <a:pt x="2143" y="757"/>
                  </a:cubicBezTo>
                  <a:cubicBezTo>
                    <a:pt x="2017" y="725"/>
                    <a:pt x="1891" y="694"/>
                    <a:pt x="1734" y="694"/>
                  </a:cubicBezTo>
                  <a:cubicBezTo>
                    <a:pt x="1167" y="694"/>
                    <a:pt x="726" y="1166"/>
                    <a:pt x="726" y="1702"/>
                  </a:cubicBezTo>
                  <a:lnTo>
                    <a:pt x="726" y="2426"/>
                  </a:lnTo>
                  <a:cubicBezTo>
                    <a:pt x="285" y="2678"/>
                    <a:pt x="1" y="3214"/>
                    <a:pt x="1" y="3750"/>
                  </a:cubicBezTo>
                  <a:lnTo>
                    <a:pt x="1" y="5136"/>
                  </a:lnTo>
                  <a:cubicBezTo>
                    <a:pt x="1" y="6081"/>
                    <a:pt x="568" y="6932"/>
                    <a:pt x="1387" y="7341"/>
                  </a:cubicBezTo>
                  <a:lnTo>
                    <a:pt x="1387" y="7656"/>
                  </a:lnTo>
                  <a:cubicBezTo>
                    <a:pt x="1009" y="7814"/>
                    <a:pt x="694" y="8160"/>
                    <a:pt x="694" y="8633"/>
                  </a:cubicBezTo>
                  <a:lnTo>
                    <a:pt x="694" y="9357"/>
                  </a:lnTo>
                  <a:cubicBezTo>
                    <a:pt x="694" y="9546"/>
                    <a:pt x="852" y="9704"/>
                    <a:pt x="1041" y="9704"/>
                  </a:cubicBezTo>
                  <a:lnTo>
                    <a:pt x="5892" y="9704"/>
                  </a:lnTo>
                  <a:cubicBezTo>
                    <a:pt x="6081" y="9704"/>
                    <a:pt x="6239" y="9546"/>
                    <a:pt x="6239" y="9357"/>
                  </a:cubicBezTo>
                  <a:lnTo>
                    <a:pt x="6239" y="8633"/>
                  </a:lnTo>
                  <a:cubicBezTo>
                    <a:pt x="6239" y="8192"/>
                    <a:pt x="5955" y="7814"/>
                    <a:pt x="5514" y="7656"/>
                  </a:cubicBezTo>
                  <a:lnTo>
                    <a:pt x="5514" y="7341"/>
                  </a:lnTo>
                  <a:cubicBezTo>
                    <a:pt x="6365" y="6932"/>
                    <a:pt x="6901" y="6081"/>
                    <a:pt x="6901" y="5136"/>
                  </a:cubicBezTo>
                  <a:lnTo>
                    <a:pt x="6901" y="2363"/>
                  </a:lnTo>
                  <a:cubicBezTo>
                    <a:pt x="6901" y="1796"/>
                    <a:pt x="6428" y="1355"/>
                    <a:pt x="5892" y="1355"/>
                  </a:cubicBezTo>
                  <a:cubicBezTo>
                    <a:pt x="5766" y="1355"/>
                    <a:pt x="5609" y="1387"/>
                    <a:pt x="5483" y="1418"/>
                  </a:cubicBezTo>
                  <a:cubicBezTo>
                    <a:pt x="5357" y="1009"/>
                    <a:pt x="4979" y="694"/>
                    <a:pt x="4506" y="694"/>
                  </a:cubicBezTo>
                  <a:cubicBezTo>
                    <a:pt x="4380" y="694"/>
                    <a:pt x="4223" y="725"/>
                    <a:pt x="4097" y="757"/>
                  </a:cubicBezTo>
                  <a:cubicBezTo>
                    <a:pt x="4002" y="316"/>
                    <a:pt x="3593" y="1"/>
                    <a:pt x="31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871;p53">
              <a:extLst>
                <a:ext uri="{FF2B5EF4-FFF2-40B4-BE49-F238E27FC236}">
                  <a16:creationId xmlns:a16="http://schemas.microsoft.com/office/drawing/2014/main" id="{B9B4A0B5-4925-4F34-9A6C-66199FD65415}"/>
                </a:ext>
              </a:extLst>
            </p:cNvPr>
            <p:cNvSpPr/>
            <p:nvPr/>
          </p:nvSpPr>
          <p:spPr>
            <a:xfrm>
              <a:off x="8419956" y="1889233"/>
              <a:ext cx="18150" cy="44125"/>
            </a:xfrm>
            <a:custGeom>
              <a:avLst/>
              <a:gdLst/>
              <a:ahLst/>
              <a:cxnLst/>
              <a:rect l="l" t="t" r="r" b="b"/>
              <a:pathLst>
                <a:path w="726" h="176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18"/>
                  </a:lnTo>
                  <a:cubicBezTo>
                    <a:pt x="1" y="1607"/>
                    <a:pt x="158" y="1764"/>
                    <a:pt x="379" y="1764"/>
                  </a:cubicBezTo>
                  <a:cubicBezTo>
                    <a:pt x="568" y="1764"/>
                    <a:pt x="725" y="1607"/>
                    <a:pt x="725" y="1418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872;p53">
              <a:extLst>
                <a:ext uri="{FF2B5EF4-FFF2-40B4-BE49-F238E27FC236}">
                  <a16:creationId xmlns:a16="http://schemas.microsoft.com/office/drawing/2014/main" id="{D341D3BA-EFE8-4A9C-8460-84598101A01A}"/>
                </a:ext>
              </a:extLst>
            </p:cNvPr>
            <p:cNvSpPr/>
            <p:nvPr/>
          </p:nvSpPr>
          <p:spPr>
            <a:xfrm>
              <a:off x="8471931" y="1907333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76" y="1"/>
                  </a:moveTo>
                  <a:cubicBezTo>
                    <a:pt x="985" y="1"/>
                    <a:pt x="899" y="32"/>
                    <a:pt x="851" y="95"/>
                  </a:cubicBezTo>
                  <a:lnTo>
                    <a:pt x="127" y="788"/>
                  </a:lnTo>
                  <a:cubicBezTo>
                    <a:pt x="1" y="914"/>
                    <a:pt x="1" y="1166"/>
                    <a:pt x="127" y="1261"/>
                  </a:cubicBezTo>
                  <a:cubicBezTo>
                    <a:pt x="190" y="1340"/>
                    <a:pt x="284" y="1379"/>
                    <a:pt x="375" y="1379"/>
                  </a:cubicBezTo>
                  <a:cubicBezTo>
                    <a:pt x="466" y="1379"/>
                    <a:pt x="552" y="1340"/>
                    <a:pt x="599" y="1261"/>
                  </a:cubicBezTo>
                  <a:lnTo>
                    <a:pt x="1324" y="568"/>
                  </a:lnTo>
                  <a:cubicBezTo>
                    <a:pt x="1419" y="442"/>
                    <a:pt x="1419" y="221"/>
                    <a:pt x="1324" y="95"/>
                  </a:cubicBezTo>
                  <a:cubicBezTo>
                    <a:pt x="1261" y="32"/>
                    <a:pt x="1167" y="1"/>
                    <a:pt x="10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873;p53">
              <a:extLst>
                <a:ext uri="{FF2B5EF4-FFF2-40B4-BE49-F238E27FC236}">
                  <a16:creationId xmlns:a16="http://schemas.microsoft.com/office/drawing/2014/main" id="{BAF8AABB-746A-4811-9DE6-C15730C55432}"/>
                </a:ext>
              </a:extLst>
            </p:cNvPr>
            <p:cNvSpPr/>
            <p:nvPr/>
          </p:nvSpPr>
          <p:spPr>
            <a:xfrm>
              <a:off x="8524706" y="2011308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874;p53">
              <a:extLst>
                <a:ext uri="{FF2B5EF4-FFF2-40B4-BE49-F238E27FC236}">
                  <a16:creationId xmlns:a16="http://schemas.microsoft.com/office/drawing/2014/main" id="{68242E54-2FD7-43CB-B691-2F735E695886}"/>
                </a:ext>
              </a:extLst>
            </p:cNvPr>
            <p:cNvSpPr/>
            <p:nvPr/>
          </p:nvSpPr>
          <p:spPr>
            <a:xfrm>
              <a:off x="8282131" y="2011308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875;p53">
              <a:extLst>
                <a:ext uri="{FF2B5EF4-FFF2-40B4-BE49-F238E27FC236}">
                  <a16:creationId xmlns:a16="http://schemas.microsoft.com/office/drawing/2014/main" id="{4933871B-3F37-4E45-9A89-3D0561D6A618}"/>
                </a:ext>
              </a:extLst>
            </p:cNvPr>
            <p:cNvSpPr/>
            <p:nvPr/>
          </p:nvSpPr>
          <p:spPr>
            <a:xfrm>
              <a:off x="8350656" y="1907333"/>
              <a:ext cx="35450" cy="33900"/>
            </a:xfrm>
            <a:custGeom>
              <a:avLst/>
              <a:gdLst/>
              <a:ahLst/>
              <a:cxnLst/>
              <a:rect l="l" t="t" r="r" b="b"/>
              <a:pathLst>
                <a:path w="1418" h="1356" extrusionOk="0">
                  <a:moveTo>
                    <a:pt x="343" y="1"/>
                  </a:moveTo>
                  <a:cubicBezTo>
                    <a:pt x="252" y="1"/>
                    <a:pt x="158" y="32"/>
                    <a:pt x="95" y="95"/>
                  </a:cubicBezTo>
                  <a:cubicBezTo>
                    <a:pt x="0" y="221"/>
                    <a:pt x="0" y="442"/>
                    <a:pt x="95" y="568"/>
                  </a:cubicBezTo>
                  <a:lnTo>
                    <a:pt x="819" y="1261"/>
                  </a:lnTo>
                  <a:cubicBezTo>
                    <a:pt x="866" y="1324"/>
                    <a:pt x="953" y="1356"/>
                    <a:pt x="1044" y="1356"/>
                  </a:cubicBezTo>
                  <a:cubicBezTo>
                    <a:pt x="1134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67" y="95"/>
                  </a:lnTo>
                  <a:cubicBezTo>
                    <a:pt x="520" y="32"/>
                    <a:pt x="433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876;p53">
              <a:extLst>
                <a:ext uri="{FF2B5EF4-FFF2-40B4-BE49-F238E27FC236}">
                  <a16:creationId xmlns:a16="http://schemas.microsoft.com/office/drawing/2014/main" id="{7B8A2EDE-E187-4506-989F-3E4D714DF9A4}"/>
                </a:ext>
              </a:extLst>
            </p:cNvPr>
            <p:cNvSpPr/>
            <p:nvPr/>
          </p:nvSpPr>
          <p:spPr>
            <a:xfrm>
              <a:off x="8297881" y="1941058"/>
              <a:ext cx="37825" cy="26325"/>
            </a:xfrm>
            <a:custGeom>
              <a:avLst/>
              <a:gdLst/>
              <a:ahLst/>
              <a:cxnLst/>
              <a:rect l="l" t="t" r="r" b="b"/>
              <a:pathLst>
                <a:path w="1513" h="1053" extrusionOk="0">
                  <a:moveTo>
                    <a:pt x="422" y="0"/>
                  </a:moveTo>
                  <a:cubicBezTo>
                    <a:pt x="285" y="0"/>
                    <a:pt x="140" y="81"/>
                    <a:pt x="95" y="196"/>
                  </a:cubicBezTo>
                  <a:cubicBezTo>
                    <a:pt x="0" y="353"/>
                    <a:pt x="95" y="574"/>
                    <a:pt x="252" y="668"/>
                  </a:cubicBezTo>
                  <a:lnTo>
                    <a:pt x="945" y="1015"/>
                  </a:lnTo>
                  <a:cubicBezTo>
                    <a:pt x="989" y="1041"/>
                    <a:pt x="1039" y="1052"/>
                    <a:pt x="1091" y="1052"/>
                  </a:cubicBezTo>
                  <a:cubicBezTo>
                    <a:pt x="1227" y="1052"/>
                    <a:pt x="1372" y="971"/>
                    <a:pt x="1418" y="857"/>
                  </a:cubicBezTo>
                  <a:cubicBezTo>
                    <a:pt x="1512" y="700"/>
                    <a:pt x="1418" y="479"/>
                    <a:pt x="1260" y="385"/>
                  </a:cubicBezTo>
                  <a:lnTo>
                    <a:pt x="567" y="38"/>
                  </a:lnTo>
                  <a:cubicBezTo>
                    <a:pt x="524" y="12"/>
                    <a:pt x="473" y="0"/>
                    <a:pt x="4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877;p53">
              <a:extLst>
                <a:ext uri="{FF2B5EF4-FFF2-40B4-BE49-F238E27FC236}">
                  <a16:creationId xmlns:a16="http://schemas.microsoft.com/office/drawing/2014/main" id="{CA1CC56A-E0C8-4443-8345-C8331EB1A950}"/>
                </a:ext>
              </a:extLst>
            </p:cNvPr>
            <p:cNvSpPr/>
            <p:nvPr/>
          </p:nvSpPr>
          <p:spPr>
            <a:xfrm>
              <a:off x="8505806" y="1941708"/>
              <a:ext cx="37825" cy="26900"/>
            </a:xfrm>
            <a:custGeom>
              <a:avLst/>
              <a:gdLst/>
              <a:ahLst/>
              <a:cxnLst/>
              <a:rect l="l" t="t" r="r" b="b"/>
              <a:pathLst>
                <a:path w="1513" h="1076" extrusionOk="0">
                  <a:moveTo>
                    <a:pt x="1098" y="0"/>
                  </a:moveTo>
                  <a:cubicBezTo>
                    <a:pt x="1046" y="0"/>
                    <a:pt x="994" y="14"/>
                    <a:pt x="946" y="44"/>
                  </a:cubicBezTo>
                  <a:lnTo>
                    <a:pt x="253" y="422"/>
                  </a:lnTo>
                  <a:cubicBezTo>
                    <a:pt x="95" y="485"/>
                    <a:pt x="1" y="674"/>
                    <a:pt x="95" y="894"/>
                  </a:cubicBezTo>
                  <a:cubicBezTo>
                    <a:pt x="142" y="1011"/>
                    <a:pt x="258" y="1076"/>
                    <a:pt x="405" y="1076"/>
                  </a:cubicBezTo>
                  <a:cubicBezTo>
                    <a:pt x="456" y="1076"/>
                    <a:pt x="511" y="1068"/>
                    <a:pt x="568" y="1052"/>
                  </a:cubicBezTo>
                  <a:lnTo>
                    <a:pt x="1261" y="674"/>
                  </a:lnTo>
                  <a:cubicBezTo>
                    <a:pt x="1418" y="611"/>
                    <a:pt x="1513" y="422"/>
                    <a:pt x="1418" y="201"/>
                  </a:cubicBezTo>
                  <a:cubicBezTo>
                    <a:pt x="1331" y="71"/>
                    <a:pt x="1214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35" name="Google Shape;599;p43">
            <a:extLst>
              <a:ext uri="{FF2B5EF4-FFF2-40B4-BE49-F238E27FC236}">
                <a16:creationId xmlns:a16="http://schemas.microsoft.com/office/drawing/2014/main" id="{32ADD993-B836-4245-BFE2-A7D0149498F3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635688" y="2138242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00;p43">
            <a:extLst>
              <a:ext uri="{FF2B5EF4-FFF2-40B4-BE49-F238E27FC236}">
                <a16:creationId xmlns:a16="http://schemas.microsoft.com/office/drawing/2014/main" id="{E2CFB440-9969-452A-AA0E-124C423F4207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363365" y="185129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599;p43">
            <a:extLst>
              <a:ext uri="{FF2B5EF4-FFF2-40B4-BE49-F238E27FC236}">
                <a16:creationId xmlns:a16="http://schemas.microsoft.com/office/drawing/2014/main" id="{B321EF9A-ABBE-43AF-A032-9B4FE0312373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911248" y="3486340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00;p43">
            <a:extLst>
              <a:ext uri="{FF2B5EF4-FFF2-40B4-BE49-F238E27FC236}">
                <a16:creationId xmlns:a16="http://schemas.microsoft.com/office/drawing/2014/main" id="{8A792E2F-D09E-4011-9277-492207470010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638925" y="3199390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90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REGISTRO DE </a:t>
            </a:r>
            <a:r>
              <a:rPr lang="es-CO" sz="3600" dirty="0">
                <a:solidFill>
                  <a:srgbClr val="336699"/>
                </a:solidFill>
              </a:rPr>
              <a:t>RIESGOS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6" name="Google Shape;629;p40">
            <a:extLst>
              <a:ext uri="{FF2B5EF4-FFF2-40B4-BE49-F238E27FC236}">
                <a16:creationId xmlns:a16="http://schemas.microsoft.com/office/drawing/2014/main" id="{87825D45-EBE0-48DB-928D-3678FD4E9705}"/>
              </a:ext>
            </a:extLst>
          </p:cNvPr>
          <p:cNvSpPr txBox="1">
            <a:spLocks/>
          </p:cNvSpPr>
          <p:nvPr/>
        </p:nvSpPr>
        <p:spPr>
          <a:xfrm>
            <a:off x="4184156" y="2601080"/>
            <a:ext cx="2696680" cy="2903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RECURSOS</a:t>
            </a:r>
          </a:p>
        </p:txBody>
      </p:sp>
      <p:sp>
        <p:nvSpPr>
          <p:cNvPr id="8" name="Google Shape;631;p40">
            <a:extLst>
              <a:ext uri="{FF2B5EF4-FFF2-40B4-BE49-F238E27FC236}">
                <a16:creationId xmlns:a16="http://schemas.microsoft.com/office/drawing/2014/main" id="{55E485BA-E41E-4F78-9258-2A543065A39D}"/>
              </a:ext>
            </a:extLst>
          </p:cNvPr>
          <p:cNvSpPr txBox="1">
            <a:spLocks/>
          </p:cNvSpPr>
          <p:nvPr/>
        </p:nvSpPr>
        <p:spPr>
          <a:xfrm>
            <a:off x="4205722" y="1593292"/>
            <a:ext cx="1802546" cy="2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CRONOGRAMA</a:t>
            </a:r>
          </a:p>
        </p:txBody>
      </p:sp>
      <p:sp>
        <p:nvSpPr>
          <p:cNvPr id="9" name="Google Shape;633;p40">
            <a:extLst>
              <a:ext uri="{FF2B5EF4-FFF2-40B4-BE49-F238E27FC236}">
                <a16:creationId xmlns:a16="http://schemas.microsoft.com/office/drawing/2014/main" id="{68E01A49-80A6-4B8F-937D-2DC9F38B1D30}"/>
              </a:ext>
            </a:extLst>
          </p:cNvPr>
          <p:cNvSpPr txBox="1">
            <a:spLocks/>
          </p:cNvSpPr>
          <p:nvPr/>
        </p:nvSpPr>
        <p:spPr>
          <a:xfrm>
            <a:off x="4205722" y="3593793"/>
            <a:ext cx="2420017" cy="311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b="1" dirty="0"/>
              <a:t>ESTIMACIÓN DE COSTOS</a:t>
            </a:r>
            <a:endParaRPr lang="es-ES" dirty="0"/>
          </a:p>
        </p:txBody>
      </p:sp>
      <p:grpSp>
        <p:nvGrpSpPr>
          <p:cNvPr id="10" name="Google Shape;635;p40">
            <a:extLst>
              <a:ext uri="{FF2B5EF4-FFF2-40B4-BE49-F238E27FC236}">
                <a16:creationId xmlns:a16="http://schemas.microsoft.com/office/drawing/2014/main" id="{9F8C2AA6-22AF-4349-992B-861C4BFB016B}"/>
              </a:ext>
            </a:extLst>
          </p:cNvPr>
          <p:cNvGrpSpPr/>
          <p:nvPr/>
        </p:nvGrpSpPr>
        <p:grpSpPr>
          <a:xfrm>
            <a:off x="1294067" y="1188054"/>
            <a:ext cx="1983662" cy="3131858"/>
            <a:chOff x="1325240" y="1600226"/>
            <a:chExt cx="1983662" cy="3131858"/>
          </a:xfrm>
        </p:grpSpPr>
        <p:sp>
          <p:nvSpPr>
            <p:cNvPr id="11" name="Google Shape;636;p40">
              <a:extLst>
                <a:ext uri="{FF2B5EF4-FFF2-40B4-BE49-F238E27FC236}">
                  <a16:creationId xmlns:a16="http://schemas.microsoft.com/office/drawing/2014/main" id="{B0C68DD9-81A3-4D3B-BDAD-1BB61F45CE51}"/>
                </a:ext>
              </a:extLst>
            </p:cNvPr>
            <p:cNvSpPr/>
            <p:nvPr/>
          </p:nvSpPr>
          <p:spPr>
            <a:xfrm>
              <a:off x="1325240" y="1600226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dk1"/>
                </a:buClr>
                <a:buSzPts val="1100"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07</a:t>
              </a:r>
              <a:endParaRPr lang="en" sz="2400" b="1">
                <a:solidFill>
                  <a:schemeClr val="lt2"/>
                </a:solidFill>
                <a:latin typeface="Roboto Condensed"/>
              </a:endParaRPr>
            </a:p>
          </p:txBody>
        </p:sp>
        <p:sp>
          <p:nvSpPr>
            <p:cNvPr id="12" name="Google Shape;637;p40">
              <a:extLst>
                <a:ext uri="{FF2B5EF4-FFF2-40B4-BE49-F238E27FC236}">
                  <a16:creationId xmlns:a16="http://schemas.microsoft.com/office/drawing/2014/main" id="{BE32A682-5F99-457E-802C-7C324B5C1D41}"/>
                </a:ext>
              </a:extLst>
            </p:cNvPr>
            <p:cNvSpPr/>
            <p:nvPr/>
          </p:nvSpPr>
          <p:spPr>
            <a:xfrm>
              <a:off x="2249002" y="2644992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08</a:t>
              </a:r>
              <a:endParaRPr lang="es-ES" sz="2400" dirty="0">
                <a:solidFill>
                  <a:schemeClr val="lt2"/>
                </a:solidFill>
              </a:endParaRPr>
            </a:p>
          </p:txBody>
        </p:sp>
        <p:sp>
          <p:nvSpPr>
            <p:cNvPr id="13" name="Google Shape;638;p40">
              <a:extLst>
                <a:ext uri="{FF2B5EF4-FFF2-40B4-BE49-F238E27FC236}">
                  <a16:creationId xmlns:a16="http://schemas.microsoft.com/office/drawing/2014/main" id="{0ABD2E71-6A0B-4977-A99F-0A04C9CDE59E}"/>
                </a:ext>
              </a:extLst>
            </p:cNvPr>
            <p:cNvSpPr/>
            <p:nvPr/>
          </p:nvSpPr>
          <p:spPr>
            <a:xfrm>
              <a:off x="1325240" y="3672184"/>
              <a:ext cx="1059900" cy="1059900"/>
            </a:xfrm>
            <a:prstGeom prst="diamond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2"/>
                  </a:solidFill>
                  <a:latin typeface="Roboto Condensed"/>
                  <a:sym typeface="Roboto Condensed"/>
                </a:rPr>
                <a:t>09</a:t>
              </a:r>
              <a:endParaRPr lang="es-ES" sz="2400" dirty="0">
                <a:solidFill>
                  <a:schemeClr val="lt2"/>
                </a:solidFill>
              </a:endParaRPr>
            </a:p>
          </p:txBody>
        </p:sp>
        <p:cxnSp>
          <p:nvCxnSpPr>
            <p:cNvPr id="14" name="Google Shape;639;p40">
              <a:extLst>
                <a:ext uri="{FF2B5EF4-FFF2-40B4-BE49-F238E27FC236}">
                  <a16:creationId xmlns:a16="http://schemas.microsoft.com/office/drawing/2014/main" id="{26D3F8E9-D953-4E1F-8E30-E2C7458695D5}"/>
                </a:ext>
              </a:extLst>
            </p:cNvPr>
            <p:cNvCxnSpPr/>
            <p:nvPr/>
          </p:nvCxnSpPr>
          <p:spPr>
            <a:xfrm>
              <a:off x="2034078" y="2299003"/>
              <a:ext cx="576300" cy="5763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640;p40">
              <a:extLst>
                <a:ext uri="{FF2B5EF4-FFF2-40B4-BE49-F238E27FC236}">
                  <a16:creationId xmlns:a16="http://schemas.microsoft.com/office/drawing/2014/main" id="{A7F45C2C-20B2-48CC-968C-4C7DDB0E0FBA}"/>
                </a:ext>
              </a:extLst>
            </p:cNvPr>
            <p:cNvCxnSpPr/>
            <p:nvPr/>
          </p:nvCxnSpPr>
          <p:spPr>
            <a:xfrm flipH="1">
              <a:off x="2005253" y="3442078"/>
              <a:ext cx="576300" cy="5763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6" name="Google Shape;641;p40">
            <a:extLst>
              <a:ext uri="{FF2B5EF4-FFF2-40B4-BE49-F238E27FC236}">
                <a16:creationId xmlns:a16="http://schemas.microsoft.com/office/drawing/2014/main" id="{CD9E2703-057D-4AFE-9571-4AFD7FABA0EB}"/>
              </a:ext>
            </a:extLst>
          </p:cNvPr>
          <p:cNvCxnSpPr/>
          <p:nvPr/>
        </p:nvCxnSpPr>
        <p:spPr>
          <a:xfrm flipH="1">
            <a:off x="2354504" y="1717381"/>
            <a:ext cx="17544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7" name="Google Shape;642;p40">
            <a:extLst>
              <a:ext uri="{FF2B5EF4-FFF2-40B4-BE49-F238E27FC236}">
                <a16:creationId xmlns:a16="http://schemas.microsoft.com/office/drawing/2014/main" id="{D46F762D-950A-476F-A7D7-1C3647A5A20E}"/>
              </a:ext>
            </a:extLst>
          </p:cNvPr>
          <p:cNvCxnSpPr/>
          <p:nvPr/>
        </p:nvCxnSpPr>
        <p:spPr>
          <a:xfrm flipH="1">
            <a:off x="2338304" y="3790306"/>
            <a:ext cx="1770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8" name="Google Shape;643;p40">
            <a:extLst>
              <a:ext uri="{FF2B5EF4-FFF2-40B4-BE49-F238E27FC236}">
                <a16:creationId xmlns:a16="http://schemas.microsoft.com/office/drawing/2014/main" id="{606D1099-7558-4838-BCB3-E606E621F349}"/>
              </a:ext>
            </a:extLst>
          </p:cNvPr>
          <p:cNvCxnSpPr/>
          <p:nvPr/>
        </p:nvCxnSpPr>
        <p:spPr>
          <a:xfrm flipH="1">
            <a:off x="3249997" y="2762429"/>
            <a:ext cx="8589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9" name="Google Shape;630;p40">
            <a:extLst>
              <a:ext uri="{FF2B5EF4-FFF2-40B4-BE49-F238E27FC236}">
                <a16:creationId xmlns:a16="http://schemas.microsoft.com/office/drawing/2014/main" id="{FCC98B02-F45A-419B-B446-AAE1CDDAC724}"/>
              </a:ext>
            </a:extLst>
          </p:cNvPr>
          <p:cNvSpPr txBox="1">
            <a:spLocks/>
          </p:cNvSpPr>
          <p:nvPr/>
        </p:nvSpPr>
        <p:spPr>
          <a:xfrm>
            <a:off x="4158595" y="1896704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Mala ejecución del proyecto.</a:t>
            </a:r>
          </a:p>
        </p:txBody>
      </p:sp>
      <p:sp>
        <p:nvSpPr>
          <p:cNvPr id="20" name="Google Shape;630;p40">
            <a:extLst>
              <a:ext uri="{FF2B5EF4-FFF2-40B4-BE49-F238E27FC236}">
                <a16:creationId xmlns:a16="http://schemas.microsoft.com/office/drawing/2014/main" id="{4997D681-1B15-40A1-9734-A8D389CFD9FF}"/>
              </a:ext>
            </a:extLst>
          </p:cNvPr>
          <p:cNvSpPr txBox="1">
            <a:spLocks/>
          </p:cNvSpPr>
          <p:nvPr/>
        </p:nvSpPr>
        <p:spPr>
          <a:xfrm>
            <a:off x="4184156" y="2985712"/>
            <a:ext cx="462497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Incumplimiento de los tiempos establecidos.</a:t>
            </a:r>
          </a:p>
        </p:txBody>
      </p:sp>
      <p:sp>
        <p:nvSpPr>
          <p:cNvPr id="21" name="Google Shape;630;p40">
            <a:extLst>
              <a:ext uri="{FF2B5EF4-FFF2-40B4-BE49-F238E27FC236}">
                <a16:creationId xmlns:a16="http://schemas.microsoft.com/office/drawing/2014/main" id="{136341AF-5F11-42E9-8A9A-F8757A020076}"/>
              </a:ext>
            </a:extLst>
          </p:cNvPr>
          <p:cNvSpPr txBox="1">
            <a:spLocks/>
          </p:cNvSpPr>
          <p:nvPr/>
        </p:nvSpPr>
        <p:spPr>
          <a:xfrm>
            <a:off x="4184168" y="3993814"/>
            <a:ext cx="4301481" cy="2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Afectación en el desarrollo de las actividades.</a:t>
            </a:r>
          </a:p>
        </p:txBody>
      </p:sp>
      <p:grpSp>
        <p:nvGrpSpPr>
          <p:cNvPr id="22" name="Google Shape;658;p41">
            <a:extLst>
              <a:ext uri="{FF2B5EF4-FFF2-40B4-BE49-F238E27FC236}">
                <a16:creationId xmlns:a16="http://schemas.microsoft.com/office/drawing/2014/main" id="{EB1A34DF-D25B-4BA4-85D7-3F89AA96C905}"/>
              </a:ext>
            </a:extLst>
          </p:cNvPr>
          <p:cNvGrpSpPr/>
          <p:nvPr/>
        </p:nvGrpSpPr>
        <p:grpSpPr>
          <a:xfrm>
            <a:off x="6683363" y="3450891"/>
            <a:ext cx="493790" cy="457212"/>
            <a:chOff x="6370655" y="3845221"/>
            <a:chExt cx="318225" cy="289100"/>
          </a:xfrm>
          <a:solidFill>
            <a:schemeClr val="accent3"/>
          </a:solidFill>
        </p:grpSpPr>
        <p:sp>
          <p:nvSpPr>
            <p:cNvPr id="23" name="Google Shape;659;p41">
              <a:extLst>
                <a:ext uri="{FF2B5EF4-FFF2-40B4-BE49-F238E27FC236}">
                  <a16:creationId xmlns:a16="http://schemas.microsoft.com/office/drawing/2014/main" id="{4091E52C-428F-43FF-8BBF-43FD20D31706}"/>
                </a:ext>
              </a:extLst>
            </p:cNvPr>
            <p:cNvSpPr/>
            <p:nvPr/>
          </p:nvSpPr>
          <p:spPr>
            <a:xfrm>
              <a:off x="6370655" y="3845221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660;p41">
              <a:extLst>
                <a:ext uri="{FF2B5EF4-FFF2-40B4-BE49-F238E27FC236}">
                  <a16:creationId xmlns:a16="http://schemas.microsoft.com/office/drawing/2014/main" id="{10662B8A-941B-4AEC-9F7C-9BB6C007FC56}"/>
                </a:ext>
              </a:extLst>
            </p:cNvPr>
            <p:cNvSpPr/>
            <p:nvPr/>
          </p:nvSpPr>
          <p:spPr>
            <a:xfrm>
              <a:off x="6553380" y="3957071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" name="Google Shape;655;p41">
            <a:extLst>
              <a:ext uri="{FF2B5EF4-FFF2-40B4-BE49-F238E27FC236}">
                <a16:creationId xmlns:a16="http://schemas.microsoft.com/office/drawing/2014/main" id="{7BEFB302-D649-45B1-BBB0-C544E1717537}"/>
              </a:ext>
            </a:extLst>
          </p:cNvPr>
          <p:cNvGrpSpPr/>
          <p:nvPr/>
        </p:nvGrpSpPr>
        <p:grpSpPr>
          <a:xfrm>
            <a:off x="6590951" y="1512998"/>
            <a:ext cx="448060" cy="457186"/>
            <a:chOff x="2752196" y="2349432"/>
            <a:chExt cx="316650" cy="319800"/>
          </a:xfrm>
        </p:grpSpPr>
        <p:sp>
          <p:nvSpPr>
            <p:cNvPr id="26" name="Google Shape;656;p41">
              <a:extLst>
                <a:ext uri="{FF2B5EF4-FFF2-40B4-BE49-F238E27FC236}">
                  <a16:creationId xmlns:a16="http://schemas.microsoft.com/office/drawing/2014/main" id="{091B403D-6F57-4ECB-AF3A-D95202A6B803}"/>
                </a:ext>
              </a:extLst>
            </p:cNvPr>
            <p:cNvSpPr/>
            <p:nvPr/>
          </p:nvSpPr>
          <p:spPr>
            <a:xfrm>
              <a:off x="2752196" y="2349432"/>
              <a:ext cx="316650" cy="319800"/>
            </a:xfrm>
            <a:custGeom>
              <a:avLst/>
              <a:gdLst/>
              <a:ahLst/>
              <a:cxnLst/>
              <a:rect l="l" t="t" r="r" b="b"/>
              <a:pathLst>
                <a:path w="12666" h="12792" extrusionOk="0">
                  <a:moveTo>
                    <a:pt x="11405" y="820"/>
                  </a:moveTo>
                  <a:cubicBezTo>
                    <a:pt x="11657" y="820"/>
                    <a:pt x="11815" y="1009"/>
                    <a:pt x="11815" y="1261"/>
                  </a:cubicBezTo>
                  <a:cubicBezTo>
                    <a:pt x="11815" y="1481"/>
                    <a:pt x="11657" y="1670"/>
                    <a:pt x="11405" y="1670"/>
                  </a:cubicBezTo>
                  <a:lnTo>
                    <a:pt x="1229" y="1670"/>
                  </a:lnTo>
                  <a:cubicBezTo>
                    <a:pt x="977" y="1670"/>
                    <a:pt x="788" y="1481"/>
                    <a:pt x="788" y="1261"/>
                  </a:cubicBezTo>
                  <a:cubicBezTo>
                    <a:pt x="788" y="1009"/>
                    <a:pt x="977" y="820"/>
                    <a:pt x="1229" y="820"/>
                  </a:cubicBezTo>
                  <a:close/>
                  <a:moveTo>
                    <a:pt x="10996" y="2521"/>
                  </a:moveTo>
                  <a:lnTo>
                    <a:pt x="10996" y="8286"/>
                  </a:lnTo>
                  <a:lnTo>
                    <a:pt x="1607" y="8286"/>
                  </a:lnTo>
                  <a:lnTo>
                    <a:pt x="1607" y="2521"/>
                  </a:lnTo>
                  <a:close/>
                  <a:moveTo>
                    <a:pt x="6302" y="11027"/>
                  </a:moveTo>
                  <a:cubicBezTo>
                    <a:pt x="6554" y="11027"/>
                    <a:pt x="6743" y="11216"/>
                    <a:pt x="6743" y="11437"/>
                  </a:cubicBezTo>
                  <a:cubicBezTo>
                    <a:pt x="6743" y="11689"/>
                    <a:pt x="6522" y="11878"/>
                    <a:pt x="6302" y="11878"/>
                  </a:cubicBezTo>
                  <a:cubicBezTo>
                    <a:pt x="6050" y="11878"/>
                    <a:pt x="5892" y="11689"/>
                    <a:pt x="5892" y="11437"/>
                  </a:cubicBezTo>
                  <a:cubicBezTo>
                    <a:pt x="5892" y="11216"/>
                    <a:pt x="6113" y="11027"/>
                    <a:pt x="6302" y="11027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cubicBezTo>
                    <a:pt x="1" y="1797"/>
                    <a:pt x="347" y="2238"/>
                    <a:pt x="820" y="2427"/>
                  </a:cubicBezTo>
                  <a:lnTo>
                    <a:pt x="820" y="8286"/>
                  </a:lnTo>
                  <a:lnTo>
                    <a:pt x="442" y="8286"/>
                  </a:lnTo>
                  <a:cubicBezTo>
                    <a:pt x="190" y="8286"/>
                    <a:pt x="32" y="8507"/>
                    <a:pt x="32" y="8728"/>
                  </a:cubicBezTo>
                  <a:cubicBezTo>
                    <a:pt x="32" y="8980"/>
                    <a:pt x="221" y="9169"/>
                    <a:pt x="442" y="9169"/>
                  </a:cubicBezTo>
                  <a:lnTo>
                    <a:pt x="5955" y="9169"/>
                  </a:lnTo>
                  <a:lnTo>
                    <a:pt x="5955" y="10334"/>
                  </a:lnTo>
                  <a:cubicBezTo>
                    <a:pt x="5483" y="10492"/>
                    <a:pt x="5104" y="10964"/>
                    <a:pt x="5104" y="11531"/>
                  </a:cubicBezTo>
                  <a:cubicBezTo>
                    <a:pt x="5104" y="12193"/>
                    <a:pt x="5672" y="12792"/>
                    <a:pt x="6333" y="12792"/>
                  </a:cubicBezTo>
                  <a:cubicBezTo>
                    <a:pt x="6995" y="12792"/>
                    <a:pt x="7593" y="12225"/>
                    <a:pt x="7593" y="11531"/>
                  </a:cubicBezTo>
                  <a:cubicBezTo>
                    <a:pt x="7593" y="10964"/>
                    <a:pt x="7247" y="10555"/>
                    <a:pt x="6774" y="10334"/>
                  </a:cubicBezTo>
                  <a:lnTo>
                    <a:pt x="6774" y="9169"/>
                  </a:lnTo>
                  <a:lnTo>
                    <a:pt x="12288" y="9169"/>
                  </a:lnTo>
                  <a:cubicBezTo>
                    <a:pt x="12508" y="9169"/>
                    <a:pt x="12666" y="8980"/>
                    <a:pt x="12666" y="8728"/>
                  </a:cubicBezTo>
                  <a:cubicBezTo>
                    <a:pt x="12666" y="8507"/>
                    <a:pt x="12477" y="8286"/>
                    <a:pt x="12288" y="8286"/>
                  </a:cubicBezTo>
                  <a:lnTo>
                    <a:pt x="11847" y="8286"/>
                  </a:lnTo>
                  <a:lnTo>
                    <a:pt x="11847" y="2427"/>
                  </a:lnTo>
                  <a:cubicBezTo>
                    <a:pt x="12319" y="2238"/>
                    <a:pt x="12634" y="1797"/>
                    <a:pt x="12634" y="1261"/>
                  </a:cubicBezTo>
                  <a:cubicBezTo>
                    <a:pt x="12634" y="568"/>
                    <a:pt x="12099" y="1"/>
                    <a:pt x="114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657;p41">
              <a:extLst>
                <a:ext uri="{FF2B5EF4-FFF2-40B4-BE49-F238E27FC236}">
                  <a16:creationId xmlns:a16="http://schemas.microsoft.com/office/drawing/2014/main" id="{AF933B43-BC34-43A4-9E89-1BAB47BB755C}"/>
                </a:ext>
              </a:extLst>
            </p:cNvPr>
            <p:cNvSpPr/>
            <p:nvPr/>
          </p:nvSpPr>
          <p:spPr>
            <a:xfrm>
              <a:off x="2837271" y="2433707"/>
              <a:ext cx="146500" cy="102450"/>
            </a:xfrm>
            <a:custGeom>
              <a:avLst/>
              <a:gdLst/>
              <a:ahLst/>
              <a:cxnLst/>
              <a:rect l="l" t="t" r="r" b="b"/>
              <a:pathLst>
                <a:path w="5860" h="4098" extrusionOk="0">
                  <a:moveTo>
                    <a:pt x="3749" y="1"/>
                  </a:moveTo>
                  <a:cubicBezTo>
                    <a:pt x="3529" y="1"/>
                    <a:pt x="3371" y="190"/>
                    <a:pt x="3371" y="442"/>
                  </a:cubicBezTo>
                  <a:cubicBezTo>
                    <a:pt x="3371" y="662"/>
                    <a:pt x="3560" y="820"/>
                    <a:pt x="3749" y="820"/>
                  </a:cubicBezTo>
                  <a:lnTo>
                    <a:pt x="4442" y="820"/>
                  </a:lnTo>
                  <a:lnTo>
                    <a:pt x="2930" y="2332"/>
                  </a:lnTo>
                  <a:lnTo>
                    <a:pt x="2395" y="1765"/>
                  </a:lnTo>
                  <a:cubicBezTo>
                    <a:pt x="2316" y="1686"/>
                    <a:pt x="2206" y="1647"/>
                    <a:pt x="2095" y="1647"/>
                  </a:cubicBezTo>
                  <a:cubicBezTo>
                    <a:pt x="1985" y="1647"/>
                    <a:pt x="1875" y="1686"/>
                    <a:pt x="1796" y="1765"/>
                  </a:cubicBezTo>
                  <a:lnTo>
                    <a:pt x="126" y="3435"/>
                  </a:lnTo>
                  <a:cubicBezTo>
                    <a:pt x="0" y="3592"/>
                    <a:pt x="0" y="3844"/>
                    <a:pt x="126" y="4033"/>
                  </a:cubicBezTo>
                  <a:cubicBezTo>
                    <a:pt x="195" y="4075"/>
                    <a:pt x="288" y="4098"/>
                    <a:pt x="384" y="4098"/>
                  </a:cubicBezTo>
                  <a:cubicBezTo>
                    <a:pt x="507" y="4098"/>
                    <a:pt x="636" y="4059"/>
                    <a:pt x="725" y="3970"/>
                  </a:cubicBezTo>
                  <a:lnTo>
                    <a:pt x="2111" y="2616"/>
                  </a:lnTo>
                  <a:lnTo>
                    <a:pt x="2647" y="3151"/>
                  </a:lnTo>
                  <a:cubicBezTo>
                    <a:pt x="2725" y="3230"/>
                    <a:pt x="2836" y="3269"/>
                    <a:pt x="2946" y="3269"/>
                  </a:cubicBezTo>
                  <a:cubicBezTo>
                    <a:pt x="3056" y="3269"/>
                    <a:pt x="3166" y="3230"/>
                    <a:pt x="3245" y="3151"/>
                  </a:cubicBezTo>
                  <a:lnTo>
                    <a:pt x="5009" y="1387"/>
                  </a:lnTo>
                  <a:lnTo>
                    <a:pt x="5009" y="2049"/>
                  </a:lnTo>
                  <a:cubicBezTo>
                    <a:pt x="5009" y="2269"/>
                    <a:pt x="5230" y="2490"/>
                    <a:pt x="5451" y="2490"/>
                  </a:cubicBezTo>
                  <a:cubicBezTo>
                    <a:pt x="5703" y="2490"/>
                    <a:pt x="5860" y="2269"/>
                    <a:pt x="5860" y="2049"/>
                  </a:cubicBezTo>
                  <a:lnTo>
                    <a:pt x="5860" y="410"/>
                  </a:lnTo>
                  <a:cubicBezTo>
                    <a:pt x="5860" y="158"/>
                    <a:pt x="5640" y="1"/>
                    <a:pt x="54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" name="Google Shape;1082;p60">
            <a:extLst>
              <a:ext uri="{FF2B5EF4-FFF2-40B4-BE49-F238E27FC236}">
                <a16:creationId xmlns:a16="http://schemas.microsoft.com/office/drawing/2014/main" id="{9E9D3007-14EE-4186-B994-5D624DEBDDE1}"/>
              </a:ext>
            </a:extLst>
          </p:cNvPr>
          <p:cNvGrpSpPr/>
          <p:nvPr/>
        </p:nvGrpSpPr>
        <p:grpSpPr>
          <a:xfrm>
            <a:off x="6572591" y="2357351"/>
            <a:ext cx="488121" cy="478386"/>
            <a:chOff x="5751905" y="1820617"/>
            <a:chExt cx="319000" cy="319025"/>
          </a:xfrm>
          <a:solidFill>
            <a:schemeClr val="accent3"/>
          </a:solidFill>
        </p:grpSpPr>
        <p:sp>
          <p:nvSpPr>
            <p:cNvPr id="29" name="Google Shape;1083;p60">
              <a:extLst>
                <a:ext uri="{FF2B5EF4-FFF2-40B4-BE49-F238E27FC236}">
                  <a16:creationId xmlns:a16="http://schemas.microsoft.com/office/drawing/2014/main" id="{59EEF288-DBF5-4EB6-893B-2A79BC90D64A}"/>
                </a:ext>
              </a:extLst>
            </p:cNvPr>
            <p:cNvSpPr/>
            <p:nvPr/>
          </p:nvSpPr>
          <p:spPr>
            <a:xfrm>
              <a:off x="5751905" y="1820617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084;p60">
              <a:extLst>
                <a:ext uri="{FF2B5EF4-FFF2-40B4-BE49-F238E27FC236}">
                  <a16:creationId xmlns:a16="http://schemas.microsoft.com/office/drawing/2014/main" id="{ACA56B08-8CDC-449F-B867-B6B264EE0B9C}"/>
                </a:ext>
              </a:extLst>
            </p:cNvPr>
            <p:cNvSpPr/>
            <p:nvPr/>
          </p:nvSpPr>
          <p:spPr>
            <a:xfrm>
              <a:off x="5843255" y="1911192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31" name="Google Shape;599;p43">
            <a:extLst>
              <a:ext uri="{FF2B5EF4-FFF2-40B4-BE49-F238E27FC236}">
                <a16:creationId xmlns:a16="http://schemas.microsoft.com/office/drawing/2014/main" id="{AE976BAF-9CAC-4188-B5F1-50B2972CBD05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635688" y="2138242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600;p43">
            <a:extLst>
              <a:ext uri="{FF2B5EF4-FFF2-40B4-BE49-F238E27FC236}">
                <a16:creationId xmlns:a16="http://schemas.microsoft.com/office/drawing/2014/main" id="{9563F60E-B2B0-462C-8AB2-B3DE17727F8B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363365" y="185129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599;p43">
            <a:extLst>
              <a:ext uri="{FF2B5EF4-FFF2-40B4-BE49-F238E27FC236}">
                <a16:creationId xmlns:a16="http://schemas.microsoft.com/office/drawing/2014/main" id="{A9505798-06C4-4F94-BC2C-1B61DC23E0CF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911248" y="3486340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600;p43">
            <a:extLst>
              <a:ext uri="{FF2B5EF4-FFF2-40B4-BE49-F238E27FC236}">
                <a16:creationId xmlns:a16="http://schemas.microsoft.com/office/drawing/2014/main" id="{54400B76-E274-4D03-A589-DEB4B99991CA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638925" y="3199390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981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7464A2A3-DBB2-4589-A7FE-0FC31F84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8" name="Imagen 7" descr="Imagen que contiene Forma&#10;&#10;Descripción generada automáticamente">
            <a:extLst>
              <a:ext uri="{FF2B5EF4-FFF2-40B4-BE49-F238E27FC236}">
                <a16:creationId xmlns:a16="http://schemas.microsoft.com/office/drawing/2014/main" id="{AD3F9927-2C87-42DA-A951-06B79680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id="{CAE9CD9C-0AB6-4C97-B637-FE0F0EDD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222" y="385623"/>
            <a:ext cx="7708500" cy="572700"/>
          </a:xfrm>
        </p:spPr>
        <p:txBody>
          <a:bodyPr/>
          <a:lstStyle/>
          <a:p>
            <a:r>
              <a:rPr lang="es-CO" sz="3600" dirty="0"/>
              <a:t>GESTIÓN DE </a:t>
            </a:r>
            <a:r>
              <a:rPr lang="es-CO" sz="3600" dirty="0">
                <a:solidFill>
                  <a:srgbClr val="336699"/>
                </a:solidFill>
              </a:rPr>
              <a:t>VALOR GANADO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37BD5FE-F47E-4F45-B597-404ACD5933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8" r="1130" b="1529"/>
          <a:stretch/>
        </p:blipFill>
        <p:spPr>
          <a:xfrm>
            <a:off x="1279652" y="1006476"/>
            <a:ext cx="5825838" cy="4137024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E1B536E-A701-420F-BE26-E1C5032FC7DB}"/>
              </a:ext>
            </a:extLst>
          </p:cNvPr>
          <p:cNvSpPr/>
          <p:nvPr/>
        </p:nvSpPr>
        <p:spPr>
          <a:xfrm>
            <a:off x="7105490" y="2120202"/>
            <a:ext cx="1686818" cy="1045028"/>
          </a:xfrm>
          <a:prstGeom prst="roundRect">
            <a:avLst/>
          </a:prstGeom>
          <a:solidFill>
            <a:srgbClr val="3366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Avance Físico Real Vs. Avance Físico Planificado</a:t>
            </a:r>
          </a:p>
        </p:txBody>
      </p:sp>
      <p:pic>
        <p:nvPicPr>
          <p:cNvPr id="10" name="Google Shape;597;p43">
            <a:extLst>
              <a:ext uri="{FF2B5EF4-FFF2-40B4-BE49-F238E27FC236}">
                <a16:creationId xmlns:a16="http://schemas.microsoft.com/office/drawing/2014/main" id="{1AFCA002-A4CD-4DA0-85A2-F43494A1330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39083" t="6354" r="39083" b="66444"/>
          <a:stretch/>
        </p:blipFill>
        <p:spPr>
          <a:xfrm>
            <a:off x="50648" y="3468303"/>
            <a:ext cx="1034910" cy="128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99;p43">
            <a:extLst>
              <a:ext uri="{FF2B5EF4-FFF2-40B4-BE49-F238E27FC236}">
                <a16:creationId xmlns:a16="http://schemas.microsoft.com/office/drawing/2014/main" id="{3BEA2AF5-64BB-4043-8683-25778F643330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624015" y="2948018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00;p43">
            <a:extLst>
              <a:ext uri="{FF2B5EF4-FFF2-40B4-BE49-F238E27FC236}">
                <a16:creationId xmlns:a16="http://schemas.microsoft.com/office/drawing/2014/main" id="{3F4E605D-E0A2-4E16-A86E-1A20E5411F15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351692" y="2661068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00;p43">
            <a:extLst>
              <a:ext uri="{FF2B5EF4-FFF2-40B4-BE49-F238E27FC236}">
                <a16:creationId xmlns:a16="http://schemas.microsoft.com/office/drawing/2014/main" id="{7918A1D1-A431-46C1-A06D-2F31FE6EB7D8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331720" y="1506385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600;p43">
            <a:extLst>
              <a:ext uri="{FF2B5EF4-FFF2-40B4-BE49-F238E27FC236}">
                <a16:creationId xmlns:a16="http://schemas.microsoft.com/office/drawing/2014/main" id="{618E5FBC-D4D2-4863-9048-7EBAAFEE2DC1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7651287" y="3563873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573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ujer de cabello largo sonriendo&#10;&#10;Descripción generada automáticamente">
            <a:extLst>
              <a:ext uri="{FF2B5EF4-FFF2-40B4-BE49-F238E27FC236}">
                <a16:creationId xmlns:a16="http://schemas.microsoft.com/office/drawing/2014/main" id="{211B3E9C-D697-4E86-AF8E-A05F003C1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320" y="1654917"/>
            <a:ext cx="1440000" cy="1440000"/>
          </a:xfrm>
          <a:prstGeom prst="ellipse">
            <a:avLst/>
          </a:prstGeom>
          <a:ln w="317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Imagen 16" descr="Un hombre con camisa de cuadros&#10;&#10;Descripción generada automáticamente">
            <a:extLst>
              <a:ext uri="{FF2B5EF4-FFF2-40B4-BE49-F238E27FC236}">
                <a16:creationId xmlns:a16="http://schemas.microsoft.com/office/drawing/2014/main" id="{345CE756-4DD6-4F9E-A6BD-4551F0F538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" t="21973" r="2875" b="23460"/>
          <a:stretch/>
        </p:blipFill>
        <p:spPr>
          <a:xfrm>
            <a:off x="3900215" y="1672607"/>
            <a:ext cx="1440000" cy="1454487"/>
          </a:xfrm>
          <a:prstGeom prst="ellipse">
            <a:avLst/>
          </a:prstGeom>
          <a:ln w="317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14" name="Google Shape;614;p39"/>
          <p:cNvSpPr txBox="1">
            <a:spLocks noGrp="1"/>
          </p:cNvSpPr>
          <p:nvPr>
            <p:ph type="subTitle" idx="1"/>
          </p:nvPr>
        </p:nvSpPr>
        <p:spPr>
          <a:xfrm>
            <a:off x="764027" y="3240525"/>
            <a:ext cx="21600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Cindy Giraldo Better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615" name="Google Shape;615;p39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/>
              <a:t>Ingeniera Industrial</a:t>
            </a:r>
            <a:endParaRPr dirty="0"/>
          </a:p>
        </p:txBody>
      </p:sp>
      <p:sp>
        <p:nvSpPr>
          <p:cNvPr id="616" name="Google Shape;616;p39"/>
          <p:cNvSpPr txBox="1">
            <a:spLocks noGrp="1"/>
          </p:cNvSpPr>
          <p:nvPr>
            <p:ph type="subTitle" idx="3"/>
          </p:nvPr>
        </p:nvSpPr>
        <p:spPr>
          <a:xfrm>
            <a:off x="3494721" y="3240525"/>
            <a:ext cx="21600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Juan David Guevara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617" name="Google Shape;617;p39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/>
              <a:t>Constructor y Gestor en Arquitectura</a:t>
            </a:r>
            <a:endParaRPr dirty="0"/>
          </a:p>
        </p:txBody>
      </p:sp>
      <p:sp>
        <p:nvSpPr>
          <p:cNvPr id="618" name="Google Shape;618;p39"/>
          <p:cNvSpPr txBox="1">
            <a:spLocks noGrp="1"/>
          </p:cNvSpPr>
          <p:nvPr>
            <p:ph type="subTitle" idx="5"/>
          </p:nvPr>
        </p:nvSpPr>
        <p:spPr>
          <a:xfrm>
            <a:off x="6225071" y="3240525"/>
            <a:ext cx="21600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Martha Rocio Lugo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619" name="Google Shape;619;p39"/>
          <p:cNvSpPr txBox="1">
            <a:spLocks noGrp="1"/>
          </p:cNvSpPr>
          <p:nvPr>
            <p:ph type="subTitle" idx="6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s-ES" dirty="0"/>
              <a:t>Constructor y Gestor en Arquitectura</a:t>
            </a:r>
          </a:p>
        </p:txBody>
      </p:sp>
      <p:pic>
        <p:nvPicPr>
          <p:cNvPr id="621" name="Google Shape;621;p39"/>
          <p:cNvPicPr preferRelativeResize="0"/>
          <p:nvPr/>
        </p:nvPicPr>
        <p:blipFill>
          <a:blip r:embed="rId5"/>
          <a:srcRect l="963" r="963"/>
          <a:stretch/>
        </p:blipFill>
        <p:spPr>
          <a:xfrm>
            <a:off x="1142198" y="1672607"/>
            <a:ext cx="1398600" cy="139890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A4B66637-D816-4209-A8E1-88DC0DCE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</p:spPr>
        <p:txBody>
          <a:bodyPr/>
          <a:lstStyle/>
          <a:p>
            <a:r>
              <a:rPr lang="es-CO" sz="3600" dirty="0"/>
              <a:t>NUESTRO </a:t>
            </a:r>
            <a:r>
              <a:rPr lang="es-CO" sz="3600" dirty="0">
                <a:solidFill>
                  <a:srgbClr val="336699"/>
                </a:solidFill>
              </a:rPr>
              <a:t>EQUIPO</a:t>
            </a:r>
          </a:p>
        </p:txBody>
      </p:sp>
      <p:pic>
        <p:nvPicPr>
          <p:cNvPr id="15" name="Imagen 1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B5F47664-2AC2-4F7E-B2EA-DF0425A7BC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16" name="Imagen 15" descr="Imagen que contiene Forma&#10;&#10;Descripción generada automáticamente">
            <a:extLst>
              <a:ext uri="{FF2B5EF4-FFF2-40B4-BE49-F238E27FC236}">
                <a16:creationId xmlns:a16="http://schemas.microsoft.com/office/drawing/2014/main" id="{33A41755-DE2A-4B8A-B653-22696787D0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01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AF70EF68-3885-4878-9F1C-0435058CC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12" name="Imagen 11" descr="Imagen que contiene Forma&#10;&#10;Descripción generada automáticamente">
            <a:extLst>
              <a:ext uri="{FF2B5EF4-FFF2-40B4-BE49-F238E27FC236}">
                <a16:creationId xmlns:a16="http://schemas.microsoft.com/office/drawing/2014/main" id="{4BC35D25-5651-40F2-97A8-BBD94C3B8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125738-984E-41B1-BF9B-A3098D70A4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7703349"/>
              </p:ext>
            </p:extLst>
          </p:nvPr>
        </p:nvGraphicFramePr>
        <p:xfrm>
          <a:off x="0" y="1181101"/>
          <a:ext cx="3752850" cy="3773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985F22C6-6678-4A22-AC4F-368E73859B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459329"/>
              </p:ext>
            </p:extLst>
          </p:nvPr>
        </p:nvGraphicFramePr>
        <p:xfrm>
          <a:off x="5388538" y="1181100"/>
          <a:ext cx="3752850" cy="3773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0" name="Título 2">
            <a:extLst>
              <a:ext uri="{FF2B5EF4-FFF2-40B4-BE49-F238E27FC236}">
                <a16:creationId xmlns:a16="http://schemas.microsoft.com/office/drawing/2014/main" id="{2B0FA34F-2397-44AA-99CE-AA263169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</p:spPr>
        <p:txBody>
          <a:bodyPr/>
          <a:lstStyle/>
          <a:p>
            <a:pPr algn="ctr"/>
            <a:r>
              <a:rPr lang="es-CO" sz="3600" dirty="0"/>
              <a:t>LECCIONES </a:t>
            </a:r>
            <a:r>
              <a:rPr lang="es-CO" sz="3600" dirty="0">
                <a:solidFill>
                  <a:srgbClr val="336699"/>
                </a:solidFill>
              </a:rPr>
              <a:t>APRENDIDAS</a:t>
            </a:r>
          </a:p>
        </p:txBody>
      </p:sp>
      <p:sp>
        <p:nvSpPr>
          <p:cNvPr id="14" name="Google Shape;584;p35">
            <a:extLst>
              <a:ext uri="{FF2B5EF4-FFF2-40B4-BE49-F238E27FC236}">
                <a16:creationId xmlns:a16="http://schemas.microsoft.com/office/drawing/2014/main" id="{1ABDD8FE-37A1-4EC0-96FF-4C3A5DF83612}"/>
              </a:ext>
            </a:extLst>
          </p:cNvPr>
          <p:cNvSpPr txBox="1">
            <a:spLocks/>
          </p:cNvSpPr>
          <p:nvPr/>
        </p:nvSpPr>
        <p:spPr>
          <a:xfrm>
            <a:off x="145216" y="3618111"/>
            <a:ext cx="1690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endParaRPr lang="en-US" dirty="0"/>
          </a:p>
        </p:txBody>
      </p:sp>
      <p:sp>
        <p:nvSpPr>
          <p:cNvPr id="16" name="Google Shape;584;p35">
            <a:extLst>
              <a:ext uri="{FF2B5EF4-FFF2-40B4-BE49-F238E27FC236}">
                <a16:creationId xmlns:a16="http://schemas.microsoft.com/office/drawing/2014/main" id="{FAD28003-687F-4E19-AC22-D16664F9CE93}"/>
              </a:ext>
            </a:extLst>
          </p:cNvPr>
          <p:cNvSpPr txBox="1">
            <a:spLocks/>
          </p:cNvSpPr>
          <p:nvPr/>
        </p:nvSpPr>
        <p:spPr>
          <a:xfrm>
            <a:off x="7330634" y="1214458"/>
            <a:ext cx="1690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endParaRPr lang="en-US" dirty="0"/>
          </a:p>
        </p:txBody>
      </p:sp>
      <p:pic>
        <p:nvPicPr>
          <p:cNvPr id="19" name="Google Shape;667;p46">
            <a:extLst>
              <a:ext uri="{FF2B5EF4-FFF2-40B4-BE49-F238E27FC236}">
                <a16:creationId xmlns:a16="http://schemas.microsoft.com/office/drawing/2014/main" id="{D751DEFC-57E2-4768-9F5F-79F5FED935E1}"/>
              </a:ext>
            </a:extLst>
          </p:cNvPr>
          <p:cNvPicPr preferRelativeResize="0"/>
          <p:nvPr/>
        </p:nvPicPr>
        <p:blipFill rotWithShape="1">
          <a:blip r:embed="rId1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12736" t="12736" r="12736" b="12736"/>
          <a:stretch/>
        </p:blipFill>
        <p:spPr>
          <a:xfrm rot="-122753">
            <a:off x="3108825" y="1422118"/>
            <a:ext cx="2926350" cy="2926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3807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384808"/>
            <a:ext cx="7708500" cy="572700"/>
          </a:xfrm>
        </p:spPr>
        <p:txBody>
          <a:bodyPr/>
          <a:lstStyle/>
          <a:p>
            <a:r>
              <a:rPr lang="es-CO" sz="3600" dirty="0"/>
              <a:t>CONCLU</a:t>
            </a:r>
            <a:r>
              <a:rPr lang="es-CO" sz="3600" dirty="0">
                <a:solidFill>
                  <a:srgbClr val="336699"/>
                </a:solidFill>
              </a:rPr>
              <a:t>SIONES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pic>
        <p:nvPicPr>
          <p:cNvPr id="1026" name="Picture 2" descr="WEBINAR - PMBoK 6 Novedades y Cambios - YouTube">
            <a:extLst>
              <a:ext uri="{FF2B5EF4-FFF2-40B4-BE49-F238E27FC236}">
                <a16:creationId xmlns:a16="http://schemas.microsoft.com/office/drawing/2014/main" id="{EA5BBFDB-2850-4A3E-8E0A-45C876B3E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4" b="12179"/>
          <a:stretch/>
        </p:blipFill>
        <p:spPr bwMode="auto">
          <a:xfrm>
            <a:off x="808893" y="1296237"/>
            <a:ext cx="1754686" cy="107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584;p35">
            <a:extLst>
              <a:ext uri="{FF2B5EF4-FFF2-40B4-BE49-F238E27FC236}">
                <a16:creationId xmlns:a16="http://schemas.microsoft.com/office/drawing/2014/main" id="{FFCF50A4-7E1B-40E6-88FD-51DF69382B4F}"/>
              </a:ext>
            </a:extLst>
          </p:cNvPr>
          <p:cNvSpPr txBox="1">
            <a:spLocks/>
          </p:cNvSpPr>
          <p:nvPr/>
        </p:nvSpPr>
        <p:spPr>
          <a:xfrm>
            <a:off x="840986" y="2527871"/>
            <a:ext cx="1690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Aplicación de Técnicas aprendidas </a:t>
            </a:r>
            <a:endParaRPr lang="es-ES" dirty="0">
              <a:latin typeface="Cairo" panose="020B0604020202020204" charset="-78"/>
              <a:cs typeface="Cairo" panose="020B0604020202020204" charset="-78"/>
            </a:endParaRPr>
          </a:p>
        </p:txBody>
      </p:sp>
      <p:pic>
        <p:nvPicPr>
          <p:cNvPr id="1028" name="Picture 4" descr="Desarrollo del Software: Un repaso histórico hasta nuestros días | Desde  Linux">
            <a:extLst>
              <a:ext uri="{FF2B5EF4-FFF2-40B4-BE49-F238E27FC236}">
                <a16:creationId xmlns:a16="http://schemas.microsoft.com/office/drawing/2014/main" id="{51E5681D-B833-43A7-A82C-E1C4E9DAB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9" b="11024"/>
          <a:stretch/>
        </p:blipFill>
        <p:spPr bwMode="auto">
          <a:xfrm>
            <a:off x="4856093" y="1098608"/>
            <a:ext cx="1690500" cy="127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84;p35">
            <a:extLst>
              <a:ext uri="{FF2B5EF4-FFF2-40B4-BE49-F238E27FC236}">
                <a16:creationId xmlns:a16="http://schemas.microsoft.com/office/drawing/2014/main" id="{77E2A0DE-079E-49AB-A97F-76B53340BB95}"/>
              </a:ext>
            </a:extLst>
          </p:cNvPr>
          <p:cNvSpPr txBox="1">
            <a:spLocks/>
          </p:cNvSpPr>
          <p:nvPr/>
        </p:nvSpPr>
        <p:spPr>
          <a:xfrm>
            <a:off x="4856093" y="2527871"/>
            <a:ext cx="1690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Metodología ágil para el Desarrollo de un software</a:t>
            </a:r>
            <a:endParaRPr lang="es-ES" dirty="0">
              <a:latin typeface="Cairo" panose="020B0604020202020204" charset="-78"/>
              <a:cs typeface="Cairo" panose="020B0604020202020204" charset="-78"/>
            </a:endParaRPr>
          </a:p>
        </p:txBody>
      </p:sp>
      <p:pic>
        <p:nvPicPr>
          <p:cNvPr id="1030" name="Picture 6" descr="Cómo gestionar los Recursos Humanos de una empresa | HRTRENDS">
            <a:extLst>
              <a:ext uri="{FF2B5EF4-FFF2-40B4-BE49-F238E27FC236}">
                <a16:creationId xmlns:a16="http://schemas.microsoft.com/office/drawing/2014/main" id="{711A7224-A653-4BBD-B333-0F1CE6787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299" y="1296237"/>
            <a:ext cx="1467701" cy="10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84;p35">
            <a:extLst>
              <a:ext uri="{FF2B5EF4-FFF2-40B4-BE49-F238E27FC236}">
                <a16:creationId xmlns:a16="http://schemas.microsoft.com/office/drawing/2014/main" id="{2BA3A265-2B7D-4A14-8305-46F9F0C38345}"/>
              </a:ext>
            </a:extLst>
          </p:cNvPr>
          <p:cNvSpPr txBox="1">
            <a:spLocks/>
          </p:cNvSpPr>
          <p:nvPr/>
        </p:nvSpPr>
        <p:spPr>
          <a:xfrm>
            <a:off x="2713548" y="2527871"/>
            <a:ext cx="2015627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Recursos humanos y equipos motores escenciales para la ejecución del proyecto</a:t>
            </a:r>
            <a:endParaRPr lang="es-ES" dirty="0">
              <a:latin typeface="Cairo" panose="020B0604020202020204" charset="-78"/>
              <a:cs typeface="Cairo" panose="020B0604020202020204" charset="-78"/>
            </a:endParaRPr>
          </a:p>
        </p:txBody>
      </p:sp>
      <p:pic>
        <p:nvPicPr>
          <p:cNvPr id="1034" name="Picture 10" descr="Cómo calcular la viabilidad de un proyecto? | Estudio de viabilidad">
            <a:extLst>
              <a:ext uri="{FF2B5EF4-FFF2-40B4-BE49-F238E27FC236}">
                <a16:creationId xmlns:a16="http://schemas.microsoft.com/office/drawing/2014/main" id="{B30A62AB-92B7-48D5-8E09-D68069D74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5" r="5110"/>
          <a:stretch/>
        </p:blipFill>
        <p:spPr bwMode="auto">
          <a:xfrm>
            <a:off x="6701923" y="1296236"/>
            <a:ext cx="1492074" cy="10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584;p35">
            <a:extLst>
              <a:ext uri="{FF2B5EF4-FFF2-40B4-BE49-F238E27FC236}">
                <a16:creationId xmlns:a16="http://schemas.microsoft.com/office/drawing/2014/main" id="{644FA3B7-9565-4BF9-90FB-6D534B2F5745}"/>
              </a:ext>
            </a:extLst>
          </p:cNvPr>
          <p:cNvSpPr txBox="1">
            <a:spLocks/>
          </p:cNvSpPr>
          <p:nvPr/>
        </p:nvSpPr>
        <p:spPr>
          <a:xfrm>
            <a:off x="6546593" y="2527871"/>
            <a:ext cx="1960772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Estudio Económico –Financiero determina la viabilidad del proyecto</a:t>
            </a:r>
            <a:endParaRPr lang="es-ES" dirty="0">
              <a:latin typeface="Cairo" panose="020B0604020202020204" charset="-78"/>
              <a:cs typeface="Cairo" panose="020B0604020202020204" charset="-78"/>
            </a:endParaRPr>
          </a:p>
        </p:txBody>
      </p:sp>
      <p:pic>
        <p:nvPicPr>
          <p:cNvPr id="1036" name="Picture 12" descr="VIABLE Y SOSTENIBLE - Facilitamos la viabilidad de su proyecto">
            <a:extLst>
              <a:ext uri="{FF2B5EF4-FFF2-40B4-BE49-F238E27FC236}">
                <a16:creationId xmlns:a16="http://schemas.microsoft.com/office/drawing/2014/main" id="{CE9E799B-7FBD-45D7-80F4-1E08E8143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526" y="3642412"/>
            <a:ext cx="1385672" cy="126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4;p35">
            <a:extLst>
              <a:ext uri="{FF2B5EF4-FFF2-40B4-BE49-F238E27FC236}">
                <a16:creationId xmlns:a16="http://schemas.microsoft.com/office/drawing/2014/main" id="{660A185A-BB95-406A-B9A9-13E2173C6B79}"/>
              </a:ext>
            </a:extLst>
          </p:cNvPr>
          <p:cNvSpPr txBox="1">
            <a:spLocks/>
          </p:cNvSpPr>
          <p:nvPr/>
        </p:nvSpPr>
        <p:spPr>
          <a:xfrm>
            <a:off x="4305621" y="3708507"/>
            <a:ext cx="2240972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Viable desde la parte Ambiental y social promoviendo iniciativas sostenibles</a:t>
            </a:r>
            <a:endParaRPr lang="es-ES" dirty="0">
              <a:latin typeface="Cairo" panose="020B0604020202020204" charset="-78"/>
              <a:cs typeface="Cairo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8365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22;p25">
            <a:extLst>
              <a:ext uri="{FF2B5EF4-FFF2-40B4-BE49-F238E27FC236}">
                <a16:creationId xmlns:a16="http://schemas.microsoft.com/office/drawing/2014/main" id="{FCBD3251-BF29-4F16-B121-C3B659BB625C}"/>
              </a:ext>
            </a:extLst>
          </p:cNvPr>
          <p:cNvSpPr txBox="1">
            <a:spLocks noGrp="1"/>
          </p:cNvSpPr>
          <p:nvPr/>
        </p:nvSpPr>
        <p:spPr>
          <a:xfrm flipH="1">
            <a:off x="1392375" y="1025235"/>
            <a:ext cx="6262253" cy="3103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>
                <a:solidFill>
                  <a:schemeClr val="bg1"/>
                </a:solidFill>
              </a:rPr>
              <a:t>GRA</a:t>
            </a:r>
            <a:r>
              <a:rPr lang="es-CO" sz="13800" dirty="0">
                <a:solidFill>
                  <a:schemeClr val="bg1"/>
                </a:solidFill>
              </a:rPr>
              <a:t>CIAS</a:t>
            </a:r>
          </a:p>
        </p:txBody>
      </p:sp>
      <p:pic>
        <p:nvPicPr>
          <p:cNvPr id="10" name="Google Shape;703;p47">
            <a:extLst>
              <a:ext uri="{FF2B5EF4-FFF2-40B4-BE49-F238E27FC236}">
                <a16:creationId xmlns:a16="http://schemas.microsoft.com/office/drawing/2014/main" id="{235FA496-DA34-4CC0-BEDE-17835041A516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9202" t="6156" r="6981" b="10869"/>
          <a:stretch/>
        </p:blipFill>
        <p:spPr>
          <a:xfrm>
            <a:off x="7523018" y="3602182"/>
            <a:ext cx="1620982" cy="1541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6405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A60810A-665C-4FAD-9187-F4DB3B3E2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644" y="669180"/>
            <a:ext cx="6682712" cy="380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924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20;p25">
            <a:extLst>
              <a:ext uri="{FF2B5EF4-FFF2-40B4-BE49-F238E27FC236}">
                <a16:creationId xmlns:a16="http://schemas.microsoft.com/office/drawing/2014/main" id="{E515BC85-31D6-4F66-862B-A71CDF4D4FA0}"/>
              </a:ext>
            </a:extLst>
          </p:cNvPr>
          <p:cNvSpPr txBox="1">
            <a:spLocks noGrp="1"/>
          </p:cNvSpPr>
          <p:nvPr/>
        </p:nvSpPr>
        <p:spPr>
          <a:xfrm flipH="1">
            <a:off x="1440873" y="1378527"/>
            <a:ext cx="6269182" cy="31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8000" b="0" dirty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GENERALIDADES</a:t>
            </a:r>
            <a:endParaRPr sz="8000" b="0" dirty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  <p:extLst>
      <p:ext uri="{BB962C8B-B14F-4D97-AF65-F5344CB8AC3E}">
        <p14:creationId xmlns:p14="http://schemas.microsoft.com/office/powerpoint/2010/main" val="3907917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OBJETIVOS DEL </a:t>
            </a:r>
            <a:r>
              <a:rPr lang="es-CO" sz="3600" dirty="0">
                <a:solidFill>
                  <a:srgbClr val="336699"/>
                </a:solidFill>
              </a:rPr>
              <a:t>PROYECTO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0E0289D-639B-449B-B461-130C128BBD38}"/>
              </a:ext>
            </a:extLst>
          </p:cNvPr>
          <p:cNvSpPr txBox="1"/>
          <p:nvPr/>
        </p:nvSpPr>
        <p:spPr>
          <a:xfrm>
            <a:off x="570683" y="1792289"/>
            <a:ext cx="67779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algn="just"/>
            <a:r>
              <a:rPr lang="es-CO" sz="1600" dirty="0">
                <a:solidFill>
                  <a:schemeClr val="dk1"/>
                </a:solidFill>
                <a:latin typeface="Cairo" panose="020B0604020202020204" charset="-78"/>
                <a:cs typeface="Cairo" panose="020B0604020202020204" charset="-78"/>
              </a:rPr>
              <a:t>Diseñar una solución de inteligencia de negocios que permita tener centralizada toda la información de los proyectos de la organización, de manera segura, brindando buena calidad de los datos.</a:t>
            </a:r>
          </a:p>
        </p:txBody>
      </p:sp>
      <p:sp>
        <p:nvSpPr>
          <p:cNvPr id="11" name="Google Shape;1065;p60">
            <a:extLst>
              <a:ext uri="{FF2B5EF4-FFF2-40B4-BE49-F238E27FC236}">
                <a16:creationId xmlns:a16="http://schemas.microsoft.com/office/drawing/2014/main" id="{F3C3B08C-FCCC-4992-9AE5-DE6AA7F47F1A}"/>
              </a:ext>
            </a:extLst>
          </p:cNvPr>
          <p:cNvSpPr/>
          <p:nvPr/>
        </p:nvSpPr>
        <p:spPr>
          <a:xfrm>
            <a:off x="2627168" y="3150819"/>
            <a:ext cx="749100" cy="7491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" name="Google Shape;1092;p60">
            <a:extLst>
              <a:ext uri="{FF2B5EF4-FFF2-40B4-BE49-F238E27FC236}">
                <a16:creationId xmlns:a16="http://schemas.microsoft.com/office/drawing/2014/main" id="{8C92E6BD-8194-4A43-BA3B-5C3F974A51AD}"/>
              </a:ext>
            </a:extLst>
          </p:cNvPr>
          <p:cNvGrpSpPr/>
          <p:nvPr/>
        </p:nvGrpSpPr>
        <p:grpSpPr>
          <a:xfrm>
            <a:off x="2827986" y="3340182"/>
            <a:ext cx="347463" cy="347477"/>
            <a:chOff x="-62516625" y="2297875"/>
            <a:chExt cx="315875" cy="317650"/>
          </a:xfrm>
        </p:grpSpPr>
        <p:sp>
          <p:nvSpPr>
            <p:cNvPr id="13" name="Google Shape;1093;p60">
              <a:extLst>
                <a:ext uri="{FF2B5EF4-FFF2-40B4-BE49-F238E27FC236}">
                  <a16:creationId xmlns:a16="http://schemas.microsoft.com/office/drawing/2014/main" id="{D609EC80-68A2-4602-AEBA-503CDBE1B899}"/>
                </a:ext>
              </a:extLst>
            </p:cNvPr>
            <p:cNvSpPr/>
            <p:nvPr/>
          </p:nvSpPr>
          <p:spPr>
            <a:xfrm>
              <a:off x="-62516625" y="2297875"/>
              <a:ext cx="315875" cy="317650"/>
            </a:xfrm>
            <a:custGeom>
              <a:avLst/>
              <a:gdLst/>
              <a:ahLst/>
              <a:cxnLst/>
              <a:rect l="l" t="t" r="r" b="b"/>
              <a:pathLst>
                <a:path w="12635" h="12706" extrusionOk="0">
                  <a:moveTo>
                    <a:pt x="4632" y="3309"/>
                  </a:moveTo>
                  <a:cubicBezTo>
                    <a:pt x="5388" y="3309"/>
                    <a:pt x="6018" y="3939"/>
                    <a:pt x="6018" y="4695"/>
                  </a:cubicBezTo>
                  <a:cubicBezTo>
                    <a:pt x="6018" y="4916"/>
                    <a:pt x="5924" y="5168"/>
                    <a:pt x="5829" y="5388"/>
                  </a:cubicBezTo>
                  <a:lnTo>
                    <a:pt x="5357" y="5861"/>
                  </a:lnTo>
                  <a:cubicBezTo>
                    <a:pt x="5136" y="5987"/>
                    <a:pt x="4916" y="6081"/>
                    <a:pt x="4632" y="6081"/>
                  </a:cubicBezTo>
                  <a:cubicBezTo>
                    <a:pt x="3876" y="6081"/>
                    <a:pt x="3246" y="5451"/>
                    <a:pt x="3246" y="4695"/>
                  </a:cubicBezTo>
                  <a:cubicBezTo>
                    <a:pt x="3246" y="3939"/>
                    <a:pt x="3876" y="3309"/>
                    <a:pt x="4632" y="3309"/>
                  </a:cubicBezTo>
                  <a:close/>
                  <a:moveTo>
                    <a:pt x="4632" y="820"/>
                  </a:moveTo>
                  <a:cubicBezTo>
                    <a:pt x="6617" y="820"/>
                    <a:pt x="8287" y="2364"/>
                    <a:pt x="8444" y="4285"/>
                  </a:cubicBezTo>
                  <a:lnTo>
                    <a:pt x="8444" y="4412"/>
                  </a:lnTo>
                  <a:cubicBezTo>
                    <a:pt x="7877" y="4412"/>
                    <a:pt x="7310" y="4538"/>
                    <a:pt x="6806" y="4758"/>
                  </a:cubicBezTo>
                  <a:lnTo>
                    <a:pt x="6806" y="4695"/>
                  </a:lnTo>
                  <a:cubicBezTo>
                    <a:pt x="6806" y="3466"/>
                    <a:pt x="5829" y="2490"/>
                    <a:pt x="4601" y="2490"/>
                  </a:cubicBezTo>
                  <a:cubicBezTo>
                    <a:pt x="3372" y="2490"/>
                    <a:pt x="2395" y="3466"/>
                    <a:pt x="2395" y="4695"/>
                  </a:cubicBezTo>
                  <a:cubicBezTo>
                    <a:pt x="2395" y="5924"/>
                    <a:pt x="3372" y="6900"/>
                    <a:pt x="4601" y="6900"/>
                  </a:cubicBezTo>
                  <a:lnTo>
                    <a:pt x="4664" y="6900"/>
                  </a:lnTo>
                  <a:cubicBezTo>
                    <a:pt x="4443" y="7404"/>
                    <a:pt x="4317" y="7972"/>
                    <a:pt x="4317" y="8539"/>
                  </a:cubicBezTo>
                  <a:cubicBezTo>
                    <a:pt x="4317" y="9421"/>
                    <a:pt x="4601" y="10240"/>
                    <a:pt x="5073" y="10902"/>
                  </a:cubicBezTo>
                  <a:lnTo>
                    <a:pt x="4601" y="11532"/>
                  </a:lnTo>
                  <a:lnTo>
                    <a:pt x="1513" y="7026"/>
                  </a:lnTo>
                  <a:cubicBezTo>
                    <a:pt x="1009" y="6333"/>
                    <a:pt x="725" y="5546"/>
                    <a:pt x="725" y="4695"/>
                  </a:cubicBezTo>
                  <a:cubicBezTo>
                    <a:pt x="788" y="2553"/>
                    <a:pt x="2521" y="820"/>
                    <a:pt x="4632" y="820"/>
                  </a:cubicBezTo>
                  <a:close/>
                  <a:moveTo>
                    <a:pt x="8507" y="5231"/>
                  </a:moveTo>
                  <a:cubicBezTo>
                    <a:pt x="10334" y="5231"/>
                    <a:pt x="11815" y="6743"/>
                    <a:pt x="11815" y="8539"/>
                  </a:cubicBezTo>
                  <a:cubicBezTo>
                    <a:pt x="11815" y="10366"/>
                    <a:pt x="10303" y="11847"/>
                    <a:pt x="8507" y="11847"/>
                  </a:cubicBezTo>
                  <a:cubicBezTo>
                    <a:pt x="6680" y="11847"/>
                    <a:pt x="5199" y="10366"/>
                    <a:pt x="5199" y="8539"/>
                  </a:cubicBezTo>
                  <a:cubicBezTo>
                    <a:pt x="5199" y="6743"/>
                    <a:pt x="6680" y="5231"/>
                    <a:pt x="8507" y="5231"/>
                  </a:cubicBezTo>
                  <a:close/>
                  <a:moveTo>
                    <a:pt x="4664" y="1"/>
                  </a:moveTo>
                  <a:cubicBezTo>
                    <a:pt x="2080" y="1"/>
                    <a:pt x="1" y="2080"/>
                    <a:pt x="1" y="4695"/>
                  </a:cubicBezTo>
                  <a:cubicBezTo>
                    <a:pt x="1" y="5703"/>
                    <a:pt x="316" y="6711"/>
                    <a:pt x="946" y="7499"/>
                  </a:cubicBezTo>
                  <a:lnTo>
                    <a:pt x="4317" y="12540"/>
                  </a:lnTo>
                  <a:cubicBezTo>
                    <a:pt x="4396" y="12650"/>
                    <a:pt x="4522" y="12705"/>
                    <a:pt x="4648" y="12705"/>
                  </a:cubicBezTo>
                  <a:cubicBezTo>
                    <a:pt x="4774" y="12705"/>
                    <a:pt x="4900" y="12650"/>
                    <a:pt x="4979" y="12540"/>
                  </a:cubicBezTo>
                  <a:lnTo>
                    <a:pt x="5672" y="11532"/>
                  </a:lnTo>
                  <a:cubicBezTo>
                    <a:pt x="6396" y="12256"/>
                    <a:pt x="7404" y="12697"/>
                    <a:pt x="8507" y="12697"/>
                  </a:cubicBezTo>
                  <a:cubicBezTo>
                    <a:pt x="10776" y="12697"/>
                    <a:pt x="12634" y="10838"/>
                    <a:pt x="12634" y="8539"/>
                  </a:cubicBezTo>
                  <a:cubicBezTo>
                    <a:pt x="12634" y="6554"/>
                    <a:pt x="11217" y="4884"/>
                    <a:pt x="9326" y="4506"/>
                  </a:cubicBezTo>
                  <a:lnTo>
                    <a:pt x="9326" y="4222"/>
                  </a:lnTo>
                  <a:cubicBezTo>
                    <a:pt x="9074" y="1891"/>
                    <a:pt x="7121" y="1"/>
                    <a:pt x="4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094;p60">
              <a:extLst>
                <a:ext uri="{FF2B5EF4-FFF2-40B4-BE49-F238E27FC236}">
                  <a16:creationId xmlns:a16="http://schemas.microsoft.com/office/drawing/2014/main" id="{40B70C0E-90A8-488C-A5D7-655394FFE09A}"/>
                </a:ext>
              </a:extLst>
            </p:cNvPr>
            <p:cNvSpPr/>
            <p:nvPr/>
          </p:nvSpPr>
          <p:spPr>
            <a:xfrm>
              <a:off x="-62335475" y="2438075"/>
              <a:ext cx="62250" cy="145750"/>
            </a:xfrm>
            <a:custGeom>
              <a:avLst/>
              <a:gdLst/>
              <a:ahLst/>
              <a:cxnLst/>
              <a:rect l="l" t="t" r="r" b="b"/>
              <a:pathLst>
                <a:path w="2490" h="5830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3"/>
                    <a:pt x="537" y="2931"/>
                    <a:pt x="978" y="3246"/>
                  </a:cubicBezTo>
                  <a:cubicBezTo>
                    <a:pt x="1293" y="3498"/>
                    <a:pt x="1639" y="3718"/>
                    <a:pt x="1639" y="3970"/>
                  </a:cubicBezTo>
                  <a:cubicBezTo>
                    <a:pt x="1671" y="4191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09" y="5829"/>
                    <a:pt x="1261" y="5829"/>
                  </a:cubicBezTo>
                  <a:cubicBezTo>
                    <a:pt x="1482" y="5829"/>
                    <a:pt x="1639" y="5609"/>
                    <a:pt x="1639" y="5420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9"/>
                    <a:pt x="1923" y="2899"/>
                    <a:pt x="1482" y="2584"/>
                  </a:cubicBezTo>
                  <a:cubicBezTo>
                    <a:pt x="1167" y="2364"/>
                    <a:pt x="820" y="2112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2"/>
                    <a:pt x="1860" y="2301"/>
                    <a:pt x="2049" y="2301"/>
                  </a:cubicBezTo>
                  <a:cubicBezTo>
                    <a:pt x="2269" y="2301"/>
                    <a:pt x="2490" y="2112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5" name="Google Shape;732;p46">
            <a:extLst>
              <a:ext uri="{FF2B5EF4-FFF2-40B4-BE49-F238E27FC236}">
                <a16:creationId xmlns:a16="http://schemas.microsoft.com/office/drawing/2014/main" id="{01A5C435-A836-4FB8-852E-F14473611453}"/>
              </a:ext>
            </a:extLst>
          </p:cNvPr>
          <p:cNvSpPr/>
          <p:nvPr/>
        </p:nvSpPr>
        <p:spPr>
          <a:xfrm>
            <a:off x="4013981" y="3161045"/>
            <a:ext cx="731400" cy="7314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6" name="Google Shape;763;p46">
            <a:extLst>
              <a:ext uri="{FF2B5EF4-FFF2-40B4-BE49-F238E27FC236}">
                <a16:creationId xmlns:a16="http://schemas.microsoft.com/office/drawing/2014/main" id="{1E6F90A3-EBAB-400E-BD60-224DFDC76168}"/>
              </a:ext>
            </a:extLst>
          </p:cNvPr>
          <p:cNvGrpSpPr/>
          <p:nvPr/>
        </p:nvGrpSpPr>
        <p:grpSpPr>
          <a:xfrm>
            <a:off x="4230886" y="3356698"/>
            <a:ext cx="281637" cy="301747"/>
            <a:chOff x="5421475" y="1945825"/>
            <a:chExt cx="278050" cy="296150"/>
          </a:xfrm>
        </p:grpSpPr>
        <p:sp>
          <p:nvSpPr>
            <p:cNvPr id="17" name="Google Shape;764;p46">
              <a:extLst>
                <a:ext uri="{FF2B5EF4-FFF2-40B4-BE49-F238E27FC236}">
                  <a16:creationId xmlns:a16="http://schemas.microsoft.com/office/drawing/2014/main" id="{B9D8D92A-2E1C-401E-BD7A-DDB3B5155ABE}"/>
                </a:ext>
              </a:extLst>
            </p:cNvPr>
            <p:cNvSpPr/>
            <p:nvPr/>
          </p:nvSpPr>
          <p:spPr>
            <a:xfrm>
              <a:off x="5472650" y="1999375"/>
              <a:ext cx="172525" cy="242600"/>
            </a:xfrm>
            <a:custGeom>
              <a:avLst/>
              <a:gdLst/>
              <a:ahLst/>
              <a:cxnLst/>
              <a:rect l="l" t="t" r="r" b="b"/>
              <a:pathLst>
                <a:path w="6901" h="9704" extrusionOk="0">
                  <a:moveTo>
                    <a:pt x="1765" y="1355"/>
                  </a:moveTo>
                  <a:cubicBezTo>
                    <a:pt x="1986" y="1355"/>
                    <a:pt x="2143" y="1513"/>
                    <a:pt x="2143" y="1702"/>
                  </a:cubicBezTo>
                  <a:lnTo>
                    <a:pt x="2143" y="2048"/>
                  </a:lnTo>
                  <a:lnTo>
                    <a:pt x="1765" y="2048"/>
                  </a:lnTo>
                  <a:cubicBezTo>
                    <a:pt x="1671" y="2048"/>
                    <a:pt x="1545" y="2048"/>
                    <a:pt x="1419" y="2111"/>
                  </a:cubicBezTo>
                  <a:lnTo>
                    <a:pt x="1419" y="1702"/>
                  </a:lnTo>
                  <a:cubicBezTo>
                    <a:pt x="1419" y="1513"/>
                    <a:pt x="1576" y="1355"/>
                    <a:pt x="1765" y="1355"/>
                  </a:cubicBezTo>
                  <a:close/>
                  <a:moveTo>
                    <a:pt x="3151" y="631"/>
                  </a:moveTo>
                  <a:cubicBezTo>
                    <a:pt x="3341" y="631"/>
                    <a:pt x="3498" y="788"/>
                    <a:pt x="3498" y="1009"/>
                  </a:cubicBezTo>
                  <a:lnTo>
                    <a:pt x="3498" y="2111"/>
                  </a:lnTo>
                  <a:cubicBezTo>
                    <a:pt x="3404" y="2048"/>
                    <a:pt x="3277" y="2017"/>
                    <a:pt x="3151" y="2017"/>
                  </a:cubicBezTo>
                  <a:lnTo>
                    <a:pt x="2805" y="2017"/>
                  </a:lnTo>
                  <a:lnTo>
                    <a:pt x="2805" y="1009"/>
                  </a:lnTo>
                  <a:cubicBezTo>
                    <a:pt x="2805" y="788"/>
                    <a:pt x="2962" y="631"/>
                    <a:pt x="3151" y="631"/>
                  </a:cubicBezTo>
                  <a:close/>
                  <a:moveTo>
                    <a:pt x="4538" y="1355"/>
                  </a:moveTo>
                  <a:cubicBezTo>
                    <a:pt x="4727" y="1355"/>
                    <a:pt x="4884" y="1513"/>
                    <a:pt x="4884" y="1702"/>
                  </a:cubicBezTo>
                  <a:lnTo>
                    <a:pt x="4884" y="3088"/>
                  </a:lnTo>
                  <a:cubicBezTo>
                    <a:pt x="4884" y="3277"/>
                    <a:pt x="4727" y="3435"/>
                    <a:pt x="4538" y="3435"/>
                  </a:cubicBezTo>
                  <a:cubicBezTo>
                    <a:pt x="4349" y="3435"/>
                    <a:pt x="4191" y="3277"/>
                    <a:pt x="4191" y="3088"/>
                  </a:cubicBezTo>
                  <a:lnTo>
                    <a:pt x="4191" y="1702"/>
                  </a:lnTo>
                  <a:cubicBezTo>
                    <a:pt x="4191" y="1513"/>
                    <a:pt x="4349" y="1355"/>
                    <a:pt x="4538" y="1355"/>
                  </a:cubicBezTo>
                  <a:close/>
                  <a:moveTo>
                    <a:pt x="5924" y="2017"/>
                  </a:moveTo>
                  <a:cubicBezTo>
                    <a:pt x="6113" y="2017"/>
                    <a:pt x="6270" y="2174"/>
                    <a:pt x="6270" y="2363"/>
                  </a:cubicBezTo>
                  <a:lnTo>
                    <a:pt x="6270" y="3088"/>
                  </a:lnTo>
                  <a:cubicBezTo>
                    <a:pt x="6270" y="3277"/>
                    <a:pt x="6113" y="3435"/>
                    <a:pt x="5924" y="3435"/>
                  </a:cubicBezTo>
                  <a:cubicBezTo>
                    <a:pt x="5703" y="3435"/>
                    <a:pt x="5546" y="3277"/>
                    <a:pt x="5546" y="3088"/>
                  </a:cubicBezTo>
                  <a:lnTo>
                    <a:pt x="5546" y="2363"/>
                  </a:lnTo>
                  <a:cubicBezTo>
                    <a:pt x="5546" y="2174"/>
                    <a:pt x="5703" y="2017"/>
                    <a:pt x="5924" y="2017"/>
                  </a:cubicBezTo>
                  <a:close/>
                  <a:moveTo>
                    <a:pt x="3120" y="2741"/>
                  </a:moveTo>
                  <a:cubicBezTo>
                    <a:pt x="3309" y="2741"/>
                    <a:pt x="3467" y="2899"/>
                    <a:pt x="3467" y="3088"/>
                  </a:cubicBezTo>
                  <a:cubicBezTo>
                    <a:pt x="3467" y="3277"/>
                    <a:pt x="3309" y="3435"/>
                    <a:pt x="3120" y="3435"/>
                  </a:cubicBezTo>
                  <a:lnTo>
                    <a:pt x="1734" y="3435"/>
                  </a:lnTo>
                  <a:cubicBezTo>
                    <a:pt x="1545" y="3435"/>
                    <a:pt x="1387" y="3592"/>
                    <a:pt x="1387" y="3781"/>
                  </a:cubicBezTo>
                  <a:cubicBezTo>
                    <a:pt x="1387" y="4002"/>
                    <a:pt x="1545" y="4159"/>
                    <a:pt x="1734" y="4159"/>
                  </a:cubicBezTo>
                  <a:cubicBezTo>
                    <a:pt x="2679" y="4159"/>
                    <a:pt x="3467" y="4947"/>
                    <a:pt x="3467" y="5892"/>
                  </a:cubicBezTo>
                  <a:cubicBezTo>
                    <a:pt x="3467" y="6081"/>
                    <a:pt x="3624" y="6238"/>
                    <a:pt x="3845" y="6238"/>
                  </a:cubicBezTo>
                  <a:cubicBezTo>
                    <a:pt x="4034" y="6238"/>
                    <a:pt x="4191" y="6081"/>
                    <a:pt x="4191" y="5892"/>
                  </a:cubicBezTo>
                  <a:cubicBezTo>
                    <a:pt x="4191" y="5167"/>
                    <a:pt x="3876" y="4537"/>
                    <a:pt x="3435" y="4096"/>
                  </a:cubicBezTo>
                  <a:cubicBezTo>
                    <a:pt x="3593" y="4065"/>
                    <a:pt x="3750" y="4002"/>
                    <a:pt x="3876" y="3876"/>
                  </a:cubicBezTo>
                  <a:cubicBezTo>
                    <a:pt x="4065" y="4033"/>
                    <a:pt x="4317" y="4159"/>
                    <a:pt x="4569" y="4159"/>
                  </a:cubicBezTo>
                  <a:cubicBezTo>
                    <a:pt x="4853" y="4159"/>
                    <a:pt x="5073" y="4033"/>
                    <a:pt x="5294" y="3876"/>
                  </a:cubicBezTo>
                  <a:cubicBezTo>
                    <a:pt x="5483" y="4033"/>
                    <a:pt x="5703" y="4159"/>
                    <a:pt x="5987" y="4159"/>
                  </a:cubicBezTo>
                  <a:cubicBezTo>
                    <a:pt x="6113" y="4159"/>
                    <a:pt x="6239" y="4096"/>
                    <a:pt x="6333" y="4065"/>
                  </a:cubicBezTo>
                  <a:lnTo>
                    <a:pt x="6333" y="5167"/>
                  </a:lnTo>
                  <a:cubicBezTo>
                    <a:pt x="6333" y="5923"/>
                    <a:pt x="5861" y="6554"/>
                    <a:pt x="5199" y="6774"/>
                  </a:cubicBezTo>
                  <a:cubicBezTo>
                    <a:pt x="5042" y="6837"/>
                    <a:pt x="4979" y="6995"/>
                    <a:pt x="4979" y="7089"/>
                  </a:cubicBezTo>
                  <a:lnTo>
                    <a:pt x="4979" y="7562"/>
                  </a:lnTo>
                  <a:lnTo>
                    <a:pt x="2206" y="7562"/>
                  </a:lnTo>
                  <a:lnTo>
                    <a:pt x="2206" y="7089"/>
                  </a:lnTo>
                  <a:cubicBezTo>
                    <a:pt x="2206" y="6932"/>
                    <a:pt x="2143" y="6837"/>
                    <a:pt x="1986" y="6774"/>
                  </a:cubicBezTo>
                  <a:cubicBezTo>
                    <a:pt x="1261" y="6554"/>
                    <a:pt x="820" y="5892"/>
                    <a:pt x="820" y="5167"/>
                  </a:cubicBezTo>
                  <a:lnTo>
                    <a:pt x="820" y="3750"/>
                  </a:lnTo>
                  <a:lnTo>
                    <a:pt x="726" y="3750"/>
                  </a:lnTo>
                  <a:cubicBezTo>
                    <a:pt x="726" y="3151"/>
                    <a:pt x="1198" y="2741"/>
                    <a:pt x="1734" y="2741"/>
                  </a:cubicBezTo>
                  <a:close/>
                  <a:moveTo>
                    <a:pt x="5199" y="8286"/>
                  </a:moveTo>
                  <a:cubicBezTo>
                    <a:pt x="5388" y="8286"/>
                    <a:pt x="5546" y="8444"/>
                    <a:pt x="5546" y="8633"/>
                  </a:cubicBezTo>
                  <a:lnTo>
                    <a:pt x="5546" y="8979"/>
                  </a:lnTo>
                  <a:lnTo>
                    <a:pt x="1387" y="8979"/>
                  </a:lnTo>
                  <a:lnTo>
                    <a:pt x="1387" y="8633"/>
                  </a:lnTo>
                  <a:cubicBezTo>
                    <a:pt x="1387" y="8444"/>
                    <a:pt x="1545" y="8286"/>
                    <a:pt x="1734" y="8286"/>
                  </a:cubicBezTo>
                  <a:close/>
                  <a:moveTo>
                    <a:pt x="3120" y="1"/>
                  </a:moveTo>
                  <a:cubicBezTo>
                    <a:pt x="2647" y="1"/>
                    <a:pt x="2269" y="316"/>
                    <a:pt x="2143" y="757"/>
                  </a:cubicBezTo>
                  <a:cubicBezTo>
                    <a:pt x="2017" y="725"/>
                    <a:pt x="1891" y="694"/>
                    <a:pt x="1734" y="694"/>
                  </a:cubicBezTo>
                  <a:cubicBezTo>
                    <a:pt x="1167" y="694"/>
                    <a:pt x="726" y="1166"/>
                    <a:pt x="726" y="1702"/>
                  </a:cubicBezTo>
                  <a:lnTo>
                    <a:pt x="726" y="2426"/>
                  </a:lnTo>
                  <a:cubicBezTo>
                    <a:pt x="285" y="2678"/>
                    <a:pt x="1" y="3214"/>
                    <a:pt x="1" y="3750"/>
                  </a:cubicBezTo>
                  <a:lnTo>
                    <a:pt x="1" y="5136"/>
                  </a:lnTo>
                  <a:cubicBezTo>
                    <a:pt x="1" y="6081"/>
                    <a:pt x="568" y="6932"/>
                    <a:pt x="1387" y="7341"/>
                  </a:cubicBezTo>
                  <a:lnTo>
                    <a:pt x="1387" y="7656"/>
                  </a:lnTo>
                  <a:cubicBezTo>
                    <a:pt x="1009" y="7814"/>
                    <a:pt x="694" y="8160"/>
                    <a:pt x="694" y="8633"/>
                  </a:cubicBezTo>
                  <a:lnTo>
                    <a:pt x="694" y="9357"/>
                  </a:lnTo>
                  <a:cubicBezTo>
                    <a:pt x="694" y="9546"/>
                    <a:pt x="852" y="9704"/>
                    <a:pt x="1041" y="9704"/>
                  </a:cubicBezTo>
                  <a:lnTo>
                    <a:pt x="5892" y="9704"/>
                  </a:lnTo>
                  <a:cubicBezTo>
                    <a:pt x="6081" y="9704"/>
                    <a:pt x="6239" y="9546"/>
                    <a:pt x="6239" y="9357"/>
                  </a:cubicBezTo>
                  <a:lnTo>
                    <a:pt x="6239" y="8633"/>
                  </a:lnTo>
                  <a:cubicBezTo>
                    <a:pt x="6239" y="8192"/>
                    <a:pt x="5955" y="7814"/>
                    <a:pt x="5514" y="7656"/>
                  </a:cubicBezTo>
                  <a:lnTo>
                    <a:pt x="5514" y="7341"/>
                  </a:lnTo>
                  <a:cubicBezTo>
                    <a:pt x="6365" y="6932"/>
                    <a:pt x="6901" y="6081"/>
                    <a:pt x="6901" y="5136"/>
                  </a:cubicBezTo>
                  <a:lnTo>
                    <a:pt x="6901" y="2363"/>
                  </a:lnTo>
                  <a:cubicBezTo>
                    <a:pt x="6901" y="1796"/>
                    <a:pt x="6428" y="1355"/>
                    <a:pt x="5892" y="1355"/>
                  </a:cubicBezTo>
                  <a:cubicBezTo>
                    <a:pt x="5766" y="1355"/>
                    <a:pt x="5609" y="1387"/>
                    <a:pt x="5483" y="1418"/>
                  </a:cubicBezTo>
                  <a:cubicBezTo>
                    <a:pt x="5357" y="1009"/>
                    <a:pt x="4979" y="694"/>
                    <a:pt x="4506" y="694"/>
                  </a:cubicBezTo>
                  <a:cubicBezTo>
                    <a:pt x="4380" y="694"/>
                    <a:pt x="4223" y="725"/>
                    <a:pt x="4097" y="757"/>
                  </a:cubicBezTo>
                  <a:cubicBezTo>
                    <a:pt x="4002" y="316"/>
                    <a:pt x="3593" y="1"/>
                    <a:pt x="3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765;p46">
              <a:extLst>
                <a:ext uri="{FF2B5EF4-FFF2-40B4-BE49-F238E27FC236}">
                  <a16:creationId xmlns:a16="http://schemas.microsoft.com/office/drawing/2014/main" id="{D28418F7-67FE-4FBA-811F-5AA03DBE9917}"/>
                </a:ext>
              </a:extLst>
            </p:cNvPr>
            <p:cNvSpPr/>
            <p:nvPr/>
          </p:nvSpPr>
          <p:spPr>
            <a:xfrm>
              <a:off x="5559300" y="1945825"/>
              <a:ext cx="18150" cy="44125"/>
            </a:xfrm>
            <a:custGeom>
              <a:avLst/>
              <a:gdLst/>
              <a:ahLst/>
              <a:cxnLst/>
              <a:rect l="l" t="t" r="r" b="b"/>
              <a:pathLst>
                <a:path w="726" h="176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18"/>
                  </a:lnTo>
                  <a:cubicBezTo>
                    <a:pt x="1" y="1607"/>
                    <a:pt x="158" y="1764"/>
                    <a:pt x="379" y="1764"/>
                  </a:cubicBezTo>
                  <a:cubicBezTo>
                    <a:pt x="568" y="1764"/>
                    <a:pt x="725" y="1607"/>
                    <a:pt x="725" y="1418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766;p46">
              <a:extLst>
                <a:ext uri="{FF2B5EF4-FFF2-40B4-BE49-F238E27FC236}">
                  <a16:creationId xmlns:a16="http://schemas.microsoft.com/office/drawing/2014/main" id="{B51940BA-32FA-42F3-AB7A-EFECED4FD59D}"/>
                </a:ext>
              </a:extLst>
            </p:cNvPr>
            <p:cNvSpPr/>
            <p:nvPr/>
          </p:nvSpPr>
          <p:spPr>
            <a:xfrm>
              <a:off x="5611275" y="19639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76" y="1"/>
                  </a:moveTo>
                  <a:cubicBezTo>
                    <a:pt x="985" y="1"/>
                    <a:pt x="899" y="32"/>
                    <a:pt x="851" y="95"/>
                  </a:cubicBezTo>
                  <a:lnTo>
                    <a:pt x="127" y="788"/>
                  </a:lnTo>
                  <a:cubicBezTo>
                    <a:pt x="1" y="914"/>
                    <a:pt x="1" y="1166"/>
                    <a:pt x="127" y="1261"/>
                  </a:cubicBezTo>
                  <a:cubicBezTo>
                    <a:pt x="190" y="1340"/>
                    <a:pt x="284" y="1379"/>
                    <a:pt x="375" y="1379"/>
                  </a:cubicBezTo>
                  <a:cubicBezTo>
                    <a:pt x="466" y="1379"/>
                    <a:pt x="552" y="1340"/>
                    <a:pt x="599" y="1261"/>
                  </a:cubicBezTo>
                  <a:lnTo>
                    <a:pt x="1324" y="568"/>
                  </a:lnTo>
                  <a:cubicBezTo>
                    <a:pt x="1419" y="442"/>
                    <a:pt x="1419" y="221"/>
                    <a:pt x="1324" y="95"/>
                  </a:cubicBezTo>
                  <a:cubicBezTo>
                    <a:pt x="1261" y="32"/>
                    <a:pt x="1167" y="1"/>
                    <a:pt x="10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767;p46">
              <a:extLst>
                <a:ext uri="{FF2B5EF4-FFF2-40B4-BE49-F238E27FC236}">
                  <a16:creationId xmlns:a16="http://schemas.microsoft.com/office/drawing/2014/main" id="{AAA88A3C-7541-41AF-A5CF-7F753717D66A}"/>
                </a:ext>
              </a:extLst>
            </p:cNvPr>
            <p:cNvSpPr/>
            <p:nvPr/>
          </p:nvSpPr>
          <p:spPr>
            <a:xfrm>
              <a:off x="5664050" y="2067900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768;p46">
              <a:extLst>
                <a:ext uri="{FF2B5EF4-FFF2-40B4-BE49-F238E27FC236}">
                  <a16:creationId xmlns:a16="http://schemas.microsoft.com/office/drawing/2014/main" id="{A3778569-B01B-4EAB-AE04-78568A4C55D8}"/>
                </a:ext>
              </a:extLst>
            </p:cNvPr>
            <p:cNvSpPr/>
            <p:nvPr/>
          </p:nvSpPr>
          <p:spPr>
            <a:xfrm>
              <a:off x="5421475" y="2067900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769;p46">
              <a:extLst>
                <a:ext uri="{FF2B5EF4-FFF2-40B4-BE49-F238E27FC236}">
                  <a16:creationId xmlns:a16="http://schemas.microsoft.com/office/drawing/2014/main" id="{C8D4697B-0297-465F-BC32-0799AB591B45}"/>
                </a:ext>
              </a:extLst>
            </p:cNvPr>
            <p:cNvSpPr/>
            <p:nvPr/>
          </p:nvSpPr>
          <p:spPr>
            <a:xfrm>
              <a:off x="5490000" y="1963925"/>
              <a:ext cx="35450" cy="33900"/>
            </a:xfrm>
            <a:custGeom>
              <a:avLst/>
              <a:gdLst/>
              <a:ahLst/>
              <a:cxnLst/>
              <a:rect l="l" t="t" r="r" b="b"/>
              <a:pathLst>
                <a:path w="1418" h="1356" extrusionOk="0">
                  <a:moveTo>
                    <a:pt x="343" y="1"/>
                  </a:moveTo>
                  <a:cubicBezTo>
                    <a:pt x="252" y="1"/>
                    <a:pt x="158" y="32"/>
                    <a:pt x="95" y="95"/>
                  </a:cubicBezTo>
                  <a:cubicBezTo>
                    <a:pt x="0" y="221"/>
                    <a:pt x="0" y="442"/>
                    <a:pt x="95" y="568"/>
                  </a:cubicBezTo>
                  <a:lnTo>
                    <a:pt x="819" y="1261"/>
                  </a:lnTo>
                  <a:cubicBezTo>
                    <a:pt x="866" y="1324"/>
                    <a:pt x="953" y="1356"/>
                    <a:pt x="1044" y="1356"/>
                  </a:cubicBezTo>
                  <a:cubicBezTo>
                    <a:pt x="1134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67" y="95"/>
                  </a:lnTo>
                  <a:cubicBezTo>
                    <a:pt x="520" y="32"/>
                    <a:pt x="433" y="1"/>
                    <a:pt x="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770;p46">
              <a:extLst>
                <a:ext uri="{FF2B5EF4-FFF2-40B4-BE49-F238E27FC236}">
                  <a16:creationId xmlns:a16="http://schemas.microsoft.com/office/drawing/2014/main" id="{FD1C3E06-D320-4D74-8E84-C7B3D5198E3A}"/>
                </a:ext>
              </a:extLst>
            </p:cNvPr>
            <p:cNvSpPr/>
            <p:nvPr/>
          </p:nvSpPr>
          <p:spPr>
            <a:xfrm>
              <a:off x="5437225" y="1997650"/>
              <a:ext cx="37825" cy="26325"/>
            </a:xfrm>
            <a:custGeom>
              <a:avLst/>
              <a:gdLst/>
              <a:ahLst/>
              <a:cxnLst/>
              <a:rect l="l" t="t" r="r" b="b"/>
              <a:pathLst>
                <a:path w="1513" h="1053" extrusionOk="0">
                  <a:moveTo>
                    <a:pt x="422" y="0"/>
                  </a:moveTo>
                  <a:cubicBezTo>
                    <a:pt x="285" y="0"/>
                    <a:pt x="140" y="81"/>
                    <a:pt x="95" y="196"/>
                  </a:cubicBezTo>
                  <a:cubicBezTo>
                    <a:pt x="0" y="353"/>
                    <a:pt x="95" y="574"/>
                    <a:pt x="252" y="668"/>
                  </a:cubicBezTo>
                  <a:lnTo>
                    <a:pt x="945" y="1015"/>
                  </a:lnTo>
                  <a:cubicBezTo>
                    <a:pt x="989" y="1041"/>
                    <a:pt x="1039" y="1052"/>
                    <a:pt x="1091" y="1052"/>
                  </a:cubicBezTo>
                  <a:cubicBezTo>
                    <a:pt x="1227" y="1052"/>
                    <a:pt x="1372" y="971"/>
                    <a:pt x="1418" y="857"/>
                  </a:cubicBezTo>
                  <a:cubicBezTo>
                    <a:pt x="1512" y="700"/>
                    <a:pt x="1418" y="479"/>
                    <a:pt x="1260" y="385"/>
                  </a:cubicBezTo>
                  <a:lnTo>
                    <a:pt x="567" y="38"/>
                  </a:lnTo>
                  <a:cubicBezTo>
                    <a:pt x="524" y="12"/>
                    <a:pt x="473" y="0"/>
                    <a:pt x="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771;p46">
              <a:extLst>
                <a:ext uri="{FF2B5EF4-FFF2-40B4-BE49-F238E27FC236}">
                  <a16:creationId xmlns:a16="http://schemas.microsoft.com/office/drawing/2014/main" id="{8DAFD9A9-ACB5-401D-B06B-6AC773A7785F}"/>
                </a:ext>
              </a:extLst>
            </p:cNvPr>
            <p:cNvSpPr/>
            <p:nvPr/>
          </p:nvSpPr>
          <p:spPr>
            <a:xfrm>
              <a:off x="5645150" y="1998300"/>
              <a:ext cx="37825" cy="26900"/>
            </a:xfrm>
            <a:custGeom>
              <a:avLst/>
              <a:gdLst/>
              <a:ahLst/>
              <a:cxnLst/>
              <a:rect l="l" t="t" r="r" b="b"/>
              <a:pathLst>
                <a:path w="1513" h="1076" extrusionOk="0">
                  <a:moveTo>
                    <a:pt x="1098" y="0"/>
                  </a:moveTo>
                  <a:cubicBezTo>
                    <a:pt x="1046" y="0"/>
                    <a:pt x="994" y="14"/>
                    <a:pt x="946" y="44"/>
                  </a:cubicBezTo>
                  <a:lnTo>
                    <a:pt x="253" y="422"/>
                  </a:lnTo>
                  <a:cubicBezTo>
                    <a:pt x="95" y="485"/>
                    <a:pt x="1" y="674"/>
                    <a:pt x="95" y="894"/>
                  </a:cubicBezTo>
                  <a:cubicBezTo>
                    <a:pt x="142" y="1011"/>
                    <a:pt x="258" y="1076"/>
                    <a:pt x="405" y="1076"/>
                  </a:cubicBezTo>
                  <a:cubicBezTo>
                    <a:pt x="456" y="1076"/>
                    <a:pt x="511" y="1068"/>
                    <a:pt x="568" y="1052"/>
                  </a:cubicBezTo>
                  <a:lnTo>
                    <a:pt x="1261" y="674"/>
                  </a:lnTo>
                  <a:cubicBezTo>
                    <a:pt x="1418" y="611"/>
                    <a:pt x="1513" y="422"/>
                    <a:pt x="1418" y="201"/>
                  </a:cubicBezTo>
                  <a:cubicBezTo>
                    <a:pt x="1331" y="71"/>
                    <a:pt x="1214" y="0"/>
                    <a:pt x="1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" name="Google Shape;733;p46">
            <a:extLst>
              <a:ext uri="{FF2B5EF4-FFF2-40B4-BE49-F238E27FC236}">
                <a16:creationId xmlns:a16="http://schemas.microsoft.com/office/drawing/2014/main" id="{B3B43C7C-68E0-4368-85FE-F59AAF8439D5}"/>
              </a:ext>
            </a:extLst>
          </p:cNvPr>
          <p:cNvSpPr/>
          <p:nvPr/>
        </p:nvSpPr>
        <p:spPr>
          <a:xfrm>
            <a:off x="7108702" y="3150486"/>
            <a:ext cx="731400" cy="7314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6" name="Google Shape;754;p46">
            <a:extLst>
              <a:ext uri="{FF2B5EF4-FFF2-40B4-BE49-F238E27FC236}">
                <a16:creationId xmlns:a16="http://schemas.microsoft.com/office/drawing/2014/main" id="{7CC82AA7-14E2-4A0D-9BF4-3FCB758FA04A}"/>
              </a:ext>
            </a:extLst>
          </p:cNvPr>
          <p:cNvGrpSpPr/>
          <p:nvPr/>
        </p:nvGrpSpPr>
        <p:grpSpPr>
          <a:xfrm>
            <a:off x="7348671" y="3365916"/>
            <a:ext cx="251461" cy="301763"/>
            <a:chOff x="-60597975" y="1939525"/>
            <a:chExt cx="267825" cy="315850"/>
          </a:xfrm>
        </p:grpSpPr>
        <p:sp>
          <p:nvSpPr>
            <p:cNvPr id="27" name="Google Shape;755;p46">
              <a:extLst>
                <a:ext uri="{FF2B5EF4-FFF2-40B4-BE49-F238E27FC236}">
                  <a16:creationId xmlns:a16="http://schemas.microsoft.com/office/drawing/2014/main" id="{B0BCEC5E-C1EC-486C-9E58-7C966A996231}"/>
                </a:ext>
              </a:extLst>
            </p:cNvPr>
            <p:cNvSpPr/>
            <p:nvPr/>
          </p:nvSpPr>
          <p:spPr>
            <a:xfrm>
              <a:off x="-60597975" y="1939525"/>
              <a:ext cx="267825" cy="315850"/>
            </a:xfrm>
            <a:custGeom>
              <a:avLst/>
              <a:gdLst/>
              <a:ahLst/>
              <a:cxnLst/>
              <a:rect l="l" t="t" r="r" b="b"/>
              <a:pathLst>
                <a:path w="10713" h="12634" extrusionOk="0">
                  <a:moveTo>
                    <a:pt x="7436" y="788"/>
                  </a:moveTo>
                  <a:lnTo>
                    <a:pt x="7436" y="1859"/>
                  </a:lnTo>
                  <a:cubicBezTo>
                    <a:pt x="7310" y="1733"/>
                    <a:pt x="7247" y="1607"/>
                    <a:pt x="6995" y="1607"/>
                  </a:cubicBezTo>
                  <a:cubicBezTo>
                    <a:pt x="6806" y="1607"/>
                    <a:pt x="6743" y="1733"/>
                    <a:pt x="6617" y="1859"/>
                  </a:cubicBezTo>
                  <a:lnTo>
                    <a:pt x="6617" y="788"/>
                  </a:lnTo>
                  <a:close/>
                  <a:moveTo>
                    <a:pt x="9515" y="788"/>
                  </a:moveTo>
                  <a:cubicBezTo>
                    <a:pt x="9767" y="788"/>
                    <a:pt x="9925" y="977"/>
                    <a:pt x="9925" y="1197"/>
                  </a:cubicBezTo>
                  <a:lnTo>
                    <a:pt x="9925" y="4222"/>
                  </a:lnTo>
                  <a:lnTo>
                    <a:pt x="2490" y="4222"/>
                  </a:lnTo>
                  <a:lnTo>
                    <a:pt x="2490" y="788"/>
                  </a:lnTo>
                  <a:lnTo>
                    <a:pt x="5798" y="788"/>
                  </a:lnTo>
                  <a:lnTo>
                    <a:pt x="5798" y="2867"/>
                  </a:lnTo>
                  <a:cubicBezTo>
                    <a:pt x="5798" y="3119"/>
                    <a:pt x="5980" y="3287"/>
                    <a:pt x="6185" y="3287"/>
                  </a:cubicBezTo>
                  <a:cubicBezTo>
                    <a:pt x="6288" y="3287"/>
                    <a:pt x="6396" y="3245"/>
                    <a:pt x="6491" y="3151"/>
                  </a:cubicBezTo>
                  <a:lnTo>
                    <a:pt x="7058" y="2615"/>
                  </a:lnTo>
                  <a:lnTo>
                    <a:pt x="7594" y="3151"/>
                  </a:lnTo>
                  <a:cubicBezTo>
                    <a:pt x="7688" y="3245"/>
                    <a:pt x="7800" y="3287"/>
                    <a:pt x="7907" y="3287"/>
                  </a:cubicBezTo>
                  <a:cubicBezTo>
                    <a:pt x="8122" y="3287"/>
                    <a:pt x="8318" y="3119"/>
                    <a:pt x="8318" y="2867"/>
                  </a:cubicBezTo>
                  <a:lnTo>
                    <a:pt x="8318" y="788"/>
                  </a:lnTo>
                  <a:close/>
                  <a:moveTo>
                    <a:pt x="9925" y="5041"/>
                  </a:moveTo>
                  <a:lnTo>
                    <a:pt x="9925" y="8349"/>
                  </a:lnTo>
                  <a:lnTo>
                    <a:pt x="2490" y="8349"/>
                  </a:lnTo>
                  <a:lnTo>
                    <a:pt x="2490" y="5041"/>
                  </a:lnTo>
                  <a:close/>
                  <a:moveTo>
                    <a:pt x="9925" y="9168"/>
                  </a:moveTo>
                  <a:lnTo>
                    <a:pt x="9925" y="11373"/>
                  </a:lnTo>
                  <a:cubicBezTo>
                    <a:pt x="9925" y="11625"/>
                    <a:pt x="9736" y="11783"/>
                    <a:pt x="9515" y="11783"/>
                  </a:cubicBezTo>
                  <a:lnTo>
                    <a:pt x="2490" y="11783"/>
                  </a:lnTo>
                  <a:lnTo>
                    <a:pt x="2490" y="9168"/>
                  </a:lnTo>
                  <a:close/>
                  <a:moveTo>
                    <a:pt x="1639" y="788"/>
                  </a:moveTo>
                  <a:lnTo>
                    <a:pt x="1639" y="11814"/>
                  </a:lnTo>
                  <a:lnTo>
                    <a:pt x="820" y="11814"/>
                  </a:lnTo>
                  <a:lnTo>
                    <a:pt x="820" y="788"/>
                  </a:lnTo>
                  <a:close/>
                  <a:moveTo>
                    <a:pt x="379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12256"/>
                  </a:lnTo>
                  <a:cubicBezTo>
                    <a:pt x="1" y="12445"/>
                    <a:pt x="190" y="12634"/>
                    <a:pt x="379" y="12634"/>
                  </a:cubicBezTo>
                  <a:lnTo>
                    <a:pt x="9484" y="12634"/>
                  </a:lnTo>
                  <a:cubicBezTo>
                    <a:pt x="10146" y="12634"/>
                    <a:pt x="10713" y="12098"/>
                    <a:pt x="10713" y="11436"/>
                  </a:cubicBezTo>
                  <a:lnTo>
                    <a:pt x="10713" y="1229"/>
                  </a:lnTo>
                  <a:cubicBezTo>
                    <a:pt x="10713" y="567"/>
                    <a:pt x="10177" y="0"/>
                    <a:pt x="94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756;p46">
              <a:extLst>
                <a:ext uri="{FF2B5EF4-FFF2-40B4-BE49-F238E27FC236}">
                  <a16:creationId xmlns:a16="http://schemas.microsoft.com/office/drawing/2014/main" id="{463B5CE2-48E4-48B6-801A-FA1A6E71FAA9}"/>
                </a:ext>
              </a:extLst>
            </p:cNvPr>
            <p:cNvSpPr/>
            <p:nvPr/>
          </p:nvSpPr>
          <p:spPr>
            <a:xfrm>
              <a:off x="-60494775" y="2097050"/>
              <a:ext cx="103175" cy="20500"/>
            </a:xfrm>
            <a:custGeom>
              <a:avLst/>
              <a:gdLst/>
              <a:ahLst/>
              <a:cxnLst/>
              <a:rect l="l" t="t" r="r" b="b"/>
              <a:pathLst>
                <a:path w="4127" h="820" extrusionOk="0">
                  <a:moveTo>
                    <a:pt x="410" y="0"/>
                  </a:moveTo>
                  <a:cubicBezTo>
                    <a:pt x="158" y="0"/>
                    <a:pt x="0" y="189"/>
                    <a:pt x="0" y="410"/>
                  </a:cubicBezTo>
                  <a:cubicBezTo>
                    <a:pt x="0" y="630"/>
                    <a:pt x="189" y="819"/>
                    <a:pt x="410" y="819"/>
                  </a:cubicBezTo>
                  <a:lnTo>
                    <a:pt x="3718" y="819"/>
                  </a:lnTo>
                  <a:cubicBezTo>
                    <a:pt x="3938" y="819"/>
                    <a:pt x="4127" y="630"/>
                    <a:pt x="4127" y="410"/>
                  </a:cubicBezTo>
                  <a:cubicBezTo>
                    <a:pt x="4127" y="158"/>
                    <a:pt x="3938" y="0"/>
                    <a:pt x="37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" name="Google Shape;739;p46">
            <a:extLst>
              <a:ext uri="{FF2B5EF4-FFF2-40B4-BE49-F238E27FC236}">
                <a16:creationId xmlns:a16="http://schemas.microsoft.com/office/drawing/2014/main" id="{60D21B51-34CA-4E2D-8170-51723210212D}"/>
              </a:ext>
            </a:extLst>
          </p:cNvPr>
          <p:cNvSpPr txBox="1">
            <a:spLocks/>
          </p:cNvSpPr>
          <p:nvPr/>
        </p:nvSpPr>
        <p:spPr>
          <a:xfrm>
            <a:off x="2101920" y="3930485"/>
            <a:ext cx="180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6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Financiamiento Eficaz</a:t>
            </a:r>
          </a:p>
        </p:txBody>
      </p:sp>
      <p:sp>
        <p:nvSpPr>
          <p:cNvPr id="30" name="Google Shape;739;p46">
            <a:extLst>
              <a:ext uri="{FF2B5EF4-FFF2-40B4-BE49-F238E27FC236}">
                <a16:creationId xmlns:a16="http://schemas.microsoft.com/office/drawing/2014/main" id="{C173F51E-0D17-426C-BE79-2323844F3A06}"/>
              </a:ext>
            </a:extLst>
          </p:cNvPr>
          <p:cNvSpPr txBox="1">
            <a:spLocks/>
          </p:cNvSpPr>
          <p:nvPr/>
        </p:nvSpPr>
        <p:spPr>
          <a:xfrm>
            <a:off x="3475753" y="3895199"/>
            <a:ext cx="180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6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Confianza y compromiso.</a:t>
            </a:r>
          </a:p>
        </p:txBody>
      </p:sp>
      <p:sp>
        <p:nvSpPr>
          <p:cNvPr id="31" name="Google Shape;739;p46">
            <a:extLst>
              <a:ext uri="{FF2B5EF4-FFF2-40B4-BE49-F238E27FC236}">
                <a16:creationId xmlns:a16="http://schemas.microsoft.com/office/drawing/2014/main" id="{674B8B90-AE3B-4F29-BE46-3349214CAB74}"/>
              </a:ext>
            </a:extLst>
          </p:cNvPr>
          <p:cNvSpPr txBox="1">
            <a:spLocks/>
          </p:cNvSpPr>
          <p:nvPr/>
        </p:nvSpPr>
        <p:spPr>
          <a:xfrm>
            <a:off x="6571103" y="3884203"/>
            <a:ext cx="180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6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Registro de los procesos de la organización.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99FBBD4-17B3-40DD-AA27-A1E7B0F67BA6}"/>
              </a:ext>
            </a:extLst>
          </p:cNvPr>
          <p:cNvSpPr txBox="1"/>
          <p:nvPr/>
        </p:nvSpPr>
        <p:spPr>
          <a:xfrm>
            <a:off x="3895053" y="2758308"/>
            <a:ext cx="3172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b="1" dirty="0">
                <a:solidFill>
                  <a:schemeClr val="dk1"/>
                </a:solidFill>
                <a:latin typeface="Roboto Condensed"/>
                <a:ea typeface="Roboto Condensed"/>
                <a:sym typeface="Roboto Condensed"/>
              </a:rPr>
              <a:t>OBJETIVOS ESPECÍFICOS</a:t>
            </a:r>
          </a:p>
        </p:txBody>
      </p:sp>
      <p:sp>
        <p:nvSpPr>
          <p:cNvPr id="33" name="Google Shape;1063;p60">
            <a:extLst>
              <a:ext uri="{FF2B5EF4-FFF2-40B4-BE49-F238E27FC236}">
                <a16:creationId xmlns:a16="http://schemas.microsoft.com/office/drawing/2014/main" id="{97A2E51C-0B81-49B2-B900-9B9A924BCA03}"/>
              </a:ext>
            </a:extLst>
          </p:cNvPr>
          <p:cNvSpPr/>
          <p:nvPr/>
        </p:nvSpPr>
        <p:spPr>
          <a:xfrm>
            <a:off x="5481284" y="3161045"/>
            <a:ext cx="749100" cy="7491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1096;p60">
            <a:extLst>
              <a:ext uri="{FF2B5EF4-FFF2-40B4-BE49-F238E27FC236}">
                <a16:creationId xmlns:a16="http://schemas.microsoft.com/office/drawing/2014/main" id="{B3181D1C-3DED-4AA8-AD75-B1B3E171E635}"/>
              </a:ext>
            </a:extLst>
          </p:cNvPr>
          <p:cNvSpPr/>
          <p:nvPr/>
        </p:nvSpPr>
        <p:spPr>
          <a:xfrm>
            <a:off x="5678003" y="3348139"/>
            <a:ext cx="351315" cy="349427"/>
          </a:xfrm>
          <a:custGeom>
            <a:avLst/>
            <a:gdLst/>
            <a:ahLst/>
            <a:cxnLst/>
            <a:rect l="l" t="t" r="r" b="b"/>
            <a:pathLst>
              <a:path w="11910" h="11846" extrusionOk="0">
                <a:moveTo>
                  <a:pt x="5924" y="2080"/>
                </a:moveTo>
                <a:cubicBezTo>
                  <a:pt x="6302" y="2080"/>
                  <a:pt x="6617" y="2395"/>
                  <a:pt x="6617" y="2773"/>
                </a:cubicBezTo>
                <a:cubicBezTo>
                  <a:pt x="6617" y="3182"/>
                  <a:pt x="6302" y="3497"/>
                  <a:pt x="5924" y="3497"/>
                </a:cubicBezTo>
                <a:cubicBezTo>
                  <a:pt x="5514" y="3497"/>
                  <a:pt x="5199" y="3182"/>
                  <a:pt x="5199" y="2773"/>
                </a:cubicBezTo>
                <a:cubicBezTo>
                  <a:pt x="5199" y="2395"/>
                  <a:pt x="5514" y="2080"/>
                  <a:pt x="5924" y="2080"/>
                </a:cubicBezTo>
                <a:close/>
                <a:moveTo>
                  <a:pt x="5924" y="662"/>
                </a:moveTo>
                <a:cubicBezTo>
                  <a:pt x="7247" y="662"/>
                  <a:pt x="8318" y="1764"/>
                  <a:pt x="8318" y="3088"/>
                </a:cubicBezTo>
                <a:cubicBezTo>
                  <a:pt x="8318" y="3655"/>
                  <a:pt x="8129" y="4190"/>
                  <a:pt x="7783" y="4631"/>
                </a:cubicBezTo>
                <a:cubicBezTo>
                  <a:pt x="7562" y="4222"/>
                  <a:pt x="7310" y="3907"/>
                  <a:pt x="6900" y="3686"/>
                </a:cubicBezTo>
                <a:cubicBezTo>
                  <a:pt x="7153" y="3434"/>
                  <a:pt x="7310" y="3088"/>
                  <a:pt x="7310" y="2741"/>
                </a:cubicBezTo>
                <a:cubicBezTo>
                  <a:pt x="7310" y="1985"/>
                  <a:pt x="6680" y="1355"/>
                  <a:pt x="5924" y="1355"/>
                </a:cubicBezTo>
                <a:cubicBezTo>
                  <a:pt x="5168" y="1355"/>
                  <a:pt x="4538" y="1985"/>
                  <a:pt x="4538" y="2741"/>
                </a:cubicBezTo>
                <a:cubicBezTo>
                  <a:pt x="4538" y="3088"/>
                  <a:pt x="4695" y="3434"/>
                  <a:pt x="4947" y="3686"/>
                </a:cubicBezTo>
                <a:cubicBezTo>
                  <a:pt x="4538" y="3938"/>
                  <a:pt x="4223" y="4285"/>
                  <a:pt x="4034" y="4631"/>
                </a:cubicBezTo>
                <a:cubicBezTo>
                  <a:pt x="3592" y="4096"/>
                  <a:pt x="3403" y="3403"/>
                  <a:pt x="3498" y="2741"/>
                </a:cubicBezTo>
                <a:cubicBezTo>
                  <a:pt x="3655" y="1638"/>
                  <a:pt x="4664" y="662"/>
                  <a:pt x="5924" y="662"/>
                </a:cubicBezTo>
                <a:close/>
                <a:moveTo>
                  <a:pt x="5924" y="4159"/>
                </a:moveTo>
                <a:cubicBezTo>
                  <a:pt x="6554" y="4159"/>
                  <a:pt x="7058" y="4600"/>
                  <a:pt x="7247" y="5135"/>
                </a:cubicBezTo>
                <a:cubicBezTo>
                  <a:pt x="6869" y="5388"/>
                  <a:pt x="6428" y="5545"/>
                  <a:pt x="5924" y="5545"/>
                </a:cubicBezTo>
                <a:cubicBezTo>
                  <a:pt x="5451" y="5545"/>
                  <a:pt x="4979" y="5388"/>
                  <a:pt x="4569" y="5135"/>
                </a:cubicBezTo>
                <a:cubicBezTo>
                  <a:pt x="4727" y="4568"/>
                  <a:pt x="5294" y="4159"/>
                  <a:pt x="5924" y="4159"/>
                </a:cubicBezTo>
                <a:close/>
                <a:moveTo>
                  <a:pt x="1734" y="9042"/>
                </a:moveTo>
                <a:cubicBezTo>
                  <a:pt x="2301" y="9042"/>
                  <a:pt x="2773" y="9483"/>
                  <a:pt x="2773" y="10082"/>
                </a:cubicBezTo>
                <a:cubicBezTo>
                  <a:pt x="2773" y="10649"/>
                  <a:pt x="2301" y="11121"/>
                  <a:pt x="1734" y="11121"/>
                </a:cubicBezTo>
                <a:cubicBezTo>
                  <a:pt x="1198" y="11121"/>
                  <a:pt x="726" y="10649"/>
                  <a:pt x="726" y="10082"/>
                </a:cubicBezTo>
                <a:cubicBezTo>
                  <a:pt x="726" y="9483"/>
                  <a:pt x="1198" y="9042"/>
                  <a:pt x="1734" y="9042"/>
                </a:cubicBezTo>
                <a:close/>
                <a:moveTo>
                  <a:pt x="5924" y="9042"/>
                </a:moveTo>
                <a:cubicBezTo>
                  <a:pt x="6522" y="9042"/>
                  <a:pt x="6932" y="9515"/>
                  <a:pt x="6932" y="10082"/>
                </a:cubicBezTo>
                <a:cubicBezTo>
                  <a:pt x="6932" y="10649"/>
                  <a:pt x="6459" y="11121"/>
                  <a:pt x="5924" y="11121"/>
                </a:cubicBezTo>
                <a:cubicBezTo>
                  <a:pt x="5357" y="11121"/>
                  <a:pt x="4884" y="10649"/>
                  <a:pt x="4884" y="10082"/>
                </a:cubicBezTo>
                <a:cubicBezTo>
                  <a:pt x="4884" y="9483"/>
                  <a:pt x="5325" y="9042"/>
                  <a:pt x="5924" y="9042"/>
                </a:cubicBezTo>
                <a:close/>
                <a:moveTo>
                  <a:pt x="10145" y="9042"/>
                </a:moveTo>
                <a:cubicBezTo>
                  <a:pt x="10681" y="9042"/>
                  <a:pt x="11154" y="9483"/>
                  <a:pt x="11154" y="10082"/>
                </a:cubicBezTo>
                <a:cubicBezTo>
                  <a:pt x="11154" y="10649"/>
                  <a:pt x="10681" y="11121"/>
                  <a:pt x="10145" y="11121"/>
                </a:cubicBezTo>
                <a:cubicBezTo>
                  <a:pt x="9578" y="11121"/>
                  <a:pt x="9106" y="10649"/>
                  <a:pt x="9106" y="10082"/>
                </a:cubicBezTo>
                <a:cubicBezTo>
                  <a:pt x="9106" y="9483"/>
                  <a:pt x="9578" y="9042"/>
                  <a:pt x="10145" y="9042"/>
                </a:cubicBezTo>
                <a:close/>
                <a:moveTo>
                  <a:pt x="5955" y="0"/>
                </a:moveTo>
                <a:cubicBezTo>
                  <a:pt x="4349" y="0"/>
                  <a:pt x="3088" y="1197"/>
                  <a:pt x="2868" y="2678"/>
                </a:cubicBezTo>
                <a:cubicBezTo>
                  <a:pt x="2647" y="4442"/>
                  <a:pt x="3908" y="6018"/>
                  <a:pt x="5640" y="6207"/>
                </a:cubicBezTo>
                <a:lnTo>
                  <a:pt x="5640" y="6963"/>
                </a:lnTo>
                <a:lnTo>
                  <a:pt x="2427" y="6963"/>
                </a:lnTo>
                <a:cubicBezTo>
                  <a:pt x="1828" y="6963"/>
                  <a:pt x="1387" y="7435"/>
                  <a:pt x="1387" y="7971"/>
                </a:cubicBezTo>
                <a:lnTo>
                  <a:pt x="1387" y="8380"/>
                </a:lnTo>
                <a:cubicBezTo>
                  <a:pt x="599" y="8538"/>
                  <a:pt x="1" y="9231"/>
                  <a:pt x="1" y="10082"/>
                </a:cubicBezTo>
                <a:cubicBezTo>
                  <a:pt x="1" y="11027"/>
                  <a:pt x="789" y="11846"/>
                  <a:pt x="1734" y="11846"/>
                </a:cubicBezTo>
                <a:cubicBezTo>
                  <a:pt x="2679" y="11846"/>
                  <a:pt x="3466" y="11058"/>
                  <a:pt x="3466" y="10082"/>
                </a:cubicBezTo>
                <a:cubicBezTo>
                  <a:pt x="3466" y="9231"/>
                  <a:pt x="2868" y="8538"/>
                  <a:pt x="2080" y="8380"/>
                </a:cubicBezTo>
                <a:lnTo>
                  <a:pt x="2080" y="7971"/>
                </a:lnTo>
                <a:cubicBezTo>
                  <a:pt x="2080" y="7782"/>
                  <a:pt x="2238" y="7624"/>
                  <a:pt x="2458" y="7624"/>
                </a:cubicBezTo>
                <a:lnTo>
                  <a:pt x="5609" y="7624"/>
                </a:lnTo>
                <a:lnTo>
                  <a:pt x="5609" y="8349"/>
                </a:lnTo>
                <a:cubicBezTo>
                  <a:pt x="4821" y="8506"/>
                  <a:pt x="4223" y="9200"/>
                  <a:pt x="4223" y="10019"/>
                </a:cubicBezTo>
                <a:cubicBezTo>
                  <a:pt x="4223" y="10964"/>
                  <a:pt x="5010" y="11814"/>
                  <a:pt x="5955" y="11814"/>
                </a:cubicBezTo>
                <a:cubicBezTo>
                  <a:pt x="6900" y="11814"/>
                  <a:pt x="7688" y="11027"/>
                  <a:pt x="7688" y="10019"/>
                </a:cubicBezTo>
                <a:cubicBezTo>
                  <a:pt x="7688" y="9200"/>
                  <a:pt x="7090" y="8506"/>
                  <a:pt x="6302" y="8349"/>
                </a:cubicBezTo>
                <a:lnTo>
                  <a:pt x="6302" y="7624"/>
                </a:lnTo>
                <a:lnTo>
                  <a:pt x="9452" y="7624"/>
                </a:lnTo>
                <a:cubicBezTo>
                  <a:pt x="9641" y="7624"/>
                  <a:pt x="9799" y="7782"/>
                  <a:pt x="9799" y="7971"/>
                </a:cubicBezTo>
                <a:lnTo>
                  <a:pt x="9799" y="8380"/>
                </a:lnTo>
                <a:cubicBezTo>
                  <a:pt x="9011" y="8538"/>
                  <a:pt x="8444" y="9231"/>
                  <a:pt x="8444" y="10082"/>
                </a:cubicBezTo>
                <a:cubicBezTo>
                  <a:pt x="8444" y="11027"/>
                  <a:pt x="9232" y="11846"/>
                  <a:pt x="10177" y="11846"/>
                </a:cubicBezTo>
                <a:cubicBezTo>
                  <a:pt x="11122" y="11846"/>
                  <a:pt x="11910" y="11058"/>
                  <a:pt x="11910" y="10082"/>
                </a:cubicBezTo>
                <a:cubicBezTo>
                  <a:pt x="11910" y="9231"/>
                  <a:pt x="11311" y="8538"/>
                  <a:pt x="10524" y="8380"/>
                </a:cubicBezTo>
                <a:lnTo>
                  <a:pt x="10524" y="7971"/>
                </a:lnTo>
                <a:cubicBezTo>
                  <a:pt x="10524" y="7404"/>
                  <a:pt x="10051" y="6963"/>
                  <a:pt x="9484" y="6963"/>
                </a:cubicBezTo>
                <a:lnTo>
                  <a:pt x="6333" y="6963"/>
                </a:lnTo>
                <a:lnTo>
                  <a:pt x="6333" y="6207"/>
                </a:lnTo>
                <a:cubicBezTo>
                  <a:pt x="7909" y="6049"/>
                  <a:pt x="9106" y="4726"/>
                  <a:pt x="9106" y="3088"/>
                </a:cubicBezTo>
                <a:cubicBezTo>
                  <a:pt x="9106" y="1355"/>
                  <a:pt x="7688" y="0"/>
                  <a:pt x="59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739;p46">
            <a:extLst>
              <a:ext uri="{FF2B5EF4-FFF2-40B4-BE49-F238E27FC236}">
                <a16:creationId xmlns:a16="http://schemas.microsoft.com/office/drawing/2014/main" id="{90C36C74-8BE7-4FDA-AA31-DE989187BA82}"/>
              </a:ext>
            </a:extLst>
          </p:cNvPr>
          <p:cNvSpPr txBox="1">
            <a:spLocks/>
          </p:cNvSpPr>
          <p:nvPr/>
        </p:nvSpPr>
        <p:spPr>
          <a:xfrm>
            <a:off x="4949882" y="3894739"/>
            <a:ext cx="180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6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iro"/>
              <a:buNone/>
              <a:defRPr sz="12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en-US" dirty="0">
                <a:latin typeface="Cairo" panose="020B0604020202020204" charset="-78"/>
                <a:cs typeface="Cairo" panose="020B0604020202020204" charset="-78"/>
              </a:rPr>
              <a:t>Jerarquía de la organización.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D66B2F7-16DB-4FDA-93CF-16A00730E567}"/>
              </a:ext>
            </a:extLst>
          </p:cNvPr>
          <p:cNvSpPr txBox="1"/>
          <p:nvPr/>
        </p:nvSpPr>
        <p:spPr>
          <a:xfrm>
            <a:off x="647411" y="1541783"/>
            <a:ext cx="28500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b="1" dirty="0">
                <a:solidFill>
                  <a:schemeClr val="dk1"/>
                </a:solidFill>
                <a:latin typeface="Cairo" panose="020B0604020202020204" charset="-78"/>
                <a:ea typeface="Roboto Condensed"/>
                <a:cs typeface="Cairo" panose="020B0604020202020204" charset="-78"/>
                <a:sym typeface="Roboto Condensed"/>
              </a:rPr>
              <a:t>OBJETIVO GENERAL</a:t>
            </a:r>
          </a:p>
        </p:txBody>
      </p:sp>
      <p:pic>
        <p:nvPicPr>
          <p:cNvPr id="37" name="Google Shape;599;p43">
            <a:extLst>
              <a:ext uri="{FF2B5EF4-FFF2-40B4-BE49-F238E27FC236}">
                <a16:creationId xmlns:a16="http://schemas.microsoft.com/office/drawing/2014/main" id="{26DCBA23-3443-44D8-9B1C-97B0C506521D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1198619" y="3306290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600;p43">
            <a:extLst>
              <a:ext uri="{FF2B5EF4-FFF2-40B4-BE49-F238E27FC236}">
                <a16:creationId xmlns:a16="http://schemas.microsoft.com/office/drawing/2014/main" id="{0FAFCDDF-684D-4E4C-8E60-5F3D748EEF90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572083" y="2765195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599;p43">
            <a:extLst>
              <a:ext uri="{FF2B5EF4-FFF2-40B4-BE49-F238E27FC236}">
                <a16:creationId xmlns:a16="http://schemas.microsoft.com/office/drawing/2014/main" id="{A5E466B7-EF4A-4B64-AF1C-B794F8112908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2779" t="6693" r="44094" b="81710"/>
          <a:stretch/>
        </p:blipFill>
        <p:spPr>
          <a:xfrm rot="10800000" flipH="1">
            <a:off x="7922188" y="1626600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600;p43">
            <a:extLst>
              <a:ext uri="{FF2B5EF4-FFF2-40B4-BE49-F238E27FC236}">
                <a16:creationId xmlns:a16="http://schemas.microsoft.com/office/drawing/2014/main" id="{5C5EB60D-7CD9-41AC-A2BB-D8CC2E80BF99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50634" t="9752" r="43731" b="81493"/>
          <a:stretch/>
        </p:blipFill>
        <p:spPr>
          <a:xfrm rot="10800000" flipH="1">
            <a:off x="389913" y="3739773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104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>
            <a:extLst>
              <a:ext uri="{FF2B5EF4-FFF2-40B4-BE49-F238E27FC236}">
                <a16:creationId xmlns:a16="http://schemas.microsoft.com/office/drawing/2014/main" id="{1597C49D-5CEE-4BE1-B891-A02069F6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</p:spPr>
        <p:txBody>
          <a:bodyPr/>
          <a:lstStyle/>
          <a:p>
            <a:r>
              <a:rPr lang="es-CO" sz="3600" dirty="0"/>
              <a:t>BENEFICIOS DEL </a:t>
            </a:r>
            <a:r>
              <a:rPr lang="es-CO" sz="3600" dirty="0">
                <a:solidFill>
                  <a:srgbClr val="336699"/>
                </a:solidFill>
              </a:rPr>
              <a:t>PROYECTO</a:t>
            </a:r>
          </a:p>
        </p:txBody>
      </p:sp>
      <p:pic>
        <p:nvPicPr>
          <p:cNvPr id="7" name="Imagen 6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7464A2A3-DBB2-4589-A7FE-0FC31F84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8" name="Imagen 7" descr="Imagen que contiene Forma&#10;&#10;Descripción generada automáticamente">
            <a:extLst>
              <a:ext uri="{FF2B5EF4-FFF2-40B4-BE49-F238E27FC236}">
                <a16:creationId xmlns:a16="http://schemas.microsoft.com/office/drawing/2014/main" id="{AD3F9927-2C87-42DA-A951-06B79680B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graphicFrame>
        <p:nvGraphicFramePr>
          <p:cNvPr id="10" name="Diagrama 2">
            <a:extLst>
              <a:ext uri="{FF2B5EF4-FFF2-40B4-BE49-F238E27FC236}">
                <a16:creationId xmlns:a16="http://schemas.microsoft.com/office/drawing/2014/main" id="{6F6A0551-C6FC-453B-A45D-E6D11CFEB0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220353"/>
              </p:ext>
            </p:extLst>
          </p:nvPr>
        </p:nvGraphicFramePr>
        <p:xfrm>
          <a:off x="582507" y="784168"/>
          <a:ext cx="7992533" cy="3598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Google Shape;713;p48">
            <a:extLst>
              <a:ext uri="{FF2B5EF4-FFF2-40B4-BE49-F238E27FC236}">
                <a16:creationId xmlns:a16="http://schemas.microsoft.com/office/drawing/2014/main" id="{5F274D5B-3AE9-4396-B3E5-C38A3C3FE7FA}"/>
              </a:ext>
            </a:extLst>
          </p:cNvPr>
          <p:cNvPicPr preferRelativeResize="0"/>
          <p:nvPr/>
        </p:nvPicPr>
        <p:blipFill rotWithShape="1"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802892" y="2646109"/>
            <a:ext cx="2274964" cy="2317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758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2">
            <a:extLst>
              <a:ext uri="{FF2B5EF4-FFF2-40B4-BE49-F238E27FC236}">
                <a16:creationId xmlns:a16="http://schemas.microsoft.com/office/drawing/2014/main" id="{2B0FA34F-2397-44AA-99CE-AA263169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50" y="536585"/>
            <a:ext cx="7708500" cy="572700"/>
          </a:xfrm>
        </p:spPr>
        <p:txBody>
          <a:bodyPr/>
          <a:lstStyle/>
          <a:p>
            <a:pPr algn="ctr"/>
            <a:r>
              <a:rPr lang="es-CO" sz="3600" dirty="0"/>
              <a:t>QUIENES </a:t>
            </a:r>
            <a:r>
              <a:rPr lang="es-CO" sz="3600" dirty="0">
                <a:solidFill>
                  <a:srgbClr val="336699"/>
                </a:solidFill>
              </a:rPr>
              <a:t>SOMOS</a:t>
            </a:r>
          </a:p>
        </p:txBody>
      </p:sp>
      <p:pic>
        <p:nvPicPr>
          <p:cNvPr id="11" name="Imagen 10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AF70EF68-3885-4878-9F1C-0435058CC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12" name="Imagen 11" descr="Imagen que contiene Forma&#10;&#10;Descripción generada automáticamente">
            <a:extLst>
              <a:ext uri="{FF2B5EF4-FFF2-40B4-BE49-F238E27FC236}">
                <a16:creationId xmlns:a16="http://schemas.microsoft.com/office/drawing/2014/main" id="{4BC35D25-5651-40F2-97A8-BBD94C3B8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pic>
        <p:nvPicPr>
          <p:cNvPr id="4" name="Imagen 3" descr="Imagen que contiene Forma&#10;&#10;Descripción generada automáticamente">
            <a:extLst>
              <a:ext uri="{FF2B5EF4-FFF2-40B4-BE49-F238E27FC236}">
                <a16:creationId xmlns:a16="http://schemas.microsoft.com/office/drawing/2014/main" id="{31D1F01D-86D2-47FC-8FDF-DAB238B0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418" y="1895110"/>
            <a:ext cx="2087575" cy="9430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9009DC7-6F72-48AE-BC09-FE540A3B730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764" y="1993437"/>
            <a:ext cx="3170471" cy="2280536"/>
          </a:xfrm>
          <a:prstGeom prst="rect">
            <a:avLst/>
          </a:prstGeom>
        </p:spPr>
      </p:pic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EA7CC920-4178-4C32-A305-46AE80DE06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196668"/>
              </p:ext>
            </p:extLst>
          </p:nvPr>
        </p:nvGraphicFramePr>
        <p:xfrm>
          <a:off x="284714" y="1834051"/>
          <a:ext cx="2499419" cy="2885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Google Shape;270;p28">
            <a:extLst>
              <a:ext uri="{FF2B5EF4-FFF2-40B4-BE49-F238E27FC236}">
                <a16:creationId xmlns:a16="http://schemas.microsoft.com/office/drawing/2014/main" id="{BB3B6215-626F-49C0-8BA0-55F98A0183F1}"/>
              </a:ext>
            </a:extLst>
          </p:cNvPr>
          <p:cNvPicPr preferRelativeResize="0"/>
          <p:nvPr/>
        </p:nvPicPr>
        <p:blipFill rotWithShape="1">
          <a:blip r:embed="rId10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alphaModFix/>
          </a:blip>
          <a:srcRect l="4636" t="12184" r="4636" b="12184"/>
          <a:stretch/>
        </p:blipFill>
        <p:spPr>
          <a:xfrm>
            <a:off x="6648119" y="2776871"/>
            <a:ext cx="2395870" cy="190562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25D66C3-8AFD-453F-B3ED-595EA0B17C6C}"/>
              </a:ext>
            </a:extLst>
          </p:cNvPr>
          <p:cNvSpPr/>
          <p:nvPr/>
        </p:nvSpPr>
        <p:spPr>
          <a:xfrm>
            <a:off x="284714" y="1185318"/>
            <a:ext cx="2296160" cy="572700"/>
          </a:xfrm>
          <a:prstGeom prst="roundRect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Cairo" panose="020B0604020202020204" charset="-78"/>
                <a:cs typeface="Cairo" panose="020B0604020202020204" charset="-78"/>
              </a:rPr>
              <a:t>ORGANIGRAMA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3CC82C9D-FB76-4AE6-ACC9-0688C96E982C}"/>
              </a:ext>
            </a:extLst>
          </p:cNvPr>
          <p:cNvSpPr/>
          <p:nvPr/>
        </p:nvSpPr>
        <p:spPr>
          <a:xfrm>
            <a:off x="3423920" y="1185318"/>
            <a:ext cx="2296160" cy="572700"/>
          </a:xfrm>
          <a:prstGeom prst="roundRect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Cairo" panose="020B0604020202020204" charset="-78"/>
                <a:cs typeface="Cairo" panose="020B0604020202020204" charset="-78"/>
              </a:rPr>
              <a:t>LOCALIZACIÓN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28ECD683-0219-4AD2-9011-A9BF812CDDAA}"/>
              </a:ext>
            </a:extLst>
          </p:cNvPr>
          <p:cNvSpPr/>
          <p:nvPr/>
        </p:nvSpPr>
        <p:spPr>
          <a:xfrm>
            <a:off x="6563126" y="1185318"/>
            <a:ext cx="2296160" cy="572700"/>
          </a:xfrm>
          <a:prstGeom prst="roundRect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Cairo" panose="020B0604020202020204" charset="-78"/>
                <a:cs typeface="Cairo" panose="020B0604020202020204" charset="-78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175414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5 Responsabilidades de un Emprendedor">
            <a:extLst>
              <a:ext uri="{FF2B5EF4-FFF2-40B4-BE49-F238E27FC236}">
                <a16:creationId xmlns:a16="http://schemas.microsoft.com/office/drawing/2014/main" id="{4E333100-A257-4F23-8509-5A3F81FC7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14" y="3716208"/>
            <a:ext cx="1508789" cy="84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étodos de financiación para autónomos - e-autónomos - e-autónomos">
            <a:extLst>
              <a:ext uri="{FF2B5EF4-FFF2-40B4-BE49-F238E27FC236}">
                <a16:creationId xmlns:a16="http://schemas.microsoft.com/office/drawing/2014/main" id="{4D58680C-E086-4B2F-8515-9B7AE3805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31" y="1768000"/>
            <a:ext cx="1455257" cy="97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lantillas y recursos para plasmar la jerarquía empresarial │Desarrollo  Profesional">
            <a:extLst>
              <a:ext uri="{FF2B5EF4-FFF2-40B4-BE49-F238E27FC236}">
                <a16:creationId xmlns:a16="http://schemas.microsoft.com/office/drawing/2014/main" id="{D54C1AAA-945A-436B-8D15-60AF45677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1" y="956622"/>
            <a:ext cx="1322310" cy="89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range Cartoon Character Searches With The Loupe In A Red Folder Stock  Photo, Picture And Royalty Free Image. Image 15373538.">
            <a:extLst>
              <a:ext uri="{FF2B5EF4-FFF2-40B4-BE49-F238E27FC236}">
                <a16:creationId xmlns:a16="http://schemas.microsoft.com/office/drawing/2014/main" id="{8F4B76B6-F1DE-4816-A371-71C85CB12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040" y="3829046"/>
            <a:ext cx="893862" cy="89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 Ventajas y riesgos del Apalancamiento Financiero">
            <a:extLst>
              <a:ext uri="{FF2B5EF4-FFF2-40B4-BE49-F238E27FC236}">
                <a16:creationId xmlns:a16="http://schemas.microsoft.com/office/drawing/2014/main" id="{49BEF97A-7472-47D7-94EE-0E3771A32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146" y="1914681"/>
            <a:ext cx="1261864" cy="83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r qué es importante la descripción de puestos de trabajo">
            <a:extLst>
              <a:ext uri="{FF2B5EF4-FFF2-40B4-BE49-F238E27FC236}">
                <a16:creationId xmlns:a16="http://schemas.microsoft.com/office/drawing/2014/main" id="{18FC9D01-CF1E-43FB-AEF3-FE97BA865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146" y="1018255"/>
            <a:ext cx="1213029" cy="80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88" y="416933"/>
            <a:ext cx="7708500" cy="572700"/>
          </a:xfrm>
        </p:spPr>
        <p:txBody>
          <a:bodyPr/>
          <a:lstStyle/>
          <a:p>
            <a:r>
              <a:rPr lang="es-CO" sz="3600" dirty="0"/>
              <a:t>CONTEXTUALIZACIÓN DEL </a:t>
            </a:r>
            <a:r>
              <a:rPr lang="es-CO" sz="3600" dirty="0">
                <a:solidFill>
                  <a:srgbClr val="336699"/>
                </a:solidFill>
              </a:rPr>
              <a:t>PROBLEMA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grpSp>
        <p:nvGrpSpPr>
          <p:cNvPr id="10" name="Group 82">
            <a:extLst>
              <a:ext uri="{FF2B5EF4-FFF2-40B4-BE49-F238E27FC236}">
                <a16:creationId xmlns:a16="http://schemas.microsoft.com/office/drawing/2014/main" id="{A2DE51C7-148E-4714-911E-EDEEDDEFBD47}"/>
              </a:ext>
            </a:extLst>
          </p:cNvPr>
          <p:cNvGrpSpPr/>
          <p:nvPr/>
        </p:nvGrpSpPr>
        <p:grpSpPr>
          <a:xfrm>
            <a:off x="1085558" y="1302638"/>
            <a:ext cx="6981943" cy="3840861"/>
            <a:chOff x="0" y="919797"/>
            <a:chExt cx="12188219" cy="5938920"/>
          </a:xfrm>
        </p:grpSpPr>
        <p:grpSp>
          <p:nvGrpSpPr>
            <p:cNvPr id="11" name="Group 77">
              <a:extLst>
                <a:ext uri="{FF2B5EF4-FFF2-40B4-BE49-F238E27FC236}">
                  <a16:creationId xmlns:a16="http://schemas.microsoft.com/office/drawing/2014/main" id="{91819821-462E-4EA6-81B8-46A285C24BEC}"/>
                </a:ext>
              </a:extLst>
            </p:cNvPr>
            <p:cNvGrpSpPr/>
            <p:nvPr/>
          </p:nvGrpSpPr>
          <p:grpSpPr>
            <a:xfrm>
              <a:off x="0" y="919797"/>
              <a:ext cx="12188219" cy="5938920"/>
              <a:chOff x="0" y="919797"/>
              <a:chExt cx="12188219" cy="5938920"/>
            </a:xfrm>
          </p:grpSpPr>
          <p:sp>
            <p:nvSpPr>
              <p:cNvPr id="14" name="Freeform: Shape 74">
                <a:extLst>
                  <a:ext uri="{FF2B5EF4-FFF2-40B4-BE49-F238E27FC236}">
                    <a16:creationId xmlns:a16="http://schemas.microsoft.com/office/drawing/2014/main" id="{A6FD32C2-D393-4B86-865D-6469F58BF886}"/>
                  </a:ext>
                </a:extLst>
              </p:cNvPr>
              <p:cNvSpPr/>
              <p:nvPr/>
            </p:nvSpPr>
            <p:spPr>
              <a:xfrm rot="18195428" flipH="1">
                <a:off x="4509160" y="3950708"/>
                <a:ext cx="361536" cy="749382"/>
              </a:xfrm>
              <a:custGeom>
                <a:avLst/>
                <a:gdLst>
                  <a:gd name="connsiteX0" fmla="*/ 291852 w 357820"/>
                  <a:gd name="connsiteY0" fmla="*/ 749383 h 749382"/>
                  <a:gd name="connsiteX1" fmla="*/ 276447 w 357820"/>
                  <a:gd name="connsiteY1" fmla="*/ 542875 h 749382"/>
                  <a:gd name="connsiteX2" fmla="*/ 232404 w 357820"/>
                  <a:gd name="connsiteY2" fmla="*/ 342227 h 749382"/>
                  <a:gd name="connsiteX3" fmla="*/ 141484 w 357820"/>
                  <a:gd name="connsiteY3" fmla="*/ 158496 h 749382"/>
                  <a:gd name="connsiteX4" fmla="*/ 0 w 357820"/>
                  <a:gd name="connsiteY4" fmla="*/ 7561 h 749382"/>
                  <a:gd name="connsiteX5" fmla="*/ 5670 w 357820"/>
                  <a:gd name="connsiteY5" fmla="*/ 0 h 749382"/>
                  <a:gd name="connsiteX6" fmla="*/ 160387 w 357820"/>
                  <a:gd name="connsiteY6" fmla="*/ 144414 h 749382"/>
                  <a:gd name="connsiteX7" fmla="*/ 267752 w 357820"/>
                  <a:gd name="connsiteY7" fmla="*/ 329090 h 749382"/>
                  <a:gd name="connsiteX8" fmla="*/ 327672 w 357820"/>
                  <a:gd name="connsiteY8" fmla="*/ 534463 h 749382"/>
                  <a:gd name="connsiteX9" fmla="*/ 357821 w 357820"/>
                  <a:gd name="connsiteY9" fmla="*/ 745035 h 749382"/>
                  <a:gd name="connsiteX10" fmla="*/ 291852 w 357820"/>
                  <a:gd name="connsiteY10" fmla="*/ 749383 h 7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7820" h="749382">
                    <a:moveTo>
                      <a:pt x="291852" y="749383"/>
                    </a:moveTo>
                    <a:cubicBezTo>
                      <a:pt x="289489" y="680106"/>
                      <a:pt x="285331" y="611018"/>
                      <a:pt x="276447" y="542875"/>
                    </a:cubicBezTo>
                    <a:cubicBezTo>
                      <a:pt x="267562" y="474732"/>
                      <a:pt x="253953" y="407251"/>
                      <a:pt x="232404" y="342227"/>
                    </a:cubicBezTo>
                    <a:cubicBezTo>
                      <a:pt x="210761" y="277297"/>
                      <a:pt x="180801" y="215014"/>
                      <a:pt x="141484" y="158496"/>
                    </a:cubicBezTo>
                    <a:cubicBezTo>
                      <a:pt x="102356" y="101884"/>
                      <a:pt x="54155" y="51320"/>
                      <a:pt x="0" y="7561"/>
                    </a:cubicBezTo>
                    <a:lnTo>
                      <a:pt x="5670" y="0"/>
                    </a:lnTo>
                    <a:cubicBezTo>
                      <a:pt x="63323" y="40451"/>
                      <a:pt x="116061" y="88652"/>
                      <a:pt x="160387" y="144414"/>
                    </a:cubicBezTo>
                    <a:cubicBezTo>
                      <a:pt x="204901" y="200081"/>
                      <a:pt x="240627" y="262837"/>
                      <a:pt x="267752" y="329090"/>
                    </a:cubicBezTo>
                    <a:cubicBezTo>
                      <a:pt x="294876" y="395342"/>
                      <a:pt x="313684" y="464619"/>
                      <a:pt x="327672" y="534463"/>
                    </a:cubicBezTo>
                    <a:cubicBezTo>
                      <a:pt x="341565" y="604307"/>
                      <a:pt x="350638" y="674813"/>
                      <a:pt x="357821" y="745035"/>
                    </a:cubicBezTo>
                    <a:lnTo>
                      <a:pt x="291852" y="749383"/>
                    </a:lnTo>
                    <a:close/>
                  </a:path>
                </a:pathLst>
              </a:cu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350" dirty="0"/>
              </a:p>
            </p:txBody>
          </p:sp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BB8BF2CD-4EF8-4E6A-B85D-2D52CB36561F}"/>
                  </a:ext>
                </a:extLst>
              </p:cNvPr>
              <p:cNvGrpSpPr/>
              <p:nvPr/>
            </p:nvGrpSpPr>
            <p:grpSpPr>
              <a:xfrm>
                <a:off x="0" y="919797"/>
                <a:ext cx="12188219" cy="5938920"/>
                <a:chOff x="0" y="909637"/>
                <a:chExt cx="12188219" cy="5938920"/>
              </a:xfrm>
            </p:grpSpPr>
            <p:sp>
              <p:nvSpPr>
                <p:cNvPr id="17" name="Freeform: Shape 7">
                  <a:extLst>
                    <a:ext uri="{FF2B5EF4-FFF2-40B4-BE49-F238E27FC236}">
                      <a16:creationId xmlns:a16="http://schemas.microsoft.com/office/drawing/2014/main" id="{DE006C61-3493-4322-BDF1-03AF8667BE86}"/>
                    </a:ext>
                  </a:extLst>
                </p:cNvPr>
                <p:cNvSpPr/>
                <p:nvPr/>
              </p:nvSpPr>
              <p:spPr>
                <a:xfrm>
                  <a:off x="3619413" y="1153287"/>
                  <a:ext cx="4953173" cy="5009187"/>
                </a:xfrm>
                <a:custGeom>
                  <a:avLst/>
                  <a:gdLst>
                    <a:gd name="connsiteX0" fmla="*/ 3649567 w 4953173"/>
                    <a:gd name="connsiteY0" fmla="*/ 3278703 h 5009187"/>
                    <a:gd name="connsiteX1" fmla="*/ 3659680 w 4953173"/>
                    <a:gd name="connsiteY1" fmla="*/ 3275017 h 5009187"/>
                    <a:gd name="connsiteX2" fmla="*/ 3694460 w 4953173"/>
                    <a:gd name="connsiteY2" fmla="*/ 3262258 h 5009187"/>
                    <a:gd name="connsiteX3" fmla="*/ 3729429 w 4953173"/>
                    <a:gd name="connsiteY3" fmla="*/ 3252051 h 5009187"/>
                    <a:gd name="connsiteX4" fmla="*/ 3764398 w 4953173"/>
                    <a:gd name="connsiteY4" fmla="*/ 3241938 h 5009187"/>
                    <a:gd name="connsiteX5" fmla="*/ 3799462 w 4953173"/>
                    <a:gd name="connsiteY5" fmla="*/ 3233715 h 5009187"/>
                    <a:gd name="connsiteX6" fmla="*/ 3940001 w 4953173"/>
                    <a:gd name="connsiteY6" fmla="*/ 3205173 h 5009187"/>
                    <a:gd name="connsiteX7" fmla="*/ 4010412 w 4953173"/>
                    <a:gd name="connsiteY7" fmla="*/ 3194021 h 5009187"/>
                    <a:gd name="connsiteX8" fmla="*/ 4080729 w 4953173"/>
                    <a:gd name="connsiteY8" fmla="*/ 3183530 h 5009187"/>
                    <a:gd name="connsiteX9" fmla="*/ 4221646 w 4953173"/>
                    <a:gd name="connsiteY9" fmla="*/ 3165761 h 5009187"/>
                    <a:gd name="connsiteX10" fmla="*/ 4362657 w 4953173"/>
                    <a:gd name="connsiteY10" fmla="*/ 3150451 h 5009187"/>
                    <a:gd name="connsiteX11" fmla="*/ 4363980 w 4953173"/>
                    <a:gd name="connsiteY11" fmla="*/ 3159429 h 5009187"/>
                    <a:gd name="connsiteX12" fmla="*/ 4225142 w 4953173"/>
                    <a:gd name="connsiteY12" fmla="*/ 3187121 h 5009187"/>
                    <a:gd name="connsiteX13" fmla="*/ 4086872 w 4953173"/>
                    <a:gd name="connsiteY13" fmla="*/ 3217081 h 5009187"/>
                    <a:gd name="connsiteX14" fmla="*/ 4018257 w 4953173"/>
                    <a:gd name="connsiteY14" fmla="*/ 3233526 h 5009187"/>
                    <a:gd name="connsiteX15" fmla="*/ 3949925 w 4953173"/>
                    <a:gd name="connsiteY15" fmla="*/ 3250633 h 5009187"/>
                    <a:gd name="connsiteX16" fmla="*/ 3815718 w 4953173"/>
                    <a:gd name="connsiteY16" fmla="*/ 3290611 h 5009187"/>
                    <a:gd name="connsiteX17" fmla="*/ 3782639 w 4953173"/>
                    <a:gd name="connsiteY17" fmla="*/ 3301386 h 5009187"/>
                    <a:gd name="connsiteX18" fmla="*/ 3750505 w 4953173"/>
                    <a:gd name="connsiteY18" fmla="*/ 3313956 h 5009187"/>
                    <a:gd name="connsiteX19" fmla="*/ 3718466 w 4953173"/>
                    <a:gd name="connsiteY19" fmla="*/ 3326431 h 5009187"/>
                    <a:gd name="connsiteX20" fmla="*/ 3687749 w 4953173"/>
                    <a:gd name="connsiteY20" fmla="*/ 3340891 h 5009187"/>
                    <a:gd name="connsiteX21" fmla="*/ 3628963 w 4953173"/>
                    <a:gd name="connsiteY21" fmla="*/ 3372364 h 5009187"/>
                    <a:gd name="connsiteX22" fmla="*/ 3576415 w 4953173"/>
                    <a:gd name="connsiteY22" fmla="*/ 3410925 h 5009187"/>
                    <a:gd name="connsiteX23" fmla="*/ 3486724 w 4953173"/>
                    <a:gd name="connsiteY23" fmla="*/ 3498254 h 5009187"/>
                    <a:gd name="connsiteX24" fmla="*/ 3404687 w 4953173"/>
                    <a:gd name="connsiteY24" fmla="*/ 4980669 h 5009187"/>
                    <a:gd name="connsiteX25" fmla="*/ 2029637 w 4953173"/>
                    <a:gd name="connsiteY25" fmla="*/ 4993994 h 5009187"/>
                    <a:gd name="connsiteX26" fmla="*/ 2466848 w 4953173"/>
                    <a:gd name="connsiteY26" fmla="*/ 4117305 h 5009187"/>
                    <a:gd name="connsiteX27" fmla="*/ 1489031 w 4953173"/>
                    <a:gd name="connsiteY27" fmla="*/ 3500711 h 5009187"/>
                    <a:gd name="connsiteX28" fmla="*/ 2507583 w 4953173"/>
                    <a:gd name="connsiteY28" fmla="*/ 3840007 h 5009187"/>
                    <a:gd name="connsiteX29" fmla="*/ 2522232 w 4953173"/>
                    <a:gd name="connsiteY29" fmla="*/ 3187405 h 5009187"/>
                    <a:gd name="connsiteX30" fmla="*/ 1521165 w 4953173"/>
                    <a:gd name="connsiteY30" fmla="*/ 2359105 h 5009187"/>
                    <a:gd name="connsiteX31" fmla="*/ 280889 w 4953173"/>
                    <a:gd name="connsiteY31" fmla="*/ 1925013 h 5009187"/>
                    <a:gd name="connsiteX32" fmla="*/ 1034241 w 4953173"/>
                    <a:gd name="connsiteY32" fmla="*/ 1800636 h 5009187"/>
                    <a:gd name="connsiteX33" fmla="*/ 949558 w 4953173"/>
                    <a:gd name="connsiteY33" fmla="*/ 1683347 h 5009187"/>
                    <a:gd name="connsiteX34" fmla="*/ 679350 w 4953173"/>
                    <a:gd name="connsiteY34" fmla="*/ 1386580 h 5009187"/>
                    <a:gd name="connsiteX35" fmla="*/ 356498 w 4953173"/>
                    <a:gd name="connsiteY35" fmla="*/ 1143685 h 5009187"/>
                    <a:gd name="connsiteX36" fmla="*/ 0 w 4953173"/>
                    <a:gd name="connsiteY36" fmla="*/ 947290 h 5009187"/>
                    <a:gd name="connsiteX37" fmla="*/ 3686 w 4953173"/>
                    <a:gd name="connsiteY37" fmla="*/ 938973 h 5009187"/>
                    <a:gd name="connsiteX38" fmla="*/ 373888 w 4953173"/>
                    <a:gd name="connsiteY38" fmla="*/ 1114387 h 5009187"/>
                    <a:gd name="connsiteX39" fmla="*/ 717627 w 4953173"/>
                    <a:gd name="connsiteY39" fmla="*/ 1341593 h 5009187"/>
                    <a:gd name="connsiteX40" fmla="*/ 1014961 w 4953173"/>
                    <a:gd name="connsiteY40" fmla="*/ 1630515 h 5009187"/>
                    <a:gd name="connsiteX41" fmla="*/ 1144819 w 4953173"/>
                    <a:gd name="connsiteY41" fmla="*/ 1790712 h 5009187"/>
                    <a:gd name="connsiteX42" fmla="*/ 1198502 w 4953173"/>
                    <a:gd name="connsiteY42" fmla="*/ 1857815 h 5009187"/>
                    <a:gd name="connsiteX43" fmla="*/ 2498888 w 4953173"/>
                    <a:gd name="connsiteY43" fmla="*/ 2876367 h 5009187"/>
                    <a:gd name="connsiteX44" fmla="*/ 2458248 w 4953173"/>
                    <a:gd name="connsiteY44" fmla="*/ 2558902 h 5009187"/>
                    <a:gd name="connsiteX45" fmla="*/ 970162 w 4953173"/>
                    <a:gd name="connsiteY45" fmla="*/ 574725 h 5009187"/>
                    <a:gd name="connsiteX46" fmla="*/ 2072357 w 4953173"/>
                    <a:gd name="connsiteY46" fmla="*/ 1291123 h 5009187"/>
                    <a:gd name="connsiteX47" fmla="*/ 2445016 w 4953173"/>
                    <a:gd name="connsiteY47" fmla="*/ 863647 h 5009187"/>
                    <a:gd name="connsiteX48" fmla="*/ 2524500 w 4953173"/>
                    <a:gd name="connsiteY48" fmla="*/ 673868 h 5009187"/>
                    <a:gd name="connsiteX49" fmla="*/ 2734600 w 4953173"/>
                    <a:gd name="connsiteY49" fmla="*/ 319449 h 5009187"/>
                    <a:gd name="connsiteX50" fmla="*/ 2991199 w 4953173"/>
                    <a:gd name="connsiteY50" fmla="*/ 0 h 5009187"/>
                    <a:gd name="connsiteX51" fmla="*/ 2998098 w 4953173"/>
                    <a:gd name="connsiteY51" fmla="*/ 5954 h 5009187"/>
                    <a:gd name="connsiteX52" fmla="*/ 2763048 w 4953173"/>
                    <a:gd name="connsiteY52" fmla="*/ 338163 h 5009187"/>
                    <a:gd name="connsiteX53" fmla="*/ 2640750 w 4953173"/>
                    <a:gd name="connsiteY53" fmla="*/ 659880 h 5009187"/>
                    <a:gd name="connsiteX54" fmla="*/ 3781127 w 4953173"/>
                    <a:gd name="connsiteY54" fmla="*/ 188740 h 5009187"/>
                    <a:gd name="connsiteX55" fmla="*/ 2444449 w 4953173"/>
                    <a:gd name="connsiteY55" fmla="*/ 1428921 h 5009187"/>
                    <a:gd name="connsiteX56" fmla="*/ 2871642 w 4953173"/>
                    <a:gd name="connsiteY56" fmla="*/ 2696700 h 5009187"/>
                    <a:gd name="connsiteX57" fmla="*/ 3056790 w 4953173"/>
                    <a:gd name="connsiteY57" fmla="*/ 2393791 h 5009187"/>
                    <a:gd name="connsiteX58" fmla="*/ 3077299 w 4953173"/>
                    <a:gd name="connsiteY58" fmla="*/ 2211005 h 5009187"/>
                    <a:gd name="connsiteX59" fmla="*/ 3112457 w 4953173"/>
                    <a:gd name="connsiteY59" fmla="*/ 2005820 h 5009187"/>
                    <a:gd name="connsiteX60" fmla="*/ 3170204 w 4953173"/>
                    <a:gd name="connsiteY60" fmla="*/ 1805550 h 5009187"/>
                    <a:gd name="connsiteX61" fmla="*/ 3353651 w 4953173"/>
                    <a:gd name="connsiteY61" fmla="*/ 1434687 h 5009187"/>
                    <a:gd name="connsiteX62" fmla="*/ 3472547 w 4953173"/>
                    <a:gd name="connsiteY62" fmla="*/ 1266645 h 5009187"/>
                    <a:gd name="connsiteX63" fmla="*/ 3604390 w 4953173"/>
                    <a:gd name="connsiteY63" fmla="*/ 1109378 h 5009187"/>
                    <a:gd name="connsiteX64" fmla="*/ 3611290 w 4953173"/>
                    <a:gd name="connsiteY64" fmla="*/ 1115237 h 5009187"/>
                    <a:gd name="connsiteX65" fmla="*/ 3490031 w 4953173"/>
                    <a:gd name="connsiteY65" fmla="*/ 1279309 h 5009187"/>
                    <a:gd name="connsiteX66" fmla="*/ 3382949 w 4953173"/>
                    <a:gd name="connsiteY66" fmla="*/ 1452171 h 5009187"/>
                    <a:gd name="connsiteX67" fmla="*/ 3226438 w 4953173"/>
                    <a:gd name="connsiteY67" fmla="*/ 1823602 h 5009187"/>
                    <a:gd name="connsiteX68" fmla="*/ 3182774 w 4953173"/>
                    <a:gd name="connsiteY68" fmla="*/ 2019430 h 5009187"/>
                    <a:gd name="connsiteX69" fmla="*/ 3160942 w 4953173"/>
                    <a:gd name="connsiteY69" fmla="*/ 2219228 h 5009187"/>
                    <a:gd name="connsiteX70" fmla="*/ 3159618 w 4953173"/>
                    <a:gd name="connsiteY70" fmla="*/ 2240965 h 5009187"/>
                    <a:gd name="connsiteX71" fmla="*/ 4359728 w 4953173"/>
                    <a:gd name="connsiteY71" fmla="*/ 1015716 h 5009187"/>
                    <a:gd name="connsiteX72" fmla="*/ 3119640 w 4953173"/>
                    <a:gd name="connsiteY72" fmla="*/ 3275490 h 5009187"/>
                    <a:gd name="connsiteX73" fmla="*/ 3647960 w 4953173"/>
                    <a:gd name="connsiteY73" fmla="*/ 2935626 h 5009187"/>
                    <a:gd name="connsiteX74" fmla="*/ 3658451 w 4953173"/>
                    <a:gd name="connsiteY74" fmla="*/ 2928159 h 5009187"/>
                    <a:gd name="connsiteX75" fmla="*/ 3704667 w 4953173"/>
                    <a:gd name="connsiteY75" fmla="*/ 2887992 h 5009187"/>
                    <a:gd name="connsiteX76" fmla="*/ 3744456 w 4953173"/>
                    <a:gd name="connsiteY76" fmla="*/ 2839413 h 5009187"/>
                    <a:gd name="connsiteX77" fmla="*/ 3809480 w 4953173"/>
                    <a:gd name="connsiteY77" fmla="*/ 2725337 h 5009187"/>
                    <a:gd name="connsiteX78" fmla="*/ 3908245 w 4953173"/>
                    <a:gd name="connsiteY78" fmla="*/ 2473275 h 5009187"/>
                    <a:gd name="connsiteX79" fmla="*/ 3988580 w 4953173"/>
                    <a:gd name="connsiteY79" fmla="*/ 2212139 h 5009187"/>
                    <a:gd name="connsiteX80" fmla="*/ 3997464 w 4953173"/>
                    <a:gd name="connsiteY80" fmla="*/ 2214218 h 5009187"/>
                    <a:gd name="connsiteX81" fmla="*/ 3941040 w 4953173"/>
                    <a:gd name="connsiteY81" fmla="*/ 2482726 h 5009187"/>
                    <a:gd name="connsiteX82" fmla="*/ 3863919 w 4953173"/>
                    <a:gd name="connsiteY82" fmla="*/ 2748398 h 5009187"/>
                    <a:gd name="connsiteX83" fmla="*/ 3808724 w 4953173"/>
                    <a:gd name="connsiteY83" fmla="*/ 2870791 h 5009187"/>
                    <a:gd name="connsiteX84" fmla="*/ 3822428 w 4953173"/>
                    <a:gd name="connsiteY84" fmla="*/ 2865498 h 5009187"/>
                    <a:gd name="connsiteX85" fmla="*/ 4952504 w 4953173"/>
                    <a:gd name="connsiteY85" fmla="*/ 2059408 h 5009187"/>
                    <a:gd name="connsiteX86" fmla="*/ 4201421 w 4953173"/>
                    <a:gd name="connsiteY86" fmla="*/ 2868995 h 5009187"/>
                    <a:gd name="connsiteX87" fmla="*/ 3649567 w 4953173"/>
                    <a:gd name="connsiteY87" fmla="*/ 3278703 h 50091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953173" h="5009187">
                      <a:moveTo>
                        <a:pt x="3649567" y="3278703"/>
                      </a:moveTo>
                      <a:cubicBezTo>
                        <a:pt x="3652969" y="3277474"/>
                        <a:pt x="3656277" y="3276057"/>
                        <a:pt x="3659680" y="3275017"/>
                      </a:cubicBezTo>
                      <a:lnTo>
                        <a:pt x="3694460" y="3262258"/>
                      </a:lnTo>
                      <a:lnTo>
                        <a:pt x="3729429" y="3252051"/>
                      </a:lnTo>
                      <a:lnTo>
                        <a:pt x="3764398" y="3241938"/>
                      </a:lnTo>
                      <a:lnTo>
                        <a:pt x="3799462" y="3233715"/>
                      </a:lnTo>
                      <a:cubicBezTo>
                        <a:pt x="3846151" y="3221996"/>
                        <a:pt x="3893218" y="3214151"/>
                        <a:pt x="3940001" y="3205173"/>
                      </a:cubicBezTo>
                      <a:cubicBezTo>
                        <a:pt x="3963440" y="3201014"/>
                        <a:pt x="3986973" y="3197706"/>
                        <a:pt x="4010412" y="3194021"/>
                      </a:cubicBezTo>
                      <a:cubicBezTo>
                        <a:pt x="4033851" y="3190523"/>
                        <a:pt x="4057196" y="3186271"/>
                        <a:pt x="4080729" y="3183530"/>
                      </a:cubicBezTo>
                      <a:cubicBezTo>
                        <a:pt x="4127795" y="3177670"/>
                        <a:pt x="4174673" y="3171054"/>
                        <a:pt x="4221646" y="3165761"/>
                      </a:cubicBezTo>
                      <a:lnTo>
                        <a:pt x="4362657" y="3150451"/>
                      </a:lnTo>
                      <a:lnTo>
                        <a:pt x="4363980" y="3159429"/>
                      </a:lnTo>
                      <a:lnTo>
                        <a:pt x="4225142" y="3187121"/>
                      </a:lnTo>
                      <a:cubicBezTo>
                        <a:pt x="4178832" y="3196478"/>
                        <a:pt x="4132899" y="3207158"/>
                        <a:pt x="4086872" y="3217081"/>
                      </a:cubicBezTo>
                      <a:cubicBezTo>
                        <a:pt x="4063811" y="3221901"/>
                        <a:pt x="4041128" y="3228139"/>
                        <a:pt x="4018257" y="3233526"/>
                      </a:cubicBezTo>
                      <a:cubicBezTo>
                        <a:pt x="3995479" y="3239291"/>
                        <a:pt x="3972608" y="3244584"/>
                        <a:pt x="3949925" y="3250633"/>
                      </a:cubicBezTo>
                      <a:cubicBezTo>
                        <a:pt x="3904937" y="3263486"/>
                        <a:pt x="3859477" y="3275300"/>
                        <a:pt x="3815718" y="3290611"/>
                      </a:cubicBezTo>
                      <a:lnTo>
                        <a:pt x="3782639" y="3301386"/>
                      </a:lnTo>
                      <a:lnTo>
                        <a:pt x="3750505" y="3313956"/>
                      </a:lnTo>
                      <a:lnTo>
                        <a:pt x="3718466" y="3326431"/>
                      </a:lnTo>
                      <a:lnTo>
                        <a:pt x="3687749" y="3340891"/>
                      </a:lnTo>
                      <a:cubicBezTo>
                        <a:pt x="3666863" y="3349776"/>
                        <a:pt x="3648244" y="3361684"/>
                        <a:pt x="3628963" y="3372364"/>
                      </a:cubicBezTo>
                      <a:cubicBezTo>
                        <a:pt x="3610817" y="3384650"/>
                        <a:pt x="3592671" y="3396370"/>
                        <a:pt x="3576415" y="3410925"/>
                      </a:cubicBezTo>
                      <a:cubicBezTo>
                        <a:pt x="3546077" y="3436159"/>
                        <a:pt x="3518101" y="3466781"/>
                        <a:pt x="3486724" y="3498254"/>
                      </a:cubicBezTo>
                      <a:cubicBezTo>
                        <a:pt x="3223603" y="3917885"/>
                        <a:pt x="3129469" y="4466242"/>
                        <a:pt x="3404687" y="4980669"/>
                      </a:cubicBezTo>
                      <a:cubicBezTo>
                        <a:pt x="2922111" y="5008549"/>
                        <a:pt x="2411465" y="5021403"/>
                        <a:pt x="2029637" y="4993994"/>
                      </a:cubicBezTo>
                      <a:cubicBezTo>
                        <a:pt x="2253063" y="4798639"/>
                        <a:pt x="2393886" y="4490058"/>
                        <a:pt x="2466848" y="4117305"/>
                      </a:cubicBezTo>
                      <a:cubicBezTo>
                        <a:pt x="2074720" y="3914672"/>
                        <a:pt x="1877001" y="3959754"/>
                        <a:pt x="1489031" y="3500711"/>
                      </a:cubicBezTo>
                      <a:cubicBezTo>
                        <a:pt x="1497915" y="3506192"/>
                        <a:pt x="2097780" y="3879513"/>
                        <a:pt x="2507583" y="3840007"/>
                      </a:cubicBezTo>
                      <a:cubicBezTo>
                        <a:pt x="2528848" y="3634161"/>
                        <a:pt x="2532912" y="3414421"/>
                        <a:pt x="2522232" y="3187405"/>
                      </a:cubicBezTo>
                      <a:cubicBezTo>
                        <a:pt x="2061393" y="2890827"/>
                        <a:pt x="1773039" y="2688572"/>
                        <a:pt x="1521165" y="2359105"/>
                      </a:cubicBezTo>
                      <a:cubicBezTo>
                        <a:pt x="1252374" y="2007711"/>
                        <a:pt x="859678" y="1780315"/>
                        <a:pt x="280889" y="1925013"/>
                      </a:cubicBezTo>
                      <a:cubicBezTo>
                        <a:pt x="280889" y="1925013"/>
                        <a:pt x="561683" y="1681740"/>
                        <a:pt x="1034241" y="1800636"/>
                      </a:cubicBezTo>
                      <a:cubicBezTo>
                        <a:pt x="1006455" y="1760941"/>
                        <a:pt x="978479" y="1721624"/>
                        <a:pt x="949558" y="1683347"/>
                      </a:cubicBezTo>
                      <a:cubicBezTo>
                        <a:pt x="869318" y="1575887"/>
                        <a:pt x="778965" y="1476839"/>
                        <a:pt x="679350" y="1386580"/>
                      </a:cubicBezTo>
                      <a:cubicBezTo>
                        <a:pt x="580302" y="1295754"/>
                        <a:pt x="470385" y="1216554"/>
                        <a:pt x="356498" y="1143685"/>
                      </a:cubicBezTo>
                      <a:cubicBezTo>
                        <a:pt x="242990" y="1069588"/>
                        <a:pt x="121826" y="1007966"/>
                        <a:pt x="0" y="947290"/>
                      </a:cubicBezTo>
                      <a:lnTo>
                        <a:pt x="3686" y="938973"/>
                      </a:lnTo>
                      <a:cubicBezTo>
                        <a:pt x="129103" y="992089"/>
                        <a:pt x="254709" y="1046622"/>
                        <a:pt x="373888" y="1114387"/>
                      </a:cubicBezTo>
                      <a:cubicBezTo>
                        <a:pt x="493445" y="1180923"/>
                        <a:pt x="610262" y="1254642"/>
                        <a:pt x="717627" y="1341593"/>
                      </a:cubicBezTo>
                      <a:cubicBezTo>
                        <a:pt x="825465" y="1427787"/>
                        <a:pt x="925647" y="1524945"/>
                        <a:pt x="1014961" y="1630515"/>
                      </a:cubicBezTo>
                      <a:cubicBezTo>
                        <a:pt x="1060043" y="1683063"/>
                        <a:pt x="1102762" y="1737124"/>
                        <a:pt x="1144819" y="1790712"/>
                      </a:cubicBezTo>
                      <a:cubicBezTo>
                        <a:pt x="1162682" y="1813300"/>
                        <a:pt x="1180545" y="1835699"/>
                        <a:pt x="1198502" y="1857815"/>
                      </a:cubicBezTo>
                      <a:cubicBezTo>
                        <a:pt x="1636280" y="2066591"/>
                        <a:pt x="1876812" y="2690557"/>
                        <a:pt x="2498888" y="2876367"/>
                      </a:cubicBezTo>
                      <a:cubicBezTo>
                        <a:pt x="2488113" y="2771175"/>
                        <a:pt x="2474598" y="2665228"/>
                        <a:pt x="2458248" y="2558902"/>
                      </a:cubicBezTo>
                      <a:cubicBezTo>
                        <a:pt x="2294175" y="1492433"/>
                        <a:pt x="990482" y="588713"/>
                        <a:pt x="970162" y="574725"/>
                      </a:cubicBezTo>
                      <a:cubicBezTo>
                        <a:pt x="985473" y="582381"/>
                        <a:pt x="1690719" y="936705"/>
                        <a:pt x="2072357" y="1291123"/>
                      </a:cubicBezTo>
                      <a:cubicBezTo>
                        <a:pt x="2072357" y="1291123"/>
                        <a:pt x="2202026" y="1093122"/>
                        <a:pt x="2445016" y="863647"/>
                      </a:cubicBezTo>
                      <a:cubicBezTo>
                        <a:pt x="2468549" y="799096"/>
                        <a:pt x="2495107" y="735679"/>
                        <a:pt x="2524500" y="673868"/>
                      </a:cubicBezTo>
                      <a:cubicBezTo>
                        <a:pt x="2583192" y="548734"/>
                        <a:pt x="2656061" y="431540"/>
                        <a:pt x="2734600" y="319449"/>
                      </a:cubicBezTo>
                      <a:cubicBezTo>
                        <a:pt x="2812288" y="206413"/>
                        <a:pt x="2901507" y="102545"/>
                        <a:pt x="2991199" y="0"/>
                      </a:cubicBezTo>
                      <a:lnTo>
                        <a:pt x="2998098" y="5954"/>
                      </a:lnTo>
                      <a:cubicBezTo>
                        <a:pt x="2915022" y="113603"/>
                        <a:pt x="2827599" y="218983"/>
                        <a:pt x="2763048" y="338163"/>
                      </a:cubicBezTo>
                      <a:cubicBezTo>
                        <a:pt x="2730725" y="397894"/>
                        <a:pt x="2690274" y="534841"/>
                        <a:pt x="2640750" y="659880"/>
                      </a:cubicBezTo>
                      <a:cubicBezTo>
                        <a:pt x="2631487" y="682846"/>
                        <a:pt x="3259139" y="258489"/>
                        <a:pt x="3781127" y="188740"/>
                      </a:cubicBezTo>
                      <a:cubicBezTo>
                        <a:pt x="3781127" y="188740"/>
                        <a:pt x="2397760" y="769136"/>
                        <a:pt x="2444449" y="1428921"/>
                      </a:cubicBezTo>
                      <a:cubicBezTo>
                        <a:pt x="2492650" y="2111106"/>
                        <a:pt x="2871642" y="2696700"/>
                        <a:pt x="2871642" y="2696700"/>
                      </a:cubicBezTo>
                      <a:cubicBezTo>
                        <a:pt x="2871642" y="2696700"/>
                        <a:pt x="2938083" y="2575442"/>
                        <a:pt x="3056790" y="2393791"/>
                      </a:cubicBezTo>
                      <a:cubicBezTo>
                        <a:pt x="3063406" y="2333587"/>
                        <a:pt x="3069265" y="2272438"/>
                        <a:pt x="3077299" y="2211005"/>
                      </a:cubicBezTo>
                      <a:cubicBezTo>
                        <a:pt x="3086089" y="2142484"/>
                        <a:pt x="3097241" y="2073774"/>
                        <a:pt x="3112457" y="2005820"/>
                      </a:cubicBezTo>
                      <a:cubicBezTo>
                        <a:pt x="3127768" y="1937961"/>
                        <a:pt x="3146954" y="1870952"/>
                        <a:pt x="3170204" y="1805550"/>
                      </a:cubicBezTo>
                      <a:cubicBezTo>
                        <a:pt x="3216704" y="1674652"/>
                        <a:pt x="3279554" y="1550463"/>
                        <a:pt x="3353651" y="1434687"/>
                      </a:cubicBezTo>
                      <a:cubicBezTo>
                        <a:pt x="3390889" y="1376845"/>
                        <a:pt x="3430205" y="1320516"/>
                        <a:pt x="3472547" y="1266645"/>
                      </a:cubicBezTo>
                      <a:cubicBezTo>
                        <a:pt x="3514226" y="1212206"/>
                        <a:pt x="3559119" y="1160508"/>
                        <a:pt x="3604390" y="1109378"/>
                      </a:cubicBezTo>
                      <a:lnTo>
                        <a:pt x="3611290" y="1115237"/>
                      </a:lnTo>
                      <a:cubicBezTo>
                        <a:pt x="3569327" y="1168920"/>
                        <a:pt x="3527930" y="1222886"/>
                        <a:pt x="3490031" y="1279309"/>
                      </a:cubicBezTo>
                      <a:cubicBezTo>
                        <a:pt x="3451376" y="1335166"/>
                        <a:pt x="3416028" y="1393101"/>
                        <a:pt x="3382949" y="1452171"/>
                      </a:cubicBezTo>
                      <a:cubicBezTo>
                        <a:pt x="3317075" y="1570311"/>
                        <a:pt x="3263581" y="1694783"/>
                        <a:pt x="3226438" y="1823602"/>
                      </a:cubicBezTo>
                      <a:cubicBezTo>
                        <a:pt x="3207914" y="1888059"/>
                        <a:pt x="3193454" y="1953461"/>
                        <a:pt x="3182774" y="2019430"/>
                      </a:cubicBezTo>
                      <a:cubicBezTo>
                        <a:pt x="3172094" y="2085494"/>
                        <a:pt x="3165478" y="2152124"/>
                        <a:pt x="3160942" y="2219228"/>
                      </a:cubicBezTo>
                      <a:cubicBezTo>
                        <a:pt x="3160469" y="2226505"/>
                        <a:pt x="3160091" y="2233782"/>
                        <a:pt x="3159618" y="2240965"/>
                      </a:cubicBezTo>
                      <a:cubicBezTo>
                        <a:pt x="3425102" y="1858382"/>
                        <a:pt x="3853712" y="1325809"/>
                        <a:pt x="4359728" y="1015716"/>
                      </a:cubicBezTo>
                      <a:cubicBezTo>
                        <a:pt x="4342715" y="1033579"/>
                        <a:pt x="3256398" y="2181706"/>
                        <a:pt x="3119640" y="3275490"/>
                      </a:cubicBezTo>
                      <a:cubicBezTo>
                        <a:pt x="3119640" y="3275490"/>
                        <a:pt x="3193454" y="3130792"/>
                        <a:pt x="3647960" y="2935626"/>
                      </a:cubicBezTo>
                      <a:cubicBezTo>
                        <a:pt x="3651551" y="2933168"/>
                        <a:pt x="3655049" y="2930711"/>
                        <a:pt x="3658451" y="2928159"/>
                      </a:cubicBezTo>
                      <a:cubicBezTo>
                        <a:pt x="3675179" y="2916062"/>
                        <a:pt x="3690396" y="2902830"/>
                        <a:pt x="3704667" y="2887992"/>
                      </a:cubicBezTo>
                      <a:cubicBezTo>
                        <a:pt x="3719127" y="2873437"/>
                        <a:pt x="3731886" y="2856519"/>
                        <a:pt x="3744456" y="2839413"/>
                      </a:cubicBezTo>
                      <a:cubicBezTo>
                        <a:pt x="3768935" y="2804349"/>
                        <a:pt x="3790106" y="2765410"/>
                        <a:pt x="3809480" y="2725337"/>
                      </a:cubicBezTo>
                      <a:cubicBezTo>
                        <a:pt x="3847757" y="2644624"/>
                        <a:pt x="3879325" y="2559375"/>
                        <a:pt x="3908245" y="2473275"/>
                      </a:cubicBezTo>
                      <a:cubicBezTo>
                        <a:pt x="3937166" y="2387175"/>
                        <a:pt x="3963440" y="2299846"/>
                        <a:pt x="3988580" y="2212139"/>
                      </a:cubicBezTo>
                      <a:lnTo>
                        <a:pt x="3997464" y="2214218"/>
                      </a:lnTo>
                      <a:cubicBezTo>
                        <a:pt x="3980452" y="2303910"/>
                        <a:pt x="3962117" y="2393507"/>
                        <a:pt x="3941040" y="2482726"/>
                      </a:cubicBezTo>
                      <a:cubicBezTo>
                        <a:pt x="3919775" y="2571850"/>
                        <a:pt x="3896053" y="2660691"/>
                        <a:pt x="3863919" y="2748398"/>
                      </a:cubicBezTo>
                      <a:cubicBezTo>
                        <a:pt x="3848419" y="2789700"/>
                        <a:pt x="3830840" y="2830718"/>
                        <a:pt x="3808724" y="2870791"/>
                      </a:cubicBezTo>
                      <a:cubicBezTo>
                        <a:pt x="3813261" y="2868995"/>
                        <a:pt x="3817797" y="2867294"/>
                        <a:pt x="3822428" y="2865498"/>
                      </a:cubicBezTo>
                      <a:cubicBezTo>
                        <a:pt x="4354340" y="2665606"/>
                        <a:pt x="4735411" y="2651996"/>
                        <a:pt x="4952504" y="2059408"/>
                      </a:cubicBezTo>
                      <a:cubicBezTo>
                        <a:pt x="4952504" y="2059408"/>
                        <a:pt x="5004108" y="2534802"/>
                        <a:pt x="4201421" y="2868995"/>
                      </a:cubicBezTo>
                      <a:cubicBezTo>
                        <a:pt x="4001244" y="2952354"/>
                        <a:pt x="3809008" y="3095634"/>
                        <a:pt x="3649567" y="3278703"/>
                      </a:cubicBezTo>
                      <a:close/>
                    </a:path>
                  </a:pathLst>
                </a:cu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350" dirty="0"/>
                </a:p>
              </p:txBody>
            </p:sp>
            <p:grpSp>
              <p:nvGrpSpPr>
                <p:cNvPr id="18" name="Graphic 4">
                  <a:extLst>
                    <a:ext uri="{FF2B5EF4-FFF2-40B4-BE49-F238E27FC236}">
                      <a16:creationId xmlns:a16="http://schemas.microsoft.com/office/drawing/2014/main" id="{B09C16FF-A193-4D26-B112-4F16B45D2260}"/>
                    </a:ext>
                  </a:extLst>
                </p:cNvPr>
                <p:cNvGrpSpPr/>
                <p:nvPr/>
              </p:nvGrpSpPr>
              <p:grpSpPr>
                <a:xfrm>
                  <a:off x="3304406" y="909637"/>
                  <a:ext cx="5583179" cy="4220699"/>
                  <a:chOff x="3304406" y="909637"/>
                  <a:chExt cx="5583179" cy="4220699"/>
                </a:xfrm>
              </p:grpSpPr>
              <p:grpSp>
                <p:nvGrpSpPr>
                  <p:cNvPr id="20" name="Graphic 4">
                    <a:extLst>
                      <a:ext uri="{FF2B5EF4-FFF2-40B4-BE49-F238E27FC236}">
                        <a16:creationId xmlns:a16="http://schemas.microsoft.com/office/drawing/2014/main" id="{6AEA1BF8-1E2F-4DCB-BBA8-5AF4592EA5CF}"/>
                      </a:ext>
                    </a:extLst>
                  </p:cNvPr>
                  <p:cNvGrpSpPr/>
                  <p:nvPr/>
                </p:nvGrpSpPr>
                <p:grpSpPr>
                  <a:xfrm>
                    <a:off x="5777681" y="1587568"/>
                    <a:ext cx="822818" cy="822818"/>
                    <a:chOff x="5777681" y="1587568"/>
                    <a:chExt cx="822818" cy="822818"/>
                  </a:xfrm>
                </p:grpSpPr>
                <p:sp>
                  <p:nvSpPr>
                    <p:cNvPr id="63" name="Freeform: Shape 12">
                      <a:extLst>
                        <a:ext uri="{FF2B5EF4-FFF2-40B4-BE49-F238E27FC236}">
                          <a16:creationId xmlns:a16="http://schemas.microsoft.com/office/drawing/2014/main" id="{58221C40-83F2-4006-AB73-017AB67D95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7681" y="1587568"/>
                      <a:ext cx="822818" cy="822818"/>
                    </a:xfrm>
                    <a:custGeom>
                      <a:avLst/>
                      <a:gdLst>
                        <a:gd name="connsiteX0" fmla="*/ 822819 w 822818"/>
                        <a:gd name="connsiteY0" fmla="*/ 411409 h 822818"/>
                        <a:gd name="connsiteX1" fmla="*/ 411409 w 822818"/>
                        <a:gd name="connsiteY1" fmla="*/ 822818 h 822818"/>
                        <a:gd name="connsiteX2" fmla="*/ 0 w 822818"/>
                        <a:gd name="connsiteY2" fmla="*/ 411409 h 822818"/>
                        <a:gd name="connsiteX3" fmla="*/ 411409 w 822818"/>
                        <a:gd name="connsiteY3" fmla="*/ 0 h 822818"/>
                        <a:gd name="connsiteX4" fmla="*/ 822819 w 822818"/>
                        <a:gd name="connsiteY4" fmla="*/ 411409 h 8228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22818" h="822818">
                          <a:moveTo>
                            <a:pt x="822819" y="411409"/>
                          </a:moveTo>
                          <a:cubicBezTo>
                            <a:pt x="822819" y="638624"/>
                            <a:pt x="638624" y="822818"/>
                            <a:pt x="411409" y="822818"/>
                          </a:cubicBezTo>
                          <a:cubicBezTo>
                            <a:pt x="184194" y="822818"/>
                            <a:pt x="0" y="638624"/>
                            <a:pt x="0" y="411409"/>
                          </a:cubicBezTo>
                          <a:cubicBezTo>
                            <a:pt x="0" y="184194"/>
                            <a:pt x="184194" y="0"/>
                            <a:pt x="411409" y="0"/>
                          </a:cubicBezTo>
                          <a:cubicBezTo>
                            <a:pt x="638624" y="0"/>
                            <a:pt x="822819" y="184194"/>
                            <a:pt x="822819" y="411409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64" name="Freeform: Shape 13">
                      <a:extLst>
                        <a:ext uri="{FF2B5EF4-FFF2-40B4-BE49-F238E27FC236}">
                          <a16:creationId xmlns:a16="http://schemas.microsoft.com/office/drawing/2014/main" id="{BE89C89B-4ED0-4C6D-B8E9-476DD8B922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70869" y="1680757"/>
                      <a:ext cx="636441" cy="636441"/>
                    </a:xfrm>
                    <a:custGeom>
                      <a:avLst/>
                      <a:gdLst>
                        <a:gd name="connsiteX0" fmla="*/ 636441 w 636441"/>
                        <a:gd name="connsiteY0" fmla="*/ 318221 h 636441"/>
                        <a:gd name="connsiteX1" fmla="*/ 318221 w 636441"/>
                        <a:gd name="connsiteY1" fmla="*/ 636441 h 636441"/>
                        <a:gd name="connsiteX2" fmla="*/ 0 w 636441"/>
                        <a:gd name="connsiteY2" fmla="*/ 318221 h 636441"/>
                        <a:gd name="connsiteX3" fmla="*/ 318221 w 636441"/>
                        <a:gd name="connsiteY3" fmla="*/ 0 h 636441"/>
                        <a:gd name="connsiteX4" fmla="*/ 636441 w 636441"/>
                        <a:gd name="connsiteY4" fmla="*/ 318221 h 6364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6441" h="636441">
                          <a:moveTo>
                            <a:pt x="636441" y="318221"/>
                          </a:moveTo>
                          <a:cubicBezTo>
                            <a:pt x="636441" y="493969"/>
                            <a:pt x="493969" y="636441"/>
                            <a:pt x="318221" y="636441"/>
                          </a:cubicBezTo>
                          <a:cubicBezTo>
                            <a:pt x="142473" y="636441"/>
                            <a:pt x="0" y="493969"/>
                            <a:pt x="0" y="318221"/>
                          </a:cubicBezTo>
                          <a:cubicBezTo>
                            <a:pt x="0" y="142472"/>
                            <a:pt x="142473" y="0"/>
                            <a:pt x="318221" y="0"/>
                          </a:cubicBezTo>
                          <a:cubicBezTo>
                            <a:pt x="493969" y="0"/>
                            <a:pt x="636441" y="142472"/>
                            <a:pt x="636441" y="318221"/>
                          </a:cubicBezTo>
                          <a:close/>
                        </a:path>
                      </a:pathLst>
                    </a:custGeom>
                    <a:solidFill>
                      <a:schemeClr val="accent6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21" name="Graphic 4">
                    <a:extLst>
                      <a:ext uri="{FF2B5EF4-FFF2-40B4-BE49-F238E27FC236}">
                        <a16:creationId xmlns:a16="http://schemas.microsoft.com/office/drawing/2014/main" id="{CA00AB69-B33F-4ED8-B4E2-FA67E3182608}"/>
                      </a:ext>
                    </a:extLst>
                  </p:cNvPr>
                  <p:cNvGrpSpPr/>
                  <p:nvPr/>
                </p:nvGrpSpPr>
                <p:grpSpPr>
                  <a:xfrm>
                    <a:off x="6483966" y="3064407"/>
                    <a:ext cx="716209" cy="716209"/>
                    <a:chOff x="6483966" y="3064407"/>
                    <a:chExt cx="716209" cy="716209"/>
                  </a:xfrm>
                </p:grpSpPr>
                <p:sp>
                  <p:nvSpPr>
                    <p:cNvPr id="61" name="Freeform: Shape 15">
                      <a:extLst>
                        <a:ext uri="{FF2B5EF4-FFF2-40B4-BE49-F238E27FC236}">
                          <a16:creationId xmlns:a16="http://schemas.microsoft.com/office/drawing/2014/main" id="{5F6E8E91-FE61-41E1-A66C-554402DEA9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3966" y="3064407"/>
                      <a:ext cx="716209" cy="716209"/>
                    </a:xfrm>
                    <a:custGeom>
                      <a:avLst/>
                      <a:gdLst>
                        <a:gd name="connsiteX0" fmla="*/ 716209 w 716209"/>
                        <a:gd name="connsiteY0" fmla="*/ 358105 h 716209"/>
                        <a:gd name="connsiteX1" fmla="*/ 358104 w 716209"/>
                        <a:gd name="connsiteY1" fmla="*/ 716209 h 716209"/>
                        <a:gd name="connsiteX2" fmla="*/ 0 w 716209"/>
                        <a:gd name="connsiteY2" fmla="*/ 358105 h 716209"/>
                        <a:gd name="connsiteX3" fmla="*/ 358104 w 716209"/>
                        <a:gd name="connsiteY3" fmla="*/ 0 h 716209"/>
                        <a:gd name="connsiteX4" fmla="*/ 716209 w 716209"/>
                        <a:gd name="connsiteY4" fmla="*/ 358105 h 7162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16209" h="716209">
                          <a:moveTo>
                            <a:pt x="716209" y="358105"/>
                          </a:moveTo>
                          <a:cubicBezTo>
                            <a:pt x="716209" y="555880"/>
                            <a:pt x="555880" y="716209"/>
                            <a:pt x="358104" y="716209"/>
                          </a:cubicBezTo>
                          <a:cubicBezTo>
                            <a:pt x="160328" y="716209"/>
                            <a:pt x="0" y="555880"/>
                            <a:pt x="0" y="358105"/>
                          </a:cubicBezTo>
                          <a:cubicBezTo>
                            <a:pt x="0" y="160329"/>
                            <a:pt x="160328" y="0"/>
                            <a:pt x="358104" y="0"/>
                          </a:cubicBezTo>
                          <a:cubicBezTo>
                            <a:pt x="555880" y="0"/>
                            <a:pt x="716209" y="160329"/>
                            <a:pt x="716209" y="358105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62" name="Freeform: Shape 16">
                      <a:extLst>
                        <a:ext uri="{FF2B5EF4-FFF2-40B4-BE49-F238E27FC236}">
                          <a16:creationId xmlns:a16="http://schemas.microsoft.com/office/drawing/2014/main" id="{DE96AE7C-3AAF-446D-91AB-082AB9BA10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65057" y="3145498"/>
                      <a:ext cx="554027" cy="554027"/>
                    </a:xfrm>
                    <a:custGeom>
                      <a:avLst/>
                      <a:gdLst>
                        <a:gd name="connsiteX0" fmla="*/ 554027 w 554027"/>
                        <a:gd name="connsiteY0" fmla="*/ 277014 h 554027"/>
                        <a:gd name="connsiteX1" fmla="*/ 277014 w 554027"/>
                        <a:gd name="connsiteY1" fmla="*/ 554027 h 554027"/>
                        <a:gd name="connsiteX2" fmla="*/ 0 w 554027"/>
                        <a:gd name="connsiteY2" fmla="*/ 277014 h 554027"/>
                        <a:gd name="connsiteX3" fmla="*/ 277014 w 554027"/>
                        <a:gd name="connsiteY3" fmla="*/ 0 h 554027"/>
                        <a:gd name="connsiteX4" fmla="*/ 554027 w 554027"/>
                        <a:gd name="connsiteY4" fmla="*/ 277014 h 5540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54027" h="554027">
                          <a:moveTo>
                            <a:pt x="554027" y="277014"/>
                          </a:moveTo>
                          <a:cubicBezTo>
                            <a:pt x="554027" y="430004"/>
                            <a:pt x="430004" y="554027"/>
                            <a:pt x="277014" y="554027"/>
                          </a:cubicBezTo>
                          <a:cubicBezTo>
                            <a:pt x="124024" y="554027"/>
                            <a:pt x="0" y="430004"/>
                            <a:pt x="0" y="277014"/>
                          </a:cubicBezTo>
                          <a:cubicBezTo>
                            <a:pt x="0" y="124023"/>
                            <a:pt x="124024" y="0"/>
                            <a:pt x="277014" y="0"/>
                          </a:cubicBezTo>
                          <a:cubicBezTo>
                            <a:pt x="430004" y="0"/>
                            <a:pt x="554027" y="124023"/>
                            <a:pt x="554027" y="277014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22" name="Graphic 4">
                    <a:extLst>
                      <a:ext uri="{FF2B5EF4-FFF2-40B4-BE49-F238E27FC236}">
                        <a16:creationId xmlns:a16="http://schemas.microsoft.com/office/drawing/2014/main" id="{2DD2E01A-E0E0-47E5-80AE-8F5D24B30D24}"/>
                      </a:ext>
                    </a:extLst>
                  </p:cNvPr>
                  <p:cNvGrpSpPr/>
                  <p:nvPr/>
                </p:nvGrpSpPr>
                <p:grpSpPr>
                  <a:xfrm>
                    <a:off x="4357927" y="2590809"/>
                    <a:ext cx="831702" cy="831702"/>
                    <a:chOff x="4357927" y="2590809"/>
                    <a:chExt cx="831702" cy="831702"/>
                  </a:xfrm>
                </p:grpSpPr>
                <p:sp>
                  <p:nvSpPr>
                    <p:cNvPr id="59" name="Freeform: Shape 18">
                      <a:extLst>
                        <a:ext uri="{FF2B5EF4-FFF2-40B4-BE49-F238E27FC236}">
                          <a16:creationId xmlns:a16="http://schemas.microsoft.com/office/drawing/2014/main" id="{995EFAA0-3548-47C3-A1D9-D2BB36B2C5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7927" y="2590809"/>
                      <a:ext cx="831702" cy="831702"/>
                    </a:xfrm>
                    <a:custGeom>
                      <a:avLst/>
                      <a:gdLst>
                        <a:gd name="connsiteX0" fmla="*/ 831702 w 831702"/>
                        <a:gd name="connsiteY0" fmla="*/ 415851 h 831702"/>
                        <a:gd name="connsiteX1" fmla="*/ 415851 w 831702"/>
                        <a:gd name="connsiteY1" fmla="*/ 831702 h 831702"/>
                        <a:gd name="connsiteX2" fmla="*/ 0 w 831702"/>
                        <a:gd name="connsiteY2" fmla="*/ 415851 h 831702"/>
                        <a:gd name="connsiteX3" fmla="*/ 415851 w 831702"/>
                        <a:gd name="connsiteY3" fmla="*/ 0 h 831702"/>
                        <a:gd name="connsiteX4" fmla="*/ 831702 w 831702"/>
                        <a:gd name="connsiteY4" fmla="*/ 415851 h 8317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31702" h="831702">
                          <a:moveTo>
                            <a:pt x="831702" y="415851"/>
                          </a:moveTo>
                          <a:cubicBezTo>
                            <a:pt x="831702" y="645519"/>
                            <a:pt x="645520" y="831702"/>
                            <a:pt x="415851" y="831702"/>
                          </a:cubicBezTo>
                          <a:cubicBezTo>
                            <a:pt x="186183" y="831702"/>
                            <a:pt x="0" y="645519"/>
                            <a:pt x="0" y="415851"/>
                          </a:cubicBezTo>
                          <a:cubicBezTo>
                            <a:pt x="0" y="186183"/>
                            <a:pt x="186183" y="0"/>
                            <a:pt x="415851" y="0"/>
                          </a:cubicBezTo>
                          <a:cubicBezTo>
                            <a:pt x="645520" y="0"/>
                            <a:pt x="831702" y="186183"/>
                            <a:pt x="831702" y="415851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60" name="Freeform: Shape 19">
                      <a:extLst>
                        <a:ext uri="{FF2B5EF4-FFF2-40B4-BE49-F238E27FC236}">
                          <a16:creationId xmlns:a16="http://schemas.microsoft.com/office/drawing/2014/main" id="{DC1E6085-E692-4B73-850F-E477C320F4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52061" y="2684943"/>
                      <a:ext cx="643435" cy="643435"/>
                    </a:xfrm>
                    <a:custGeom>
                      <a:avLst/>
                      <a:gdLst>
                        <a:gd name="connsiteX0" fmla="*/ 643435 w 643435"/>
                        <a:gd name="connsiteY0" fmla="*/ 321718 h 643435"/>
                        <a:gd name="connsiteX1" fmla="*/ 321718 w 643435"/>
                        <a:gd name="connsiteY1" fmla="*/ 643435 h 643435"/>
                        <a:gd name="connsiteX2" fmla="*/ 0 w 643435"/>
                        <a:gd name="connsiteY2" fmla="*/ 321718 h 643435"/>
                        <a:gd name="connsiteX3" fmla="*/ 321718 w 643435"/>
                        <a:gd name="connsiteY3" fmla="*/ 0 h 643435"/>
                        <a:gd name="connsiteX4" fmla="*/ 643435 w 643435"/>
                        <a:gd name="connsiteY4" fmla="*/ 321718 h 6434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435" h="643435">
                          <a:moveTo>
                            <a:pt x="643435" y="321718"/>
                          </a:moveTo>
                          <a:cubicBezTo>
                            <a:pt x="643435" y="499397"/>
                            <a:pt x="499397" y="643435"/>
                            <a:pt x="321718" y="643435"/>
                          </a:cubicBezTo>
                          <a:cubicBezTo>
                            <a:pt x="144038" y="643435"/>
                            <a:pt x="0" y="499397"/>
                            <a:pt x="0" y="321718"/>
                          </a:cubicBezTo>
                          <a:cubicBezTo>
                            <a:pt x="0" y="144038"/>
                            <a:pt x="144038" y="0"/>
                            <a:pt x="321718" y="0"/>
                          </a:cubicBezTo>
                          <a:cubicBezTo>
                            <a:pt x="499397" y="0"/>
                            <a:pt x="643435" y="144038"/>
                            <a:pt x="643435" y="321718"/>
                          </a:cubicBezTo>
                          <a:close/>
                        </a:path>
                      </a:pathLst>
                    </a:custGeom>
                    <a:solidFill>
                      <a:schemeClr val="accent5">
                        <a:lumMod val="75000"/>
                      </a:schemeClr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135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23" name="Graphic 4">
                    <a:extLst>
                      <a:ext uri="{FF2B5EF4-FFF2-40B4-BE49-F238E27FC236}">
                        <a16:creationId xmlns:a16="http://schemas.microsoft.com/office/drawing/2014/main" id="{3DB297CF-1648-44F0-9247-AA54F9645D03}"/>
                      </a:ext>
                    </a:extLst>
                  </p:cNvPr>
                  <p:cNvGrpSpPr/>
                  <p:nvPr/>
                </p:nvGrpSpPr>
                <p:grpSpPr>
                  <a:xfrm>
                    <a:off x="4263794" y="1340893"/>
                    <a:ext cx="831702" cy="831702"/>
                    <a:chOff x="4263794" y="1340893"/>
                    <a:chExt cx="831702" cy="831702"/>
                  </a:xfrm>
                </p:grpSpPr>
                <p:sp>
                  <p:nvSpPr>
                    <p:cNvPr id="57" name="Freeform: Shape 21">
                      <a:extLst>
                        <a:ext uri="{FF2B5EF4-FFF2-40B4-BE49-F238E27FC236}">
                          <a16:creationId xmlns:a16="http://schemas.microsoft.com/office/drawing/2014/main" id="{0211ACD1-06D5-4E0A-A7F7-38F2423DAF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63794" y="1340893"/>
                      <a:ext cx="831702" cy="831702"/>
                    </a:xfrm>
                    <a:custGeom>
                      <a:avLst/>
                      <a:gdLst>
                        <a:gd name="connsiteX0" fmla="*/ 831702 w 831702"/>
                        <a:gd name="connsiteY0" fmla="*/ 415851 h 831702"/>
                        <a:gd name="connsiteX1" fmla="*/ 415851 w 831702"/>
                        <a:gd name="connsiteY1" fmla="*/ 831702 h 831702"/>
                        <a:gd name="connsiteX2" fmla="*/ 0 w 831702"/>
                        <a:gd name="connsiteY2" fmla="*/ 415851 h 831702"/>
                        <a:gd name="connsiteX3" fmla="*/ 415851 w 831702"/>
                        <a:gd name="connsiteY3" fmla="*/ 0 h 831702"/>
                        <a:gd name="connsiteX4" fmla="*/ 831702 w 831702"/>
                        <a:gd name="connsiteY4" fmla="*/ 415851 h 8317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31702" h="831702">
                          <a:moveTo>
                            <a:pt x="831702" y="415851"/>
                          </a:moveTo>
                          <a:cubicBezTo>
                            <a:pt x="831702" y="645519"/>
                            <a:pt x="645520" y="831702"/>
                            <a:pt x="415851" y="831702"/>
                          </a:cubicBezTo>
                          <a:cubicBezTo>
                            <a:pt x="186183" y="831702"/>
                            <a:pt x="0" y="645519"/>
                            <a:pt x="0" y="415851"/>
                          </a:cubicBezTo>
                          <a:cubicBezTo>
                            <a:pt x="0" y="186183"/>
                            <a:pt x="186183" y="0"/>
                            <a:pt x="415851" y="0"/>
                          </a:cubicBezTo>
                          <a:cubicBezTo>
                            <a:pt x="645520" y="0"/>
                            <a:pt x="831702" y="186183"/>
                            <a:pt x="831702" y="415851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58" name="Freeform: Shape 22">
                      <a:extLst>
                        <a:ext uri="{FF2B5EF4-FFF2-40B4-BE49-F238E27FC236}">
                          <a16:creationId xmlns:a16="http://schemas.microsoft.com/office/drawing/2014/main" id="{93D5BE6C-6731-4484-911C-54E6CE97AF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7927" y="1435027"/>
                      <a:ext cx="643435" cy="643435"/>
                    </a:xfrm>
                    <a:custGeom>
                      <a:avLst/>
                      <a:gdLst>
                        <a:gd name="connsiteX0" fmla="*/ 643435 w 643435"/>
                        <a:gd name="connsiteY0" fmla="*/ 321718 h 643435"/>
                        <a:gd name="connsiteX1" fmla="*/ 321717 w 643435"/>
                        <a:gd name="connsiteY1" fmla="*/ 643435 h 643435"/>
                        <a:gd name="connsiteX2" fmla="*/ 0 w 643435"/>
                        <a:gd name="connsiteY2" fmla="*/ 321718 h 643435"/>
                        <a:gd name="connsiteX3" fmla="*/ 321717 w 643435"/>
                        <a:gd name="connsiteY3" fmla="*/ 0 h 643435"/>
                        <a:gd name="connsiteX4" fmla="*/ 643435 w 643435"/>
                        <a:gd name="connsiteY4" fmla="*/ 321718 h 6434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435" h="643435">
                          <a:moveTo>
                            <a:pt x="643435" y="321718"/>
                          </a:moveTo>
                          <a:cubicBezTo>
                            <a:pt x="643435" y="499397"/>
                            <a:pt x="499397" y="643435"/>
                            <a:pt x="321717" y="643435"/>
                          </a:cubicBezTo>
                          <a:cubicBezTo>
                            <a:pt x="144038" y="643435"/>
                            <a:pt x="0" y="499397"/>
                            <a:pt x="0" y="321718"/>
                          </a:cubicBezTo>
                          <a:cubicBezTo>
                            <a:pt x="0" y="144038"/>
                            <a:pt x="144038" y="0"/>
                            <a:pt x="321717" y="0"/>
                          </a:cubicBezTo>
                          <a:cubicBezTo>
                            <a:pt x="499397" y="0"/>
                            <a:pt x="643435" y="144038"/>
                            <a:pt x="643435" y="321718"/>
                          </a:cubicBezTo>
                          <a:close/>
                        </a:path>
                      </a:pathLst>
                    </a:custGeom>
                    <a:solidFill>
                      <a:schemeClr val="tx2"/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1350" dirty="0">
                        <a:solidFill>
                          <a:schemeClr val="bg1"/>
                        </a:solidFill>
                        <a:highlight>
                          <a:srgbClr val="008000"/>
                        </a:highlight>
                      </a:endParaRPr>
                    </a:p>
                  </p:txBody>
                </p:sp>
              </p:grpSp>
              <p:grpSp>
                <p:nvGrpSpPr>
                  <p:cNvPr id="24" name="Graphic 4">
                    <a:extLst>
                      <a:ext uri="{FF2B5EF4-FFF2-40B4-BE49-F238E27FC236}">
                        <a16:creationId xmlns:a16="http://schemas.microsoft.com/office/drawing/2014/main" id="{691E0372-68D4-49B8-BDA3-DFE4DDE8E2E1}"/>
                      </a:ext>
                    </a:extLst>
                  </p:cNvPr>
                  <p:cNvGrpSpPr/>
                  <p:nvPr/>
                </p:nvGrpSpPr>
                <p:grpSpPr>
                  <a:xfrm>
                    <a:off x="3567999" y="2792119"/>
                    <a:ext cx="630014" cy="630014"/>
                    <a:chOff x="3567999" y="2792119"/>
                    <a:chExt cx="630014" cy="630014"/>
                  </a:xfrm>
                </p:grpSpPr>
                <p:sp>
                  <p:nvSpPr>
                    <p:cNvPr id="55" name="Freeform: Shape 24">
                      <a:extLst>
                        <a:ext uri="{FF2B5EF4-FFF2-40B4-BE49-F238E27FC236}">
                          <a16:creationId xmlns:a16="http://schemas.microsoft.com/office/drawing/2014/main" id="{FB4A2BF3-CE34-4E9A-8743-E77C209814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7999" y="2792119"/>
                      <a:ext cx="630014" cy="630014"/>
                    </a:xfrm>
                    <a:custGeom>
                      <a:avLst/>
                      <a:gdLst>
                        <a:gd name="connsiteX0" fmla="*/ 630014 w 630014"/>
                        <a:gd name="connsiteY0" fmla="*/ 315007 h 630014"/>
                        <a:gd name="connsiteX1" fmla="*/ 315007 w 630014"/>
                        <a:gd name="connsiteY1" fmla="*/ 630014 h 630014"/>
                        <a:gd name="connsiteX2" fmla="*/ 0 w 630014"/>
                        <a:gd name="connsiteY2" fmla="*/ 315007 h 630014"/>
                        <a:gd name="connsiteX3" fmla="*/ 315007 w 630014"/>
                        <a:gd name="connsiteY3" fmla="*/ 0 h 630014"/>
                        <a:gd name="connsiteX4" fmla="*/ 630014 w 630014"/>
                        <a:gd name="connsiteY4" fmla="*/ 315007 h 6300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0014" h="630014">
                          <a:moveTo>
                            <a:pt x="630014" y="315007"/>
                          </a:moveTo>
                          <a:cubicBezTo>
                            <a:pt x="630014" y="488981"/>
                            <a:pt x="488981" y="630014"/>
                            <a:pt x="315007" y="630014"/>
                          </a:cubicBezTo>
                          <a:cubicBezTo>
                            <a:pt x="141034" y="630014"/>
                            <a:pt x="0" y="488981"/>
                            <a:pt x="0" y="315007"/>
                          </a:cubicBezTo>
                          <a:cubicBezTo>
                            <a:pt x="0" y="141033"/>
                            <a:pt x="141034" y="0"/>
                            <a:pt x="315007" y="0"/>
                          </a:cubicBezTo>
                          <a:cubicBezTo>
                            <a:pt x="488981" y="0"/>
                            <a:pt x="630014" y="141033"/>
                            <a:pt x="630014" y="315007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56" name="Freeform: Shape 25">
                      <a:extLst>
                        <a:ext uri="{FF2B5EF4-FFF2-40B4-BE49-F238E27FC236}">
                          <a16:creationId xmlns:a16="http://schemas.microsoft.com/office/drawing/2014/main" id="{A21E972F-9AE6-45A1-8BAC-20886578D9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39261" y="2863381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5 w 487490"/>
                        <a:gd name="connsiteY1" fmla="*/ 487491 h 487490"/>
                        <a:gd name="connsiteX2" fmla="*/ 0 w 487490"/>
                        <a:gd name="connsiteY2" fmla="*/ 243745 h 487490"/>
                        <a:gd name="connsiteX3" fmla="*/ 243745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3" y="487491"/>
                            <a:pt x="243745" y="487491"/>
                          </a:cubicBezTo>
                          <a:cubicBezTo>
                            <a:pt x="109128" y="487491"/>
                            <a:pt x="0" y="378362"/>
                            <a:pt x="0" y="243745"/>
                          </a:cubicBezTo>
                          <a:cubicBezTo>
                            <a:pt x="0" y="109129"/>
                            <a:pt x="109128" y="0"/>
                            <a:pt x="243745" y="0"/>
                          </a:cubicBezTo>
                          <a:cubicBezTo>
                            <a:pt x="378363" y="0"/>
                            <a:pt x="487491" y="109129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25" name="Graphic 4">
                    <a:extLst>
                      <a:ext uri="{FF2B5EF4-FFF2-40B4-BE49-F238E27FC236}">
                        <a16:creationId xmlns:a16="http://schemas.microsoft.com/office/drawing/2014/main" id="{0A4219D4-4153-4429-8D89-BA49C76C0A32}"/>
                      </a:ext>
                    </a:extLst>
                  </p:cNvPr>
                  <p:cNvGrpSpPr/>
                  <p:nvPr/>
                </p:nvGrpSpPr>
                <p:grpSpPr>
                  <a:xfrm>
                    <a:off x="3304406" y="1851634"/>
                    <a:ext cx="630014" cy="630014"/>
                    <a:chOff x="3304406" y="1851634"/>
                    <a:chExt cx="630014" cy="630014"/>
                  </a:xfrm>
                </p:grpSpPr>
                <p:sp>
                  <p:nvSpPr>
                    <p:cNvPr id="53" name="Freeform: Shape 27">
                      <a:extLst>
                        <a:ext uri="{FF2B5EF4-FFF2-40B4-BE49-F238E27FC236}">
                          <a16:creationId xmlns:a16="http://schemas.microsoft.com/office/drawing/2014/main" id="{8CD6E097-E3DA-422A-BF11-734947A727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04406" y="1851634"/>
                      <a:ext cx="630014" cy="630014"/>
                    </a:xfrm>
                    <a:custGeom>
                      <a:avLst/>
                      <a:gdLst>
                        <a:gd name="connsiteX0" fmla="*/ 630015 w 630014"/>
                        <a:gd name="connsiteY0" fmla="*/ 315007 h 630014"/>
                        <a:gd name="connsiteX1" fmla="*/ 315007 w 630014"/>
                        <a:gd name="connsiteY1" fmla="*/ 630015 h 630014"/>
                        <a:gd name="connsiteX2" fmla="*/ 0 w 630014"/>
                        <a:gd name="connsiteY2" fmla="*/ 315007 h 630014"/>
                        <a:gd name="connsiteX3" fmla="*/ 315007 w 630014"/>
                        <a:gd name="connsiteY3" fmla="*/ 0 h 630014"/>
                        <a:gd name="connsiteX4" fmla="*/ 630015 w 630014"/>
                        <a:gd name="connsiteY4" fmla="*/ 315007 h 6300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0014" h="630014">
                          <a:moveTo>
                            <a:pt x="630015" y="315007"/>
                          </a:moveTo>
                          <a:cubicBezTo>
                            <a:pt x="630015" y="488981"/>
                            <a:pt x="488981" y="630015"/>
                            <a:pt x="315007" y="630015"/>
                          </a:cubicBezTo>
                          <a:cubicBezTo>
                            <a:pt x="141034" y="630015"/>
                            <a:pt x="0" y="488981"/>
                            <a:pt x="0" y="315007"/>
                          </a:cubicBezTo>
                          <a:cubicBezTo>
                            <a:pt x="0" y="141034"/>
                            <a:pt x="141034" y="0"/>
                            <a:pt x="315007" y="0"/>
                          </a:cubicBezTo>
                          <a:cubicBezTo>
                            <a:pt x="488981" y="0"/>
                            <a:pt x="630015" y="141034"/>
                            <a:pt x="630015" y="315007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54" name="Freeform: Shape 28">
                      <a:extLst>
                        <a:ext uri="{FF2B5EF4-FFF2-40B4-BE49-F238E27FC236}">
                          <a16:creationId xmlns:a16="http://schemas.microsoft.com/office/drawing/2014/main" id="{B7A96FC1-213A-44F5-B6E5-105189A4DE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75668" y="1922896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5 w 487490"/>
                        <a:gd name="connsiteY1" fmla="*/ 487491 h 487490"/>
                        <a:gd name="connsiteX2" fmla="*/ 0 w 487490"/>
                        <a:gd name="connsiteY2" fmla="*/ 243745 h 487490"/>
                        <a:gd name="connsiteX3" fmla="*/ 243745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2" y="487491"/>
                            <a:pt x="243745" y="487491"/>
                          </a:cubicBezTo>
                          <a:cubicBezTo>
                            <a:pt x="109128" y="487491"/>
                            <a:pt x="0" y="378362"/>
                            <a:pt x="0" y="243745"/>
                          </a:cubicBezTo>
                          <a:cubicBezTo>
                            <a:pt x="0" y="109129"/>
                            <a:pt x="109128" y="0"/>
                            <a:pt x="243745" y="0"/>
                          </a:cubicBezTo>
                          <a:cubicBezTo>
                            <a:pt x="378362" y="0"/>
                            <a:pt x="487491" y="109129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5">
                        <a:lumMod val="60000"/>
                        <a:lumOff val="40000"/>
                      </a:schemeClr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26" name="Graphic 4">
                    <a:extLst>
                      <a:ext uri="{FF2B5EF4-FFF2-40B4-BE49-F238E27FC236}">
                        <a16:creationId xmlns:a16="http://schemas.microsoft.com/office/drawing/2014/main" id="{28380838-7FC8-4B35-A3CE-1A8D2C53CCB2}"/>
                      </a:ext>
                    </a:extLst>
                  </p:cNvPr>
                  <p:cNvGrpSpPr/>
                  <p:nvPr/>
                </p:nvGrpSpPr>
                <p:grpSpPr>
                  <a:xfrm>
                    <a:off x="7086478" y="1050742"/>
                    <a:ext cx="630014" cy="630014"/>
                    <a:chOff x="7086478" y="1050742"/>
                    <a:chExt cx="630014" cy="630014"/>
                  </a:xfrm>
                </p:grpSpPr>
                <p:sp>
                  <p:nvSpPr>
                    <p:cNvPr id="51" name="Freeform: Shape 30">
                      <a:extLst>
                        <a:ext uri="{FF2B5EF4-FFF2-40B4-BE49-F238E27FC236}">
                          <a16:creationId xmlns:a16="http://schemas.microsoft.com/office/drawing/2014/main" id="{3929EC01-010F-4941-8F17-C0D169A882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86478" y="1050742"/>
                      <a:ext cx="630014" cy="630014"/>
                    </a:xfrm>
                    <a:custGeom>
                      <a:avLst/>
                      <a:gdLst>
                        <a:gd name="connsiteX0" fmla="*/ 630014 w 630014"/>
                        <a:gd name="connsiteY0" fmla="*/ 315007 h 630014"/>
                        <a:gd name="connsiteX1" fmla="*/ 315007 w 630014"/>
                        <a:gd name="connsiteY1" fmla="*/ 630014 h 630014"/>
                        <a:gd name="connsiteX2" fmla="*/ 0 w 630014"/>
                        <a:gd name="connsiteY2" fmla="*/ 315007 h 630014"/>
                        <a:gd name="connsiteX3" fmla="*/ 315007 w 630014"/>
                        <a:gd name="connsiteY3" fmla="*/ 0 h 630014"/>
                        <a:gd name="connsiteX4" fmla="*/ 630014 w 630014"/>
                        <a:gd name="connsiteY4" fmla="*/ 315007 h 6300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0014" h="630014">
                          <a:moveTo>
                            <a:pt x="630014" y="315007"/>
                          </a:moveTo>
                          <a:cubicBezTo>
                            <a:pt x="630014" y="488981"/>
                            <a:pt x="488981" y="630014"/>
                            <a:pt x="315007" y="630014"/>
                          </a:cubicBezTo>
                          <a:cubicBezTo>
                            <a:pt x="141033" y="630014"/>
                            <a:pt x="0" y="488981"/>
                            <a:pt x="0" y="315007"/>
                          </a:cubicBezTo>
                          <a:cubicBezTo>
                            <a:pt x="0" y="141034"/>
                            <a:pt x="141033" y="0"/>
                            <a:pt x="315007" y="0"/>
                          </a:cubicBezTo>
                          <a:cubicBezTo>
                            <a:pt x="488981" y="0"/>
                            <a:pt x="630014" y="141034"/>
                            <a:pt x="630014" y="315007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52" name="Freeform: Shape 31">
                      <a:extLst>
                        <a:ext uri="{FF2B5EF4-FFF2-40B4-BE49-F238E27FC236}">
                          <a16:creationId xmlns:a16="http://schemas.microsoft.com/office/drawing/2014/main" id="{7A8FC7DD-AE17-44CD-A196-34FDB158E6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57740" y="1122004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6 w 487490"/>
                        <a:gd name="connsiteY1" fmla="*/ 487491 h 487490"/>
                        <a:gd name="connsiteX2" fmla="*/ 0 w 487490"/>
                        <a:gd name="connsiteY2" fmla="*/ 243745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3" y="487491"/>
                            <a:pt x="243746" y="487491"/>
                          </a:cubicBezTo>
                          <a:cubicBezTo>
                            <a:pt x="109129" y="487491"/>
                            <a:pt x="0" y="378362"/>
                            <a:pt x="0" y="243745"/>
                          </a:cubicBezTo>
                          <a:cubicBezTo>
                            <a:pt x="0" y="109129"/>
                            <a:pt x="109129" y="0"/>
                            <a:pt x="243746" y="0"/>
                          </a:cubicBezTo>
                          <a:cubicBezTo>
                            <a:pt x="378363" y="0"/>
                            <a:pt x="487491" y="109129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9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</p:grpSp>
              <p:grpSp>
                <p:nvGrpSpPr>
                  <p:cNvPr id="27" name="Graphic 4">
                    <a:extLst>
                      <a:ext uri="{FF2B5EF4-FFF2-40B4-BE49-F238E27FC236}">
                        <a16:creationId xmlns:a16="http://schemas.microsoft.com/office/drawing/2014/main" id="{D2DB3374-DCB6-4730-B9FE-ABB22AE49A4E}"/>
                      </a:ext>
                    </a:extLst>
                  </p:cNvPr>
                  <p:cNvGrpSpPr/>
                  <p:nvPr/>
                </p:nvGrpSpPr>
                <p:grpSpPr>
                  <a:xfrm>
                    <a:off x="7673679" y="1857588"/>
                    <a:ext cx="630014" cy="630014"/>
                    <a:chOff x="7673679" y="1857588"/>
                    <a:chExt cx="630014" cy="630014"/>
                  </a:xfrm>
                </p:grpSpPr>
                <p:sp>
                  <p:nvSpPr>
                    <p:cNvPr id="49" name="Freeform: Shape 33">
                      <a:extLst>
                        <a:ext uri="{FF2B5EF4-FFF2-40B4-BE49-F238E27FC236}">
                          <a16:creationId xmlns:a16="http://schemas.microsoft.com/office/drawing/2014/main" id="{C5D5CA93-F76D-4645-A7D6-8770FCC58F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3679" y="1857588"/>
                      <a:ext cx="630014" cy="630014"/>
                    </a:xfrm>
                    <a:custGeom>
                      <a:avLst/>
                      <a:gdLst>
                        <a:gd name="connsiteX0" fmla="*/ 630014 w 630014"/>
                        <a:gd name="connsiteY0" fmla="*/ 315007 h 630014"/>
                        <a:gd name="connsiteX1" fmla="*/ 315007 w 630014"/>
                        <a:gd name="connsiteY1" fmla="*/ 630015 h 630014"/>
                        <a:gd name="connsiteX2" fmla="*/ 0 w 630014"/>
                        <a:gd name="connsiteY2" fmla="*/ 315007 h 630014"/>
                        <a:gd name="connsiteX3" fmla="*/ 315007 w 630014"/>
                        <a:gd name="connsiteY3" fmla="*/ 0 h 630014"/>
                        <a:gd name="connsiteX4" fmla="*/ 630014 w 630014"/>
                        <a:gd name="connsiteY4" fmla="*/ 315007 h 6300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0014" h="630014">
                          <a:moveTo>
                            <a:pt x="630014" y="315007"/>
                          </a:moveTo>
                          <a:cubicBezTo>
                            <a:pt x="630014" y="488981"/>
                            <a:pt x="488981" y="630015"/>
                            <a:pt x="315007" y="630015"/>
                          </a:cubicBezTo>
                          <a:cubicBezTo>
                            <a:pt x="141033" y="630015"/>
                            <a:pt x="0" y="488981"/>
                            <a:pt x="0" y="315007"/>
                          </a:cubicBezTo>
                          <a:cubicBezTo>
                            <a:pt x="0" y="141034"/>
                            <a:pt x="141033" y="0"/>
                            <a:pt x="315007" y="0"/>
                          </a:cubicBezTo>
                          <a:cubicBezTo>
                            <a:pt x="488981" y="0"/>
                            <a:pt x="630014" y="141034"/>
                            <a:pt x="630014" y="315007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50" name="Freeform: Shape 34">
                      <a:extLst>
                        <a:ext uri="{FF2B5EF4-FFF2-40B4-BE49-F238E27FC236}">
                          <a16:creationId xmlns:a16="http://schemas.microsoft.com/office/drawing/2014/main" id="{987BA90F-EE88-4C8D-B1D1-F72C51AE83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44940" y="1928850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6 h 487490"/>
                        <a:gd name="connsiteX1" fmla="*/ 243746 w 487490"/>
                        <a:gd name="connsiteY1" fmla="*/ 487491 h 487490"/>
                        <a:gd name="connsiteX2" fmla="*/ 1 w 487490"/>
                        <a:gd name="connsiteY2" fmla="*/ 243746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6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6"/>
                          </a:moveTo>
                          <a:cubicBezTo>
                            <a:pt x="487491" y="378362"/>
                            <a:pt x="378363" y="487491"/>
                            <a:pt x="243746" y="487491"/>
                          </a:cubicBezTo>
                          <a:cubicBezTo>
                            <a:pt x="109129" y="487491"/>
                            <a:pt x="1" y="378362"/>
                            <a:pt x="1" y="243746"/>
                          </a:cubicBezTo>
                          <a:cubicBezTo>
                            <a:pt x="1" y="109129"/>
                            <a:pt x="109129" y="0"/>
                            <a:pt x="243746" y="0"/>
                          </a:cubicBezTo>
                          <a:cubicBezTo>
                            <a:pt x="378363" y="0"/>
                            <a:pt x="487491" y="109129"/>
                            <a:pt x="487491" y="243746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9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</p:grpSp>
              <p:grpSp>
                <p:nvGrpSpPr>
                  <p:cNvPr id="28" name="Graphic 4">
                    <a:extLst>
                      <a:ext uri="{FF2B5EF4-FFF2-40B4-BE49-F238E27FC236}">
                        <a16:creationId xmlns:a16="http://schemas.microsoft.com/office/drawing/2014/main" id="{4877B7D8-3947-4A6D-B071-8A620BB4E76F}"/>
                      </a:ext>
                    </a:extLst>
                  </p:cNvPr>
                  <p:cNvGrpSpPr/>
                  <p:nvPr/>
                </p:nvGrpSpPr>
                <p:grpSpPr>
                  <a:xfrm>
                    <a:off x="8257571" y="2937194"/>
                    <a:ext cx="630014" cy="630014"/>
                    <a:chOff x="8257571" y="2937194"/>
                    <a:chExt cx="630014" cy="630014"/>
                  </a:xfrm>
                </p:grpSpPr>
                <p:sp>
                  <p:nvSpPr>
                    <p:cNvPr id="47" name="Freeform: Shape 36">
                      <a:extLst>
                        <a:ext uri="{FF2B5EF4-FFF2-40B4-BE49-F238E27FC236}">
                          <a16:creationId xmlns:a16="http://schemas.microsoft.com/office/drawing/2014/main" id="{02416B5D-FEE7-4928-827D-7340B334CE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57571" y="2937194"/>
                      <a:ext cx="630014" cy="630014"/>
                    </a:xfrm>
                    <a:custGeom>
                      <a:avLst/>
                      <a:gdLst>
                        <a:gd name="connsiteX0" fmla="*/ 630015 w 630014"/>
                        <a:gd name="connsiteY0" fmla="*/ 315007 h 630014"/>
                        <a:gd name="connsiteX1" fmla="*/ 315007 w 630014"/>
                        <a:gd name="connsiteY1" fmla="*/ 630015 h 630014"/>
                        <a:gd name="connsiteX2" fmla="*/ 0 w 630014"/>
                        <a:gd name="connsiteY2" fmla="*/ 315007 h 630014"/>
                        <a:gd name="connsiteX3" fmla="*/ 315007 w 630014"/>
                        <a:gd name="connsiteY3" fmla="*/ 0 h 630014"/>
                        <a:gd name="connsiteX4" fmla="*/ 630015 w 630014"/>
                        <a:gd name="connsiteY4" fmla="*/ 315007 h 6300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0014" h="630014">
                          <a:moveTo>
                            <a:pt x="630015" y="315007"/>
                          </a:moveTo>
                          <a:cubicBezTo>
                            <a:pt x="630015" y="488981"/>
                            <a:pt x="488981" y="630015"/>
                            <a:pt x="315007" y="630015"/>
                          </a:cubicBezTo>
                          <a:cubicBezTo>
                            <a:pt x="141034" y="630015"/>
                            <a:pt x="0" y="488981"/>
                            <a:pt x="0" y="315007"/>
                          </a:cubicBezTo>
                          <a:cubicBezTo>
                            <a:pt x="0" y="141034"/>
                            <a:pt x="141034" y="0"/>
                            <a:pt x="315007" y="0"/>
                          </a:cubicBezTo>
                          <a:cubicBezTo>
                            <a:pt x="488981" y="0"/>
                            <a:pt x="630015" y="141034"/>
                            <a:pt x="630015" y="315007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48" name="Freeform: Shape 37">
                      <a:extLst>
                        <a:ext uri="{FF2B5EF4-FFF2-40B4-BE49-F238E27FC236}">
                          <a16:creationId xmlns:a16="http://schemas.microsoft.com/office/drawing/2014/main" id="{CC4E8102-8CF8-4E40-98F4-ABC0A5706B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28833" y="3008456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6 w 487490"/>
                        <a:gd name="connsiteY1" fmla="*/ 487491 h 487490"/>
                        <a:gd name="connsiteX2" fmla="*/ 0 w 487490"/>
                        <a:gd name="connsiteY2" fmla="*/ 243745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2" y="487491"/>
                            <a:pt x="243746" y="487491"/>
                          </a:cubicBezTo>
                          <a:cubicBezTo>
                            <a:pt x="109129" y="487491"/>
                            <a:pt x="0" y="378362"/>
                            <a:pt x="0" y="243745"/>
                          </a:cubicBezTo>
                          <a:cubicBezTo>
                            <a:pt x="0" y="109129"/>
                            <a:pt x="109129" y="0"/>
                            <a:pt x="243746" y="0"/>
                          </a:cubicBezTo>
                          <a:cubicBezTo>
                            <a:pt x="378362" y="0"/>
                            <a:pt x="487491" y="109129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9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</p:grpSp>
              <p:grpSp>
                <p:nvGrpSpPr>
                  <p:cNvPr id="29" name="Graphic 4">
                    <a:extLst>
                      <a:ext uri="{FF2B5EF4-FFF2-40B4-BE49-F238E27FC236}">
                        <a16:creationId xmlns:a16="http://schemas.microsoft.com/office/drawing/2014/main" id="{8BEF2C27-1BB3-425E-BC0A-E0D115372CEA}"/>
                      </a:ext>
                    </a:extLst>
                  </p:cNvPr>
                  <p:cNvGrpSpPr/>
                  <p:nvPr/>
                </p:nvGrpSpPr>
                <p:grpSpPr>
                  <a:xfrm>
                    <a:off x="6356754" y="909637"/>
                    <a:ext cx="487490" cy="487490"/>
                    <a:chOff x="6356754" y="909637"/>
                    <a:chExt cx="487490" cy="487490"/>
                  </a:xfrm>
                </p:grpSpPr>
                <p:sp>
                  <p:nvSpPr>
                    <p:cNvPr id="45" name="Freeform: Shape 39">
                      <a:extLst>
                        <a:ext uri="{FF2B5EF4-FFF2-40B4-BE49-F238E27FC236}">
                          <a16:creationId xmlns:a16="http://schemas.microsoft.com/office/drawing/2014/main" id="{BFC0B299-79F4-464B-A652-BCD2E1EF7B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56754" y="909637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6 w 487490"/>
                        <a:gd name="connsiteY1" fmla="*/ 487491 h 487490"/>
                        <a:gd name="connsiteX2" fmla="*/ 0 w 487490"/>
                        <a:gd name="connsiteY2" fmla="*/ 243745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3" y="487491"/>
                            <a:pt x="243746" y="487491"/>
                          </a:cubicBezTo>
                          <a:cubicBezTo>
                            <a:pt x="109129" y="487491"/>
                            <a:pt x="0" y="378362"/>
                            <a:pt x="0" y="243745"/>
                          </a:cubicBezTo>
                          <a:cubicBezTo>
                            <a:pt x="0" y="109129"/>
                            <a:pt x="109129" y="0"/>
                            <a:pt x="243746" y="0"/>
                          </a:cubicBezTo>
                          <a:cubicBezTo>
                            <a:pt x="378363" y="0"/>
                            <a:pt x="487491" y="109129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46" name="Freeform: Shape 40">
                      <a:extLst>
                        <a:ext uri="{FF2B5EF4-FFF2-40B4-BE49-F238E27FC236}">
                          <a16:creationId xmlns:a16="http://schemas.microsoft.com/office/drawing/2014/main" id="{2C95DF1C-2E57-4BC7-BCBB-72A0944B28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11948" y="964831"/>
                      <a:ext cx="377101" cy="377101"/>
                    </a:xfrm>
                    <a:custGeom>
                      <a:avLst/>
                      <a:gdLst>
                        <a:gd name="connsiteX0" fmla="*/ 377101 w 377101"/>
                        <a:gd name="connsiteY0" fmla="*/ 188551 h 377101"/>
                        <a:gd name="connsiteX1" fmla="*/ 188550 w 377101"/>
                        <a:gd name="connsiteY1" fmla="*/ 377101 h 377101"/>
                        <a:gd name="connsiteX2" fmla="*/ 0 w 377101"/>
                        <a:gd name="connsiteY2" fmla="*/ 188551 h 377101"/>
                        <a:gd name="connsiteX3" fmla="*/ 188550 w 377101"/>
                        <a:gd name="connsiteY3" fmla="*/ 0 h 377101"/>
                        <a:gd name="connsiteX4" fmla="*/ 377101 w 377101"/>
                        <a:gd name="connsiteY4" fmla="*/ 188551 h 3771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77101" h="377101">
                          <a:moveTo>
                            <a:pt x="377101" y="188551"/>
                          </a:moveTo>
                          <a:cubicBezTo>
                            <a:pt x="377101" y="292684"/>
                            <a:pt x="292684" y="377101"/>
                            <a:pt x="188550" y="377101"/>
                          </a:cubicBezTo>
                          <a:cubicBezTo>
                            <a:pt x="84417" y="377101"/>
                            <a:pt x="0" y="292684"/>
                            <a:pt x="0" y="188551"/>
                          </a:cubicBezTo>
                          <a:cubicBezTo>
                            <a:pt x="0" y="84417"/>
                            <a:pt x="84417" y="0"/>
                            <a:pt x="188550" y="0"/>
                          </a:cubicBezTo>
                          <a:cubicBezTo>
                            <a:pt x="292684" y="0"/>
                            <a:pt x="377101" y="84417"/>
                            <a:pt x="377101" y="188551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6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30" name="Graphic 4">
                    <a:extLst>
                      <a:ext uri="{FF2B5EF4-FFF2-40B4-BE49-F238E27FC236}">
                        <a16:creationId xmlns:a16="http://schemas.microsoft.com/office/drawing/2014/main" id="{DEFC666C-EAC1-426D-89C9-ADBC3DB71CE9}"/>
                      </a:ext>
                    </a:extLst>
                  </p:cNvPr>
                  <p:cNvGrpSpPr/>
                  <p:nvPr/>
                </p:nvGrpSpPr>
                <p:grpSpPr>
                  <a:xfrm>
                    <a:off x="6977600" y="1998883"/>
                    <a:ext cx="487490" cy="487490"/>
                    <a:chOff x="6977600" y="1998883"/>
                    <a:chExt cx="487490" cy="487490"/>
                  </a:xfrm>
                </p:grpSpPr>
                <p:sp>
                  <p:nvSpPr>
                    <p:cNvPr id="43" name="Freeform: Shape 42">
                      <a:extLst>
                        <a:ext uri="{FF2B5EF4-FFF2-40B4-BE49-F238E27FC236}">
                          <a16:creationId xmlns:a16="http://schemas.microsoft.com/office/drawing/2014/main" id="{C9A91959-5696-48F6-B819-6DA8DA49A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77600" y="1998883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6 w 487490"/>
                        <a:gd name="connsiteY1" fmla="*/ 487491 h 487490"/>
                        <a:gd name="connsiteX2" fmla="*/ 1 w 487490"/>
                        <a:gd name="connsiteY2" fmla="*/ 243745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3" y="487491"/>
                            <a:pt x="243746" y="487491"/>
                          </a:cubicBezTo>
                          <a:cubicBezTo>
                            <a:pt x="109129" y="487491"/>
                            <a:pt x="1" y="378362"/>
                            <a:pt x="1" y="243745"/>
                          </a:cubicBezTo>
                          <a:cubicBezTo>
                            <a:pt x="1" y="109129"/>
                            <a:pt x="109129" y="0"/>
                            <a:pt x="243746" y="0"/>
                          </a:cubicBezTo>
                          <a:cubicBezTo>
                            <a:pt x="378363" y="0"/>
                            <a:pt x="487491" y="109129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44" name="Freeform: Shape 43">
                      <a:extLst>
                        <a:ext uri="{FF2B5EF4-FFF2-40B4-BE49-F238E27FC236}">
                          <a16:creationId xmlns:a16="http://schemas.microsoft.com/office/drawing/2014/main" id="{8FD98726-990D-4B89-9133-830A7C7204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32795" y="2054078"/>
                      <a:ext cx="377101" cy="377101"/>
                    </a:xfrm>
                    <a:custGeom>
                      <a:avLst/>
                      <a:gdLst>
                        <a:gd name="connsiteX0" fmla="*/ 377101 w 377101"/>
                        <a:gd name="connsiteY0" fmla="*/ 188551 h 377101"/>
                        <a:gd name="connsiteX1" fmla="*/ 188550 w 377101"/>
                        <a:gd name="connsiteY1" fmla="*/ 377101 h 377101"/>
                        <a:gd name="connsiteX2" fmla="*/ 0 w 377101"/>
                        <a:gd name="connsiteY2" fmla="*/ 188551 h 377101"/>
                        <a:gd name="connsiteX3" fmla="*/ 188550 w 377101"/>
                        <a:gd name="connsiteY3" fmla="*/ 0 h 377101"/>
                        <a:gd name="connsiteX4" fmla="*/ 377101 w 377101"/>
                        <a:gd name="connsiteY4" fmla="*/ 188551 h 3771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77101" h="377101">
                          <a:moveTo>
                            <a:pt x="377101" y="188551"/>
                          </a:moveTo>
                          <a:cubicBezTo>
                            <a:pt x="377101" y="292684"/>
                            <a:pt x="292684" y="377101"/>
                            <a:pt x="188550" y="377101"/>
                          </a:cubicBezTo>
                          <a:cubicBezTo>
                            <a:pt x="84417" y="377101"/>
                            <a:pt x="0" y="292684"/>
                            <a:pt x="0" y="188551"/>
                          </a:cubicBezTo>
                          <a:cubicBezTo>
                            <a:pt x="0" y="84417"/>
                            <a:pt x="84417" y="0"/>
                            <a:pt x="188550" y="0"/>
                          </a:cubicBezTo>
                          <a:cubicBezTo>
                            <a:pt x="292684" y="0"/>
                            <a:pt x="377101" y="84417"/>
                            <a:pt x="377101" y="18855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6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31" name="Graphic 4">
                    <a:extLst>
                      <a:ext uri="{FF2B5EF4-FFF2-40B4-BE49-F238E27FC236}">
                        <a16:creationId xmlns:a16="http://schemas.microsoft.com/office/drawing/2014/main" id="{AB0F6FA2-81E8-4C8E-84AB-4656FA5C468A}"/>
                      </a:ext>
                    </a:extLst>
                  </p:cNvPr>
                  <p:cNvGrpSpPr/>
                  <p:nvPr/>
                </p:nvGrpSpPr>
                <p:grpSpPr>
                  <a:xfrm>
                    <a:off x="7744940" y="4054889"/>
                    <a:ext cx="487490" cy="487490"/>
                    <a:chOff x="7744940" y="4054889"/>
                    <a:chExt cx="487490" cy="487490"/>
                  </a:xfrm>
                </p:grpSpPr>
                <p:sp>
                  <p:nvSpPr>
                    <p:cNvPr id="41" name="Freeform: Shape 45">
                      <a:extLst>
                        <a:ext uri="{FF2B5EF4-FFF2-40B4-BE49-F238E27FC236}">
                          <a16:creationId xmlns:a16="http://schemas.microsoft.com/office/drawing/2014/main" id="{096EF4AE-DAE1-460F-AD70-4EF25EAE03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44940" y="4054889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6 w 487490"/>
                        <a:gd name="connsiteY1" fmla="*/ 487491 h 487490"/>
                        <a:gd name="connsiteX2" fmla="*/ 1 w 487490"/>
                        <a:gd name="connsiteY2" fmla="*/ 243745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3" y="487491"/>
                            <a:pt x="243746" y="487491"/>
                          </a:cubicBezTo>
                          <a:cubicBezTo>
                            <a:pt x="109129" y="487491"/>
                            <a:pt x="1" y="378362"/>
                            <a:pt x="1" y="243745"/>
                          </a:cubicBezTo>
                          <a:cubicBezTo>
                            <a:pt x="1" y="109128"/>
                            <a:pt x="109129" y="0"/>
                            <a:pt x="243746" y="0"/>
                          </a:cubicBezTo>
                          <a:cubicBezTo>
                            <a:pt x="378363" y="0"/>
                            <a:pt x="487491" y="109128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42" name="Freeform: Shape 46">
                      <a:extLst>
                        <a:ext uri="{FF2B5EF4-FFF2-40B4-BE49-F238E27FC236}">
                          <a16:creationId xmlns:a16="http://schemas.microsoft.com/office/drawing/2014/main" id="{9E06CBDF-082C-4C44-8ACB-068AC1C0E2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00135" y="4110084"/>
                      <a:ext cx="377101" cy="377101"/>
                    </a:xfrm>
                    <a:custGeom>
                      <a:avLst/>
                      <a:gdLst>
                        <a:gd name="connsiteX0" fmla="*/ 377101 w 377101"/>
                        <a:gd name="connsiteY0" fmla="*/ 188551 h 377101"/>
                        <a:gd name="connsiteX1" fmla="*/ 188550 w 377101"/>
                        <a:gd name="connsiteY1" fmla="*/ 377101 h 377101"/>
                        <a:gd name="connsiteX2" fmla="*/ 0 w 377101"/>
                        <a:gd name="connsiteY2" fmla="*/ 188551 h 377101"/>
                        <a:gd name="connsiteX3" fmla="*/ 188550 w 377101"/>
                        <a:gd name="connsiteY3" fmla="*/ 0 h 377101"/>
                        <a:gd name="connsiteX4" fmla="*/ 377101 w 377101"/>
                        <a:gd name="connsiteY4" fmla="*/ 188551 h 3771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77101" h="377101">
                          <a:moveTo>
                            <a:pt x="377101" y="188551"/>
                          </a:moveTo>
                          <a:cubicBezTo>
                            <a:pt x="377101" y="292684"/>
                            <a:pt x="292684" y="377101"/>
                            <a:pt x="188550" y="377101"/>
                          </a:cubicBezTo>
                          <a:cubicBezTo>
                            <a:pt x="84417" y="377101"/>
                            <a:pt x="0" y="292684"/>
                            <a:pt x="0" y="188551"/>
                          </a:cubicBezTo>
                          <a:cubicBezTo>
                            <a:pt x="0" y="84417"/>
                            <a:pt x="84417" y="0"/>
                            <a:pt x="188550" y="0"/>
                          </a:cubicBezTo>
                          <a:cubicBezTo>
                            <a:pt x="292684" y="0"/>
                            <a:pt x="377101" y="84417"/>
                            <a:pt x="377101" y="18855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6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32" name="Graphic 4">
                    <a:extLst>
                      <a:ext uri="{FF2B5EF4-FFF2-40B4-BE49-F238E27FC236}">
                        <a16:creationId xmlns:a16="http://schemas.microsoft.com/office/drawing/2014/main" id="{CCEDCCD8-E5C5-4383-82AD-3048382B41A4}"/>
                      </a:ext>
                    </a:extLst>
                  </p:cNvPr>
                  <p:cNvGrpSpPr/>
                  <p:nvPr/>
                </p:nvGrpSpPr>
                <p:grpSpPr>
                  <a:xfrm>
                    <a:off x="7356687" y="3132266"/>
                    <a:ext cx="487490" cy="487490"/>
                    <a:chOff x="7356687" y="3132266"/>
                    <a:chExt cx="487490" cy="487490"/>
                  </a:xfrm>
                </p:grpSpPr>
                <p:sp>
                  <p:nvSpPr>
                    <p:cNvPr id="39" name="Freeform: Shape 48">
                      <a:extLst>
                        <a:ext uri="{FF2B5EF4-FFF2-40B4-BE49-F238E27FC236}">
                          <a16:creationId xmlns:a16="http://schemas.microsoft.com/office/drawing/2014/main" id="{08DCDF3C-F0C3-4E6B-A060-4900399734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56687" y="3132266"/>
                      <a:ext cx="487490" cy="487490"/>
                    </a:xfrm>
                    <a:custGeom>
                      <a:avLst/>
                      <a:gdLst>
                        <a:gd name="connsiteX0" fmla="*/ 487491 w 487490"/>
                        <a:gd name="connsiteY0" fmla="*/ 243745 h 487490"/>
                        <a:gd name="connsiteX1" fmla="*/ 243746 w 487490"/>
                        <a:gd name="connsiteY1" fmla="*/ 487491 h 487490"/>
                        <a:gd name="connsiteX2" fmla="*/ 0 w 487490"/>
                        <a:gd name="connsiteY2" fmla="*/ 243745 h 487490"/>
                        <a:gd name="connsiteX3" fmla="*/ 243746 w 487490"/>
                        <a:gd name="connsiteY3" fmla="*/ 0 h 487490"/>
                        <a:gd name="connsiteX4" fmla="*/ 487491 w 487490"/>
                        <a:gd name="connsiteY4" fmla="*/ 243745 h 487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490" h="487490">
                          <a:moveTo>
                            <a:pt x="487491" y="243745"/>
                          </a:moveTo>
                          <a:cubicBezTo>
                            <a:pt x="487491" y="378362"/>
                            <a:pt x="378362" y="487491"/>
                            <a:pt x="243746" y="487491"/>
                          </a:cubicBezTo>
                          <a:cubicBezTo>
                            <a:pt x="109129" y="487491"/>
                            <a:pt x="0" y="378362"/>
                            <a:pt x="0" y="243745"/>
                          </a:cubicBezTo>
                          <a:cubicBezTo>
                            <a:pt x="0" y="109128"/>
                            <a:pt x="109129" y="0"/>
                            <a:pt x="243746" y="0"/>
                          </a:cubicBezTo>
                          <a:cubicBezTo>
                            <a:pt x="378362" y="0"/>
                            <a:pt x="487491" y="109128"/>
                            <a:pt x="487491" y="243745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40" name="Freeform: Shape 49">
                      <a:extLst>
                        <a:ext uri="{FF2B5EF4-FFF2-40B4-BE49-F238E27FC236}">
                          <a16:creationId xmlns:a16="http://schemas.microsoft.com/office/drawing/2014/main" id="{90777795-4512-4A13-AF56-E3BDF49631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11881" y="3187461"/>
                      <a:ext cx="377101" cy="377102"/>
                    </a:xfrm>
                    <a:custGeom>
                      <a:avLst/>
                      <a:gdLst>
                        <a:gd name="connsiteX0" fmla="*/ 377102 w 377101"/>
                        <a:gd name="connsiteY0" fmla="*/ 188551 h 377101"/>
                        <a:gd name="connsiteX1" fmla="*/ 188551 w 377101"/>
                        <a:gd name="connsiteY1" fmla="*/ 377101 h 377101"/>
                        <a:gd name="connsiteX2" fmla="*/ 0 w 377101"/>
                        <a:gd name="connsiteY2" fmla="*/ 188551 h 377101"/>
                        <a:gd name="connsiteX3" fmla="*/ 188551 w 377101"/>
                        <a:gd name="connsiteY3" fmla="*/ 0 h 377101"/>
                        <a:gd name="connsiteX4" fmla="*/ 377102 w 377101"/>
                        <a:gd name="connsiteY4" fmla="*/ 188551 h 3771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77101" h="377101">
                          <a:moveTo>
                            <a:pt x="377102" y="188551"/>
                          </a:moveTo>
                          <a:cubicBezTo>
                            <a:pt x="377102" y="292684"/>
                            <a:pt x="292684" y="377101"/>
                            <a:pt x="188551" y="377101"/>
                          </a:cubicBezTo>
                          <a:cubicBezTo>
                            <a:pt x="84417" y="377101"/>
                            <a:pt x="0" y="292684"/>
                            <a:pt x="0" y="188551"/>
                          </a:cubicBezTo>
                          <a:cubicBezTo>
                            <a:pt x="0" y="84417"/>
                            <a:pt x="84417" y="0"/>
                            <a:pt x="188551" y="0"/>
                          </a:cubicBezTo>
                          <a:cubicBezTo>
                            <a:pt x="292684" y="0"/>
                            <a:pt x="377102" y="84417"/>
                            <a:pt x="377102" y="188551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94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 sz="6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33" name="Graphic 4">
                    <a:extLst>
                      <a:ext uri="{FF2B5EF4-FFF2-40B4-BE49-F238E27FC236}">
                        <a16:creationId xmlns:a16="http://schemas.microsoft.com/office/drawing/2014/main" id="{F638CB2F-EBD0-4AA8-A3A3-FF9E03CC16EE}"/>
                      </a:ext>
                    </a:extLst>
                  </p:cNvPr>
                  <p:cNvGrpSpPr/>
                  <p:nvPr/>
                </p:nvGrpSpPr>
                <p:grpSpPr>
                  <a:xfrm>
                    <a:off x="4760830" y="4298634"/>
                    <a:ext cx="831702" cy="831702"/>
                    <a:chOff x="4760830" y="4298634"/>
                    <a:chExt cx="831702" cy="831702"/>
                  </a:xfrm>
                </p:grpSpPr>
                <p:sp>
                  <p:nvSpPr>
                    <p:cNvPr id="37" name="Freeform: Shape 51">
                      <a:extLst>
                        <a:ext uri="{FF2B5EF4-FFF2-40B4-BE49-F238E27FC236}">
                          <a16:creationId xmlns:a16="http://schemas.microsoft.com/office/drawing/2014/main" id="{F299AB38-AC8E-4D4C-A0C6-D36AAEE783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60830" y="4298634"/>
                      <a:ext cx="831702" cy="831702"/>
                    </a:xfrm>
                    <a:custGeom>
                      <a:avLst/>
                      <a:gdLst>
                        <a:gd name="connsiteX0" fmla="*/ 831702 w 831702"/>
                        <a:gd name="connsiteY0" fmla="*/ 415851 h 831702"/>
                        <a:gd name="connsiteX1" fmla="*/ 415851 w 831702"/>
                        <a:gd name="connsiteY1" fmla="*/ 831702 h 831702"/>
                        <a:gd name="connsiteX2" fmla="*/ 0 w 831702"/>
                        <a:gd name="connsiteY2" fmla="*/ 415851 h 831702"/>
                        <a:gd name="connsiteX3" fmla="*/ 415851 w 831702"/>
                        <a:gd name="connsiteY3" fmla="*/ 0 h 831702"/>
                        <a:gd name="connsiteX4" fmla="*/ 831702 w 831702"/>
                        <a:gd name="connsiteY4" fmla="*/ 415851 h 8317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31702" h="831702">
                          <a:moveTo>
                            <a:pt x="831702" y="415851"/>
                          </a:moveTo>
                          <a:cubicBezTo>
                            <a:pt x="831702" y="645519"/>
                            <a:pt x="645520" y="831702"/>
                            <a:pt x="415851" y="831702"/>
                          </a:cubicBezTo>
                          <a:cubicBezTo>
                            <a:pt x="186183" y="831702"/>
                            <a:pt x="0" y="645519"/>
                            <a:pt x="0" y="415851"/>
                          </a:cubicBezTo>
                          <a:cubicBezTo>
                            <a:pt x="0" y="186183"/>
                            <a:pt x="186183" y="0"/>
                            <a:pt x="415851" y="0"/>
                          </a:cubicBezTo>
                          <a:cubicBezTo>
                            <a:pt x="645520" y="0"/>
                            <a:pt x="831702" y="186183"/>
                            <a:pt x="831702" y="415851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38" name="Freeform: Shape 52">
                      <a:extLst>
                        <a:ext uri="{FF2B5EF4-FFF2-40B4-BE49-F238E27FC236}">
                          <a16:creationId xmlns:a16="http://schemas.microsoft.com/office/drawing/2014/main" id="{D015E4BC-304F-4BF9-B1B3-503E3A4601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4964" y="4392768"/>
                      <a:ext cx="643435" cy="643435"/>
                    </a:xfrm>
                    <a:custGeom>
                      <a:avLst/>
                      <a:gdLst>
                        <a:gd name="connsiteX0" fmla="*/ 643435 w 643435"/>
                        <a:gd name="connsiteY0" fmla="*/ 321717 h 643435"/>
                        <a:gd name="connsiteX1" fmla="*/ 321717 w 643435"/>
                        <a:gd name="connsiteY1" fmla="*/ 643435 h 643435"/>
                        <a:gd name="connsiteX2" fmla="*/ 0 w 643435"/>
                        <a:gd name="connsiteY2" fmla="*/ 321717 h 643435"/>
                        <a:gd name="connsiteX3" fmla="*/ 321717 w 643435"/>
                        <a:gd name="connsiteY3" fmla="*/ 0 h 643435"/>
                        <a:gd name="connsiteX4" fmla="*/ 643435 w 643435"/>
                        <a:gd name="connsiteY4" fmla="*/ 321717 h 6434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435" h="643435">
                          <a:moveTo>
                            <a:pt x="643435" y="321717"/>
                          </a:moveTo>
                          <a:cubicBezTo>
                            <a:pt x="643435" y="499397"/>
                            <a:pt x="499397" y="643435"/>
                            <a:pt x="321717" y="643435"/>
                          </a:cubicBezTo>
                          <a:cubicBezTo>
                            <a:pt x="144038" y="643435"/>
                            <a:pt x="0" y="499397"/>
                            <a:pt x="0" y="321717"/>
                          </a:cubicBezTo>
                          <a:cubicBezTo>
                            <a:pt x="0" y="144038"/>
                            <a:pt x="144038" y="0"/>
                            <a:pt x="321717" y="0"/>
                          </a:cubicBezTo>
                          <a:cubicBezTo>
                            <a:pt x="499397" y="0"/>
                            <a:pt x="643435" y="144038"/>
                            <a:pt x="643435" y="321717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34" name="Graphic 4">
                    <a:extLst>
                      <a:ext uri="{FF2B5EF4-FFF2-40B4-BE49-F238E27FC236}">
                        <a16:creationId xmlns:a16="http://schemas.microsoft.com/office/drawing/2014/main" id="{3BFC4300-A9BB-45A1-969A-16853AD34DF4}"/>
                      </a:ext>
                    </a:extLst>
                  </p:cNvPr>
                  <p:cNvGrpSpPr/>
                  <p:nvPr/>
                </p:nvGrpSpPr>
                <p:grpSpPr>
                  <a:xfrm>
                    <a:off x="6842071" y="3882783"/>
                    <a:ext cx="831702" cy="831702"/>
                    <a:chOff x="6842071" y="3882783"/>
                    <a:chExt cx="831702" cy="831702"/>
                  </a:xfrm>
                </p:grpSpPr>
                <p:sp>
                  <p:nvSpPr>
                    <p:cNvPr id="35" name="Freeform: Shape 54">
                      <a:extLst>
                        <a:ext uri="{FF2B5EF4-FFF2-40B4-BE49-F238E27FC236}">
                          <a16:creationId xmlns:a16="http://schemas.microsoft.com/office/drawing/2014/main" id="{855EB0E2-51CE-4FCE-BCE7-B3AE1AB2B5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42071" y="3882783"/>
                      <a:ext cx="831702" cy="831702"/>
                    </a:xfrm>
                    <a:custGeom>
                      <a:avLst/>
                      <a:gdLst>
                        <a:gd name="connsiteX0" fmla="*/ 831703 w 831702"/>
                        <a:gd name="connsiteY0" fmla="*/ 415851 h 831702"/>
                        <a:gd name="connsiteX1" fmla="*/ 415851 w 831702"/>
                        <a:gd name="connsiteY1" fmla="*/ 831702 h 831702"/>
                        <a:gd name="connsiteX2" fmla="*/ 0 w 831702"/>
                        <a:gd name="connsiteY2" fmla="*/ 415851 h 831702"/>
                        <a:gd name="connsiteX3" fmla="*/ 415851 w 831702"/>
                        <a:gd name="connsiteY3" fmla="*/ 0 h 831702"/>
                        <a:gd name="connsiteX4" fmla="*/ 831703 w 831702"/>
                        <a:gd name="connsiteY4" fmla="*/ 415851 h 8317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31702" h="831702">
                          <a:moveTo>
                            <a:pt x="831703" y="415851"/>
                          </a:moveTo>
                          <a:cubicBezTo>
                            <a:pt x="831703" y="645519"/>
                            <a:pt x="645520" y="831702"/>
                            <a:pt x="415851" y="831702"/>
                          </a:cubicBezTo>
                          <a:cubicBezTo>
                            <a:pt x="186183" y="831702"/>
                            <a:pt x="0" y="645519"/>
                            <a:pt x="0" y="415851"/>
                          </a:cubicBezTo>
                          <a:cubicBezTo>
                            <a:pt x="0" y="186183"/>
                            <a:pt x="186183" y="0"/>
                            <a:pt x="415851" y="0"/>
                          </a:cubicBezTo>
                          <a:cubicBezTo>
                            <a:pt x="645520" y="0"/>
                            <a:pt x="831703" y="186183"/>
                            <a:pt x="831703" y="415851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50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US" sz="1350" dirty="0"/>
                    </a:p>
                  </p:txBody>
                </p:sp>
                <p:sp>
                  <p:nvSpPr>
                    <p:cNvPr id="36" name="Freeform: Shape 55">
                      <a:extLst>
                        <a:ext uri="{FF2B5EF4-FFF2-40B4-BE49-F238E27FC236}">
                          <a16:creationId xmlns:a16="http://schemas.microsoft.com/office/drawing/2014/main" id="{9FA7B5A4-2286-42EF-9241-15F9B060A6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6204" y="3976917"/>
                      <a:ext cx="643435" cy="643435"/>
                    </a:xfrm>
                    <a:custGeom>
                      <a:avLst/>
                      <a:gdLst>
                        <a:gd name="connsiteX0" fmla="*/ 643435 w 643435"/>
                        <a:gd name="connsiteY0" fmla="*/ 321717 h 643435"/>
                        <a:gd name="connsiteX1" fmla="*/ 321718 w 643435"/>
                        <a:gd name="connsiteY1" fmla="*/ 643435 h 643435"/>
                        <a:gd name="connsiteX2" fmla="*/ 0 w 643435"/>
                        <a:gd name="connsiteY2" fmla="*/ 321717 h 643435"/>
                        <a:gd name="connsiteX3" fmla="*/ 321718 w 643435"/>
                        <a:gd name="connsiteY3" fmla="*/ 0 h 643435"/>
                        <a:gd name="connsiteX4" fmla="*/ 643435 w 643435"/>
                        <a:gd name="connsiteY4" fmla="*/ 321717 h 6434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435" h="643435">
                          <a:moveTo>
                            <a:pt x="643435" y="321717"/>
                          </a:moveTo>
                          <a:cubicBezTo>
                            <a:pt x="643435" y="499397"/>
                            <a:pt x="499397" y="643435"/>
                            <a:pt x="321718" y="643435"/>
                          </a:cubicBezTo>
                          <a:cubicBezTo>
                            <a:pt x="144038" y="643435"/>
                            <a:pt x="0" y="499397"/>
                            <a:pt x="0" y="321717"/>
                          </a:cubicBezTo>
                          <a:cubicBezTo>
                            <a:pt x="0" y="144038"/>
                            <a:pt x="144038" y="0"/>
                            <a:pt x="321718" y="0"/>
                          </a:cubicBezTo>
                          <a:cubicBezTo>
                            <a:pt x="499397" y="0"/>
                            <a:pt x="643435" y="144038"/>
                            <a:pt x="643435" y="321717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9" name="Freeform: Shape 71">
                  <a:extLst>
                    <a:ext uri="{FF2B5EF4-FFF2-40B4-BE49-F238E27FC236}">
                      <a16:creationId xmlns:a16="http://schemas.microsoft.com/office/drawing/2014/main" id="{8EA842EF-C5D5-4E10-957C-7687D06A9268}"/>
                    </a:ext>
                  </a:extLst>
                </p:cNvPr>
                <p:cNvSpPr/>
                <p:nvPr/>
              </p:nvSpPr>
              <p:spPr>
                <a:xfrm>
                  <a:off x="8247648" y="2261247"/>
                  <a:ext cx="357820" cy="749382"/>
                </a:xfrm>
                <a:custGeom>
                  <a:avLst/>
                  <a:gdLst>
                    <a:gd name="connsiteX0" fmla="*/ 291852 w 357820"/>
                    <a:gd name="connsiteY0" fmla="*/ 749383 h 749382"/>
                    <a:gd name="connsiteX1" fmla="*/ 276447 w 357820"/>
                    <a:gd name="connsiteY1" fmla="*/ 542875 h 749382"/>
                    <a:gd name="connsiteX2" fmla="*/ 232404 w 357820"/>
                    <a:gd name="connsiteY2" fmla="*/ 342227 h 749382"/>
                    <a:gd name="connsiteX3" fmla="*/ 141484 w 357820"/>
                    <a:gd name="connsiteY3" fmla="*/ 158496 h 749382"/>
                    <a:gd name="connsiteX4" fmla="*/ 0 w 357820"/>
                    <a:gd name="connsiteY4" fmla="*/ 7561 h 749382"/>
                    <a:gd name="connsiteX5" fmla="*/ 5670 w 357820"/>
                    <a:gd name="connsiteY5" fmla="*/ 0 h 749382"/>
                    <a:gd name="connsiteX6" fmla="*/ 160387 w 357820"/>
                    <a:gd name="connsiteY6" fmla="*/ 144414 h 749382"/>
                    <a:gd name="connsiteX7" fmla="*/ 267752 w 357820"/>
                    <a:gd name="connsiteY7" fmla="*/ 329090 h 749382"/>
                    <a:gd name="connsiteX8" fmla="*/ 327672 w 357820"/>
                    <a:gd name="connsiteY8" fmla="*/ 534463 h 749382"/>
                    <a:gd name="connsiteX9" fmla="*/ 357821 w 357820"/>
                    <a:gd name="connsiteY9" fmla="*/ 745035 h 749382"/>
                    <a:gd name="connsiteX10" fmla="*/ 291852 w 357820"/>
                    <a:gd name="connsiteY10" fmla="*/ 749383 h 749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820" h="749382">
                      <a:moveTo>
                        <a:pt x="291852" y="749383"/>
                      </a:moveTo>
                      <a:cubicBezTo>
                        <a:pt x="289489" y="680106"/>
                        <a:pt x="285331" y="611018"/>
                        <a:pt x="276447" y="542875"/>
                      </a:cubicBezTo>
                      <a:cubicBezTo>
                        <a:pt x="267562" y="474732"/>
                        <a:pt x="253953" y="407251"/>
                        <a:pt x="232404" y="342227"/>
                      </a:cubicBezTo>
                      <a:cubicBezTo>
                        <a:pt x="210761" y="277297"/>
                        <a:pt x="180801" y="215014"/>
                        <a:pt x="141484" y="158496"/>
                      </a:cubicBezTo>
                      <a:cubicBezTo>
                        <a:pt x="102356" y="101884"/>
                        <a:pt x="54155" y="51320"/>
                        <a:pt x="0" y="7561"/>
                      </a:cubicBezTo>
                      <a:lnTo>
                        <a:pt x="5670" y="0"/>
                      </a:lnTo>
                      <a:cubicBezTo>
                        <a:pt x="63323" y="40451"/>
                        <a:pt x="116061" y="88652"/>
                        <a:pt x="160387" y="144414"/>
                      </a:cubicBezTo>
                      <a:cubicBezTo>
                        <a:pt x="204901" y="200081"/>
                        <a:pt x="240627" y="262837"/>
                        <a:pt x="267752" y="329090"/>
                      </a:cubicBezTo>
                      <a:cubicBezTo>
                        <a:pt x="294876" y="395342"/>
                        <a:pt x="313684" y="464619"/>
                        <a:pt x="327672" y="534463"/>
                      </a:cubicBezTo>
                      <a:cubicBezTo>
                        <a:pt x="341565" y="604307"/>
                        <a:pt x="350638" y="674813"/>
                        <a:pt x="357821" y="745035"/>
                      </a:cubicBezTo>
                      <a:lnTo>
                        <a:pt x="291852" y="749383"/>
                      </a:lnTo>
                      <a:close/>
                    </a:path>
                  </a:pathLst>
                </a:cu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Freeform: Shape 6">
                  <a:extLst>
                    <a:ext uri="{FF2B5EF4-FFF2-40B4-BE49-F238E27FC236}">
                      <a16:creationId xmlns:a16="http://schemas.microsoft.com/office/drawing/2014/main" id="{EA673CE6-CE5F-4C20-8EA6-20666B757321}"/>
                    </a:ext>
                  </a:extLst>
                </p:cNvPr>
                <p:cNvSpPr/>
                <p:nvPr/>
              </p:nvSpPr>
              <p:spPr>
                <a:xfrm>
                  <a:off x="0" y="6019635"/>
                  <a:ext cx="12188219" cy="828922"/>
                </a:xfrm>
                <a:custGeom>
                  <a:avLst/>
                  <a:gdLst>
                    <a:gd name="connsiteX0" fmla="*/ 12188219 w 12188219"/>
                    <a:gd name="connsiteY0" fmla="*/ 303155 h 828922"/>
                    <a:gd name="connsiteX1" fmla="*/ 12188219 w 12188219"/>
                    <a:gd name="connsiteY1" fmla="*/ 828923 h 828922"/>
                    <a:gd name="connsiteX2" fmla="*/ 0 w 12188219"/>
                    <a:gd name="connsiteY2" fmla="*/ 828923 h 828922"/>
                    <a:gd name="connsiteX3" fmla="*/ 0 w 12188219"/>
                    <a:gd name="connsiteY3" fmla="*/ 95701 h 828922"/>
                    <a:gd name="connsiteX4" fmla="*/ 1806212 w 12188219"/>
                    <a:gd name="connsiteY4" fmla="*/ 95701 h 828922"/>
                    <a:gd name="connsiteX5" fmla="*/ 5010440 w 12188219"/>
                    <a:gd name="connsiteY5" fmla="*/ 95701 h 828922"/>
                    <a:gd name="connsiteX6" fmla="*/ 5291328 w 12188219"/>
                    <a:gd name="connsiteY6" fmla="*/ 127646 h 828922"/>
                    <a:gd name="connsiteX7" fmla="*/ 6666378 w 12188219"/>
                    <a:gd name="connsiteY7" fmla="*/ 114320 h 828922"/>
                    <a:gd name="connsiteX8" fmla="*/ 7902873 w 12188219"/>
                    <a:gd name="connsiteY8" fmla="*/ 6766 h 828922"/>
                    <a:gd name="connsiteX9" fmla="*/ 12188219 w 12188219"/>
                    <a:gd name="connsiteY9" fmla="*/ 303155 h 828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188219" h="828922">
                      <a:moveTo>
                        <a:pt x="12188219" y="303155"/>
                      </a:moveTo>
                      <a:lnTo>
                        <a:pt x="12188219" y="828923"/>
                      </a:lnTo>
                      <a:lnTo>
                        <a:pt x="0" y="828923"/>
                      </a:lnTo>
                      <a:lnTo>
                        <a:pt x="0" y="95701"/>
                      </a:lnTo>
                      <a:cubicBezTo>
                        <a:pt x="0" y="95701"/>
                        <a:pt x="818943" y="214219"/>
                        <a:pt x="1806212" y="95701"/>
                      </a:cubicBezTo>
                      <a:cubicBezTo>
                        <a:pt x="2793386" y="-22816"/>
                        <a:pt x="4317575" y="-22816"/>
                        <a:pt x="5010440" y="95701"/>
                      </a:cubicBezTo>
                      <a:cubicBezTo>
                        <a:pt x="5092287" y="109689"/>
                        <a:pt x="5186987" y="120180"/>
                        <a:pt x="5291328" y="127646"/>
                      </a:cubicBezTo>
                      <a:cubicBezTo>
                        <a:pt x="5673155" y="155055"/>
                        <a:pt x="6183801" y="142201"/>
                        <a:pt x="6666378" y="114320"/>
                      </a:cubicBezTo>
                      <a:cubicBezTo>
                        <a:pt x="7167573" y="85305"/>
                        <a:pt x="7638336" y="40034"/>
                        <a:pt x="7902873" y="6766"/>
                      </a:cubicBezTo>
                      <a:cubicBezTo>
                        <a:pt x="8491775" y="-67331"/>
                        <a:pt x="11710558" y="495769"/>
                        <a:pt x="12188219" y="303155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sz="1350" b="1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endParaRPr>
                </a:p>
              </p:txBody>
            </p:sp>
          </p:grpSp>
        </p:grpSp>
        <p:sp>
          <p:nvSpPr>
            <p:cNvPr id="12" name="Freeform: Shape 79">
              <a:extLst>
                <a:ext uri="{FF2B5EF4-FFF2-40B4-BE49-F238E27FC236}">
                  <a16:creationId xmlns:a16="http://schemas.microsoft.com/office/drawing/2014/main" id="{38FBD496-CC8D-4E85-A840-C594A0025025}"/>
                </a:ext>
              </a:extLst>
            </p:cNvPr>
            <p:cNvSpPr/>
            <p:nvPr/>
          </p:nvSpPr>
          <p:spPr>
            <a:xfrm>
              <a:off x="4076236" y="3441241"/>
              <a:ext cx="630014" cy="630014"/>
            </a:xfrm>
            <a:custGeom>
              <a:avLst/>
              <a:gdLst>
                <a:gd name="connsiteX0" fmla="*/ 630014 w 630014"/>
                <a:gd name="connsiteY0" fmla="*/ 315007 h 630014"/>
                <a:gd name="connsiteX1" fmla="*/ 315007 w 630014"/>
                <a:gd name="connsiteY1" fmla="*/ 630014 h 630014"/>
                <a:gd name="connsiteX2" fmla="*/ 0 w 630014"/>
                <a:gd name="connsiteY2" fmla="*/ 315007 h 630014"/>
                <a:gd name="connsiteX3" fmla="*/ 315007 w 630014"/>
                <a:gd name="connsiteY3" fmla="*/ 0 h 630014"/>
                <a:gd name="connsiteX4" fmla="*/ 630014 w 630014"/>
                <a:gd name="connsiteY4" fmla="*/ 315007 h 63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0014" h="630014">
                  <a:moveTo>
                    <a:pt x="630014" y="315007"/>
                  </a:moveTo>
                  <a:cubicBezTo>
                    <a:pt x="630014" y="488981"/>
                    <a:pt x="488981" y="630014"/>
                    <a:pt x="315007" y="630014"/>
                  </a:cubicBezTo>
                  <a:cubicBezTo>
                    <a:pt x="141034" y="630014"/>
                    <a:pt x="0" y="488981"/>
                    <a:pt x="0" y="315007"/>
                  </a:cubicBezTo>
                  <a:cubicBezTo>
                    <a:pt x="0" y="141033"/>
                    <a:pt x="141034" y="0"/>
                    <a:pt x="315007" y="0"/>
                  </a:cubicBezTo>
                  <a:cubicBezTo>
                    <a:pt x="488981" y="0"/>
                    <a:pt x="630014" y="141033"/>
                    <a:pt x="630014" y="315007"/>
                  </a:cubicBezTo>
                  <a:close/>
                </a:path>
              </a:pathLst>
            </a:cu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350" dirty="0"/>
            </a:p>
          </p:txBody>
        </p:sp>
        <p:sp>
          <p:nvSpPr>
            <p:cNvPr id="13" name="Freeform: Shape 81">
              <a:extLst>
                <a:ext uri="{FF2B5EF4-FFF2-40B4-BE49-F238E27FC236}">
                  <a16:creationId xmlns:a16="http://schemas.microsoft.com/office/drawing/2014/main" id="{D2AA1A57-8F09-49C0-BE1E-A5BFA28D71AA}"/>
                </a:ext>
              </a:extLst>
            </p:cNvPr>
            <p:cNvSpPr/>
            <p:nvPr/>
          </p:nvSpPr>
          <p:spPr>
            <a:xfrm>
              <a:off x="4147498" y="3512503"/>
              <a:ext cx="487490" cy="487490"/>
            </a:xfrm>
            <a:custGeom>
              <a:avLst/>
              <a:gdLst>
                <a:gd name="connsiteX0" fmla="*/ 487491 w 487490"/>
                <a:gd name="connsiteY0" fmla="*/ 243745 h 487490"/>
                <a:gd name="connsiteX1" fmla="*/ 243745 w 487490"/>
                <a:gd name="connsiteY1" fmla="*/ 487491 h 487490"/>
                <a:gd name="connsiteX2" fmla="*/ 0 w 487490"/>
                <a:gd name="connsiteY2" fmla="*/ 243745 h 487490"/>
                <a:gd name="connsiteX3" fmla="*/ 243745 w 487490"/>
                <a:gd name="connsiteY3" fmla="*/ 0 h 487490"/>
                <a:gd name="connsiteX4" fmla="*/ 487491 w 487490"/>
                <a:gd name="connsiteY4" fmla="*/ 243745 h 48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490" h="487490">
                  <a:moveTo>
                    <a:pt x="487491" y="243745"/>
                  </a:moveTo>
                  <a:cubicBezTo>
                    <a:pt x="487491" y="378362"/>
                    <a:pt x="378363" y="487491"/>
                    <a:pt x="243745" y="487491"/>
                  </a:cubicBezTo>
                  <a:cubicBezTo>
                    <a:pt x="109128" y="487491"/>
                    <a:pt x="0" y="378362"/>
                    <a:pt x="0" y="243745"/>
                  </a:cubicBezTo>
                  <a:cubicBezTo>
                    <a:pt x="0" y="109129"/>
                    <a:pt x="109128" y="0"/>
                    <a:pt x="243745" y="0"/>
                  </a:cubicBezTo>
                  <a:cubicBezTo>
                    <a:pt x="378363" y="0"/>
                    <a:pt x="487491" y="109129"/>
                    <a:pt x="487491" y="243745"/>
                  </a:cubicBezTo>
                  <a:close/>
                </a:path>
              </a:pathLst>
            </a:custGeom>
            <a:solidFill>
              <a:schemeClr val="accent1"/>
            </a:solidFill>
            <a:ln w="94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75" name="TextBox 110">
            <a:extLst>
              <a:ext uri="{FF2B5EF4-FFF2-40B4-BE49-F238E27FC236}">
                <a16:creationId xmlns:a16="http://schemas.microsoft.com/office/drawing/2014/main" id="{E86F44F8-2D21-406A-86A9-DFE264870898}"/>
              </a:ext>
            </a:extLst>
          </p:cNvPr>
          <p:cNvSpPr txBox="1"/>
          <p:nvPr/>
        </p:nvSpPr>
        <p:spPr>
          <a:xfrm>
            <a:off x="1983679" y="1083975"/>
            <a:ext cx="1743286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Limitado liderazgo gerencial</a:t>
            </a:r>
          </a:p>
          <a:p>
            <a:pPr algn="ctr"/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79" name="TextBox 114">
            <a:extLst>
              <a:ext uri="{FF2B5EF4-FFF2-40B4-BE49-F238E27FC236}">
                <a16:creationId xmlns:a16="http://schemas.microsoft.com/office/drawing/2014/main" id="{E27C445B-D97E-4E29-BBFA-3F5B68460A64}"/>
              </a:ext>
            </a:extLst>
          </p:cNvPr>
          <p:cNvSpPr txBox="1"/>
          <p:nvPr/>
        </p:nvSpPr>
        <p:spPr>
          <a:xfrm>
            <a:off x="490000" y="3388886"/>
            <a:ext cx="174329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r">
              <a:defRPr sz="900"/>
            </a:lvl1pPr>
          </a:lstStyle>
          <a:p>
            <a:pPr algn="ctr"/>
            <a:endParaRPr lang="en-US" sz="1000" b="1" dirty="0">
              <a:latin typeface="Cairo" panose="020B0604020202020204" charset="-78"/>
              <a:cs typeface="Cairo" panose="020B0604020202020204" charset="-78"/>
            </a:endParaRPr>
          </a:p>
        </p:txBody>
      </p:sp>
      <p:sp>
        <p:nvSpPr>
          <p:cNvPr id="81" name="TextBox 116">
            <a:extLst>
              <a:ext uri="{FF2B5EF4-FFF2-40B4-BE49-F238E27FC236}">
                <a16:creationId xmlns:a16="http://schemas.microsoft.com/office/drawing/2014/main" id="{13E3B9C3-72EA-45EB-B42D-BBF7AA0065EF}"/>
              </a:ext>
            </a:extLst>
          </p:cNvPr>
          <p:cNvSpPr txBox="1"/>
          <p:nvPr/>
        </p:nvSpPr>
        <p:spPr>
          <a:xfrm>
            <a:off x="2116477" y="3842849"/>
            <a:ext cx="1484050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Limitado direccionamiento estratégico</a:t>
            </a:r>
          </a:p>
        </p:txBody>
      </p:sp>
      <p:sp>
        <p:nvSpPr>
          <p:cNvPr id="84" name="TextBox 113">
            <a:extLst>
              <a:ext uri="{FF2B5EF4-FFF2-40B4-BE49-F238E27FC236}">
                <a16:creationId xmlns:a16="http://schemas.microsoft.com/office/drawing/2014/main" id="{74644915-9C46-4AED-A15D-71EFC7920858}"/>
              </a:ext>
            </a:extLst>
          </p:cNvPr>
          <p:cNvSpPr txBox="1"/>
          <p:nvPr/>
        </p:nvSpPr>
        <p:spPr>
          <a:xfrm>
            <a:off x="5921375" y="2120766"/>
            <a:ext cx="140265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Liquidez por parte de la empresa</a:t>
            </a:r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88ECA322-EAC5-439D-812C-C9A327290E0D}"/>
              </a:ext>
            </a:extLst>
          </p:cNvPr>
          <p:cNvSpPr/>
          <p:nvPr/>
        </p:nvSpPr>
        <p:spPr>
          <a:xfrm>
            <a:off x="1085558" y="4833251"/>
            <a:ext cx="6972884" cy="30777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b="1" dirty="0">
                <a:ln/>
                <a:solidFill>
                  <a:schemeClr val="accent4"/>
                </a:solidFill>
                <a:latin typeface="Cairo" panose="020B0604020202020204" charset="-78"/>
                <a:cs typeface="Cairo" panose="020B0604020202020204" charset="-78"/>
              </a:rPr>
              <a:t>Ausencia de una herramienta para la centralización de información en Walsom SAS</a:t>
            </a:r>
          </a:p>
        </p:txBody>
      </p:sp>
      <p:sp>
        <p:nvSpPr>
          <p:cNvPr id="91" name="TextBox 110">
            <a:extLst>
              <a:ext uri="{FF2B5EF4-FFF2-40B4-BE49-F238E27FC236}">
                <a16:creationId xmlns:a16="http://schemas.microsoft.com/office/drawing/2014/main" id="{E653B69A-BC23-4B33-9BAB-40C8FD7029CD}"/>
              </a:ext>
            </a:extLst>
          </p:cNvPr>
          <p:cNvSpPr txBox="1"/>
          <p:nvPr/>
        </p:nvSpPr>
        <p:spPr>
          <a:xfrm>
            <a:off x="5345220" y="1167357"/>
            <a:ext cx="194386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Desconocimiento responsabilidad del cargo</a:t>
            </a:r>
          </a:p>
        </p:txBody>
      </p:sp>
      <p:sp>
        <p:nvSpPr>
          <p:cNvPr id="94" name="TextBox 113">
            <a:extLst>
              <a:ext uri="{FF2B5EF4-FFF2-40B4-BE49-F238E27FC236}">
                <a16:creationId xmlns:a16="http://schemas.microsoft.com/office/drawing/2014/main" id="{78F54D9B-D9F9-4B4A-A0BE-D58BD43FC576}"/>
              </a:ext>
            </a:extLst>
          </p:cNvPr>
          <p:cNvSpPr txBox="1"/>
          <p:nvPr/>
        </p:nvSpPr>
        <p:spPr>
          <a:xfrm>
            <a:off x="5901318" y="3009064"/>
            <a:ext cx="1578828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Reprocesos en las actividades de la Empresa</a:t>
            </a:r>
          </a:p>
        </p:txBody>
      </p:sp>
      <p:sp>
        <p:nvSpPr>
          <p:cNvPr id="97" name="TextBox 116">
            <a:extLst>
              <a:ext uri="{FF2B5EF4-FFF2-40B4-BE49-F238E27FC236}">
                <a16:creationId xmlns:a16="http://schemas.microsoft.com/office/drawing/2014/main" id="{51D26015-0764-4378-AD21-0ED894F8D90A}"/>
              </a:ext>
            </a:extLst>
          </p:cNvPr>
          <p:cNvSpPr txBox="1"/>
          <p:nvPr/>
        </p:nvSpPr>
        <p:spPr>
          <a:xfrm>
            <a:off x="5046801" y="4047292"/>
            <a:ext cx="174329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Pérdida de información</a:t>
            </a:r>
          </a:p>
        </p:txBody>
      </p:sp>
      <p:pic>
        <p:nvPicPr>
          <p:cNvPr id="1032" name="Picture 8" descr="Reproceso Imágenes Vectoriales, Gráfico Vectorial de Reproceso |  Depositphotos®">
            <a:extLst>
              <a:ext uri="{FF2B5EF4-FFF2-40B4-BE49-F238E27FC236}">
                <a16:creationId xmlns:a16="http://schemas.microsoft.com/office/drawing/2014/main" id="{B517F627-382A-48C6-8840-890710252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582" y="2842266"/>
            <a:ext cx="1323233" cy="132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13">
            <a:extLst>
              <a:ext uri="{FF2B5EF4-FFF2-40B4-BE49-F238E27FC236}">
                <a16:creationId xmlns:a16="http://schemas.microsoft.com/office/drawing/2014/main" id="{0BA9A134-FB6B-492E-95CC-2FD79BA7E0F8}"/>
              </a:ext>
            </a:extLst>
          </p:cNvPr>
          <p:cNvSpPr txBox="1"/>
          <p:nvPr/>
        </p:nvSpPr>
        <p:spPr>
          <a:xfrm>
            <a:off x="1594373" y="2038230"/>
            <a:ext cx="1485923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Deficientes estrategias de financiamiento</a:t>
            </a:r>
          </a:p>
        </p:txBody>
      </p:sp>
      <p:pic>
        <p:nvPicPr>
          <p:cNvPr id="1040" name="Picture 16" descr="Куча папок. Вымотанный иллюстрация штока. иллюстрации насчитывающей -  32590482">
            <a:extLst>
              <a:ext uri="{FF2B5EF4-FFF2-40B4-BE49-F238E27FC236}">
                <a16:creationId xmlns:a16="http://schemas.microsoft.com/office/drawing/2014/main" id="{813785F8-9933-4E42-B32D-CB45FFE6A6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t="6869" r="22086" b="16519"/>
          <a:stretch/>
        </p:blipFill>
        <p:spPr bwMode="auto">
          <a:xfrm>
            <a:off x="650481" y="2709132"/>
            <a:ext cx="762083" cy="94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TextBox 113">
            <a:extLst>
              <a:ext uri="{FF2B5EF4-FFF2-40B4-BE49-F238E27FC236}">
                <a16:creationId xmlns:a16="http://schemas.microsoft.com/office/drawing/2014/main" id="{A072CDBD-2C7F-4FB1-B932-2F6C1F7CA4B7}"/>
              </a:ext>
            </a:extLst>
          </p:cNvPr>
          <p:cNvSpPr txBox="1"/>
          <p:nvPr/>
        </p:nvSpPr>
        <p:spPr>
          <a:xfrm>
            <a:off x="1576104" y="3010162"/>
            <a:ext cx="1743293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  <a:latin typeface="Cairo" panose="020B0604020202020204" charset="-78"/>
                <a:cs typeface="Cairo" panose="020B0604020202020204" charset="-78"/>
              </a:rPr>
              <a:t>Retención de información  en las diferentes areas de la empresa</a:t>
            </a:r>
          </a:p>
        </p:txBody>
      </p:sp>
    </p:spTree>
    <p:extLst>
      <p:ext uri="{BB962C8B-B14F-4D97-AF65-F5344CB8AC3E}">
        <p14:creationId xmlns:p14="http://schemas.microsoft.com/office/powerpoint/2010/main" val="1382622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20;p25">
            <a:extLst>
              <a:ext uri="{FF2B5EF4-FFF2-40B4-BE49-F238E27FC236}">
                <a16:creationId xmlns:a16="http://schemas.microsoft.com/office/drawing/2014/main" id="{E515BC85-31D6-4F66-862B-A71CDF4D4FA0}"/>
              </a:ext>
            </a:extLst>
          </p:cNvPr>
          <p:cNvSpPr txBox="1">
            <a:spLocks noGrp="1"/>
          </p:cNvSpPr>
          <p:nvPr/>
        </p:nvSpPr>
        <p:spPr>
          <a:xfrm flipH="1">
            <a:off x="1440873" y="1378527"/>
            <a:ext cx="6269182" cy="31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Anton"/>
              <a:buNone/>
              <a:defRPr sz="4800" b="0" i="0" u="none" strike="noStrike" cap="none">
                <a:solidFill>
                  <a:srgbClr val="434343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8000" b="0" dirty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PROYECTO</a:t>
            </a:r>
            <a:endParaRPr sz="8000" b="0" dirty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  <p:extLst>
      <p:ext uri="{BB962C8B-B14F-4D97-AF65-F5344CB8AC3E}">
        <p14:creationId xmlns:p14="http://schemas.microsoft.com/office/powerpoint/2010/main" val="4119616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6D6ADF-3D1B-47DC-8791-E3BAA4D2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600" dirty="0"/>
              <a:t>ACTA DE </a:t>
            </a:r>
            <a:r>
              <a:rPr lang="es-CO" sz="3600" dirty="0">
                <a:solidFill>
                  <a:srgbClr val="336699"/>
                </a:solidFill>
              </a:rPr>
              <a:t>CONSTITUCIÓN</a:t>
            </a:r>
          </a:p>
        </p:txBody>
      </p:sp>
      <p:pic>
        <p:nvPicPr>
          <p:cNvPr id="5" name="Imagen 4" descr="Imagen que contiene vajilla, dibujo, plato&#10;&#10;Descripción generada automáticamente">
            <a:extLst>
              <a:ext uri="{FF2B5EF4-FFF2-40B4-BE49-F238E27FC236}">
                <a16:creationId xmlns:a16="http://schemas.microsoft.com/office/drawing/2014/main" id="{505FF36F-261E-4BDA-8902-A289C2BF3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3500"/>
            <a:ext cx="1085558" cy="360000"/>
          </a:xfrm>
          <a:prstGeom prst="rect">
            <a:avLst/>
          </a:prstGeom>
        </p:spPr>
      </p:pic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BB678F9-27A9-4A82-BBB2-A68DEBD4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02" y="4657205"/>
            <a:ext cx="1076498" cy="486295"/>
          </a:xfrm>
          <a:prstGeom prst="rect">
            <a:avLst/>
          </a:prstGeom>
        </p:spPr>
      </p:pic>
      <p:sp>
        <p:nvSpPr>
          <p:cNvPr id="6" name="Google Shape;413;p36">
            <a:extLst>
              <a:ext uri="{FF2B5EF4-FFF2-40B4-BE49-F238E27FC236}">
                <a16:creationId xmlns:a16="http://schemas.microsoft.com/office/drawing/2014/main" id="{460EC796-2EB2-40A3-A846-CF7C2D39E3FB}"/>
              </a:ext>
            </a:extLst>
          </p:cNvPr>
          <p:cNvSpPr/>
          <p:nvPr/>
        </p:nvSpPr>
        <p:spPr>
          <a:xfrm>
            <a:off x="2765063" y="1806975"/>
            <a:ext cx="448500" cy="4488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8" name="Google Shape;414;p36">
            <a:extLst>
              <a:ext uri="{FF2B5EF4-FFF2-40B4-BE49-F238E27FC236}">
                <a16:creationId xmlns:a16="http://schemas.microsoft.com/office/drawing/2014/main" id="{989ECED1-1EAE-4058-B1A1-2988B54D6EDC}"/>
              </a:ext>
            </a:extLst>
          </p:cNvPr>
          <p:cNvSpPr/>
          <p:nvPr/>
        </p:nvSpPr>
        <p:spPr>
          <a:xfrm>
            <a:off x="4349727" y="1800349"/>
            <a:ext cx="448500" cy="4488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9" name="Google Shape;415;p36">
            <a:extLst>
              <a:ext uri="{FF2B5EF4-FFF2-40B4-BE49-F238E27FC236}">
                <a16:creationId xmlns:a16="http://schemas.microsoft.com/office/drawing/2014/main" id="{92CF804A-00BB-46DF-8E50-611B17BC0472}"/>
              </a:ext>
            </a:extLst>
          </p:cNvPr>
          <p:cNvSpPr/>
          <p:nvPr/>
        </p:nvSpPr>
        <p:spPr>
          <a:xfrm>
            <a:off x="5954612" y="1806973"/>
            <a:ext cx="448500" cy="4488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11" name="Google Shape;417;p36">
            <a:extLst>
              <a:ext uri="{FF2B5EF4-FFF2-40B4-BE49-F238E27FC236}">
                <a16:creationId xmlns:a16="http://schemas.microsoft.com/office/drawing/2014/main" id="{173A181A-BA77-4B16-A389-41C3CDD55BC7}"/>
              </a:ext>
            </a:extLst>
          </p:cNvPr>
          <p:cNvSpPr/>
          <p:nvPr/>
        </p:nvSpPr>
        <p:spPr>
          <a:xfrm>
            <a:off x="7592642" y="1800349"/>
            <a:ext cx="448500" cy="44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2" name="Google Shape;418;p36">
            <a:extLst>
              <a:ext uri="{FF2B5EF4-FFF2-40B4-BE49-F238E27FC236}">
                <a16:creationId xmlns:a16="http://schemas.microsoft.com/office/drawing/2014/main" id="{BA79ADE3-386B-4849-8D97-2D481975264F}"/>
              </a:ext>
            </a:extLst>
          </p:cNvPr>
          <p:cNvSpPr/>
          <p:nvPr/>
        </p:nvSpPr>
        <p:spPr>
          <a:xfrm>
            <a:off x="1134460" y="1800499"/>
            <a:ext cx="448500" cy="44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16" name="Google Shape;422;p36">
            <a:extLst>
              <a:ext uri="{FF2B5EF4-FFF2-40B4-BE49-F238E27FC236}">
                <a16:creationId xmlns:a16="http://schemas.microsoft.com/office/drawing/2014/main" id="{01A2DEF0-C3AA-4AF4-866B-7FE8630B7D5E}"/>
              </a:ext>
            </a:extLst>
          </p:cNvPr>
          <p:cNvSpPr txBox="1">
            <a:spLocks noGrp="1"/>
          </p:cNvSpPr>
          <p:nvPr/>
        </p:nvSpPr>
        <p:spPr>
          <a:xfrm>
            <a:off x="5954612" y="1806961"/>
            <a:ext cx="438911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" b="0">
                <a:solidFill>
                  <a:schemeClr val="lt2"/>
                </a:solidFill>
                <a:latin typeface="Anton" panose="020B0604020202020204" charset="0"/>
                <a:cs typeface="Arial"/>
                <a:sym typeface="Anton"/>
              </a:rPr>
              <a:t>04</a:t>
            </a:r>
            <a:endParaRPr b="0" dirty="0">
              <a:solidFill>
                <a:schemeClr val="lt2"/>
              </a:solidFill>
              <a:latin typeface="Anton" panose="020B0604020202020204" charset="0"/>
              <a:cs typeface="Arial"/>
              <a:sym typeface="Anton"/>
            </a:endParaRPr>
          </a:p>
        </p:txBody>
      </p:sp>
      <p:sp>
        <p:nvSpPr>
          <p:cNvPr id="18" name="Google Shape;424;p36">
            <a:extLst>
              <a:ext uri="{FF2B5EF4-FFF2-40B4-BE49-F238E27FC236}">
                <a16:creationId xmlns:a16="http://schemas.microsoft.com/office/drawing/2014/main" id="{87A469DC-A06F-4390-82AE-46FE1B94B1AF}"/>
              </a:ext>
            </a:extLst>
          </p:cNvPr>
          <p:cNvSpPr txBox="1">
            <a:spLocks noGrp="1"/>
          </p:cNvSpPr>
          <p:nvPr/>
        </p:nvSpPr>
        <p:spPr>
          <a:xfrm>
            <a:off x="7592642" y="1800336"/>
            <a:ext cx="438911" cy="448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olidFill>
                  <a:schemeClr val="tx1"/>
                </a:solidFill>
                <a:sym typeface="Anton"/>
              </a:rPr>
              <a:t>06</a:t>
            </a:r>
            <a:endParaRPr dirty="0">
              <a:solidFill>
                <a:schemeClr val="tx1"/>
              </a:solidFill>
              <a:sym typeface="Anton"/>
            </a:endParaRPr>
          </a:p>
        </p:txBody>
      </p:sp>
      <p:sp>
        <p:nvSpPr>
          <p:cNvPr id="22" name="Google Shape;428;p36">
            <a:extLst>
              <a:ext uri="{FF2B5EF4-FFF2-40B4-BE49-F238E27FC236}">
                <a16:creationId xmlns:a16="http://schemas.microsoft.com/office/drawing/2014/main" id="{673B3C06-4217-4910-AD70-9729B571D692}"/>
              </a:ext>
            </a:extLst>
          </p:cNvPr>
          <p:cNvSpPr txBox="1">
            <a:spLocks noGrp="1"/>
          </p:cNvSpPr>
          <p:nvPr/>
        </p:nvSpPr>
        <p:spPr>
          <a:xfrm>
            <a:off x="1134460" y="1806961"/>
            <a:ext cx="438911" cy="44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olidFill>
                  <a:schemeClr val="tx1"/>
                </a:solidFill>
                <a:sym typeface="Anton"/>
              </a:rPr>
              <a:t>01</a:t>
            </a:r>
            <a:endParaRPr dirty="0">
              <a:solidFill>
                <a:schemeClr val="tx1"/>
              </a:solidFill>
              <a:sym typeface="Anton"/>
            </a:endParaRPr>
          </a:p>
        </p:txBody>
      </p:sp>
      <p:sp>
        <p:nvSpPr>
          <p:cNvPr id="23" name="Google Shape;429;p36">
            <a:extLst>
              <a:ext uri="{FF2B5EF4-FFF2-40B4-BE49-F238E27FC236}">
                <a16:creationId xmlns:a16="http://schemas.microsoft.com/office/drawing/2014/main" id="{394AF303-A924-4EFA-A912-D8DA7D1BA696}"/>
              </a:ext>
            </a:extLst>
          </p:cNvPr>
          <p:cNvSpPr txBox="1">
            <a:spLocks noGrp="1"/>
          </p:cNvSpPr>
          <p:nvPr/>
        </p:nvSpPr>
        <p:spPr>
          <a:xfrm>
            <a:off x="2764963" y="1806961"/>
            <a:ext cx="448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ym typeface="Anton"/>
              </a:rPr>
              <a:t>02</a:t>
            </a:r>
            <a:endParaRPr dirty="0">
              <a:sym typeface="Anton"/>
            </a:endParaRPr>
          </a:p>
        </p:txBody>
      </p:sp>
      <p:sp>
        <p:nvSpPr>
          <p:cNvPr id="24" name="Google Shape;430;p36">
            <a:extLst>
              <a:ext uri="{FF2B5EF4-FFF2-40B4-BE49-F238E27FC236}">
                <a16:creationId xmlns:a16="http://schemas.microsoft.com/office/drawing/2014/main" id="{571CC72D-7806-4CB8-AD4C-F190CE1F0893}"/>
              </a:ext>
            </a:extLst>
          </p:cNvPr>
          <p:cNvSpPr txBox="1">
            <a:spLocks noGrp="1"/>
          </p:cNvSpPr>
          <p:nvPr/>
        </p:nvSpPr>
        <p:spPr>
          <a:xfrm>
            <a:off x="4349727" y="1800335"/>
            <a:ext cx="448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olidFill>
                  <a:schemeClr val="bg1"/>
                </a:solidFill>
                <a:sym typeface="Anton"/>
              </a:rPr>
              <a:t>03</a:t>
            </a:r>
            <a:endParaRPr dirty="0">
              <a:solidFill>
                <a:schemeClr val="bg1"/>
              </a:solidFill>
              <a:sym typeface="Anton"/>
            </a:endParaRPr>
          </a:p>
        </p:txBody>
      </p:sp>
      <p:pic>
        <p:nvPicPr>
          <p:cNvPr id="25" name="Google Shape;432;p36">
            <a:extLst>
              <a:ext uri="{FF2B5EF4-FFF2-40B4-BE49-F238E27FC236}">
                <a16:creationId xmlns:a16="http://schemas.microsoft.com/office/drawing/2014/main" id="{5549066E-F354-4980-AAF0-386CCE5CA0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6051462" y="1411111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434;p36">
            <a:extLst>
              <a:ext uri="{FF2B5EF4-FFF2-40B4-BE49-F238E27FC236}">
                <a16:creationId xmlns:a16="http://schemas.microsoft.com/office/drawing/2014/main" id="{F43D2384-32FB-4745-8C53-4E52500F5F1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7689605" y="1404487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35;p36">
            <a:extLst>
              <a:ext uri="{FF2B5EF4-FFF2-40B4-BE49-F238E27FC236}">
                <a16:creationId xmlns:a16="http://schemas.microsoft.com/office/drawing/2014/main" id="{30561D61-F3D1-4300-8774-5A77346B48A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1231310" y="1404637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436;p36">
            <a:extLst>
              <a:ext uri="{FF2B5EF4-FFF2-40B4-BE49-F238E27FC236}">
                <a16:creationId xmlns:a16="http://schemas.microsoft.com/office/drawing/2014/main" id="{31B17C07-4E75-4076-AA93-BB14F3B8B94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2861876" y="1404637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437;p36">
            <a:extLst>
              <a:ext uri="{FF2B5EF4-FFF2-40B4-BE49-F238E27FC236}">
                <a16:creationId xmlns:a16="http://schemas.microsoft.com/office/drawing/2014/main" id="{11F17F0A-2DBC-4327-8CE9-799155AED6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4446690" y="1404487"/>
            <a:ext cx="254775" cy="3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964;p41">
            <a:extLst>
              <a:ext uri="{FF2B5EF4-FFF2-40B4-BE49-F238E27FC236}">
                <a16:creationId xmlns:a16="http://schemas.microsoft.com/office/drawing/2014/main" id="{4EAC5350-4CB1-4D8B-BB3B-642A7D5E2C77}"/>
              </a:ext>
            </a:extLst>
          </p:cNvPr>
          <p:cNvSpPr txBox="1"/>
          <p:nvPr/>
        </p:nvSpPr>
        <p:spPr>
          <a:xfrm>
            <a:off x="678915" y="2356991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n" sz="1200" b="1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Descripción del proyecto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2" name="Google Shape;964;p41">
            <a:extLst>
              <a:ext uri="{FF2B5EF4-FFF2-40B4-BE49-F238E27FC236}">
                <a16:creationId xmlns:a16="http://schemas.microsoft.com/office/drawing/2014/main" id="{979B2F47-9A75-4FCD-ABFD-B72E61C6347D}"/>
              </a:ext>
            </a:extLst>
          </p:cNvPr>
          <p:cNvSpPr txBox="1"/>
          <p:nvPr/>
        </p:nvSpPr>
        <p:spPr>
          <a:xfrm>
            <a:off x="2319328" y="2356991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n" sz="1200" b="1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D</a:t>
            </a:r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efinición del producto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3" name="Google Shape;964;p41">
            <a:extLst>
              <a:ext uri="{FF2B5EF4-FFF2-40B4-BE49-F238E27FC236}">
                <a16:creationId xmlns:a16="http://schemas.microsoft.com/office/drawing/2014/main" id="{9D5E3D12-4A89-4FAB-9BE4-111A7C4FA840}"/>
              </a:ext>
            </a:extLst>
          </p:cNvPr>
          <p:cNvSpPr txBox="1"/>
          <p:nvPr/>
        </p:nvSpPr>
        <p:spPr>
          <a:xfrm>
            <a:off x="3897000" y="2356991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Requisito</a:t>
            </a:r>
            <a:r>
              <a:rPr lang="en" sz="1200" b="1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 del proyecto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4" name="Google Shape;964;p41">
            <a:extLst>
              <a:ext uri="{FF2B5EF4-FFF2-40B4-BE49-F238E27FC236}">
                <a16:creationId xmlns:a16="http://schemas.microsoft.com/office/drawing/2014/main" id="{B17C373E-192E-438F-8366-942D7388B375}"/>
              </a:ext>
            </a:extLst>
          </p:cNvPr>
          <p:cNvSpPr txBox="1"/>
          <p:nvPr/>
        </p:nvSpPr>
        <p:spPr>
          <a:xfrm>
            <a:off x="5499067" y="2356991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Objetivos – triple restricción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5" name="Google Shape;964;p41">
            <a:extLst>
              <a:ext uri="{FF2B5EF4-FFF2-40B4-BE49-F238E27FC236}">
                <a16:creationId xmlns:a16="http://schemas.microsoft.com/office/drawing/2014/main" id="{6BF1323B-7672-4E44-B079-AFD8932D3089}"/>
              </a:ext>
            </a:extLst>
          </p:cNvPr>
          <p:cNvSpPr txBox="1"/>
          <p:nvPr/>
        </p:nvSpPr>
        <p:spPr>
          <a:xfrm>
            <a:off x="7137097" y="2356991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Finalidad del proyecto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6" name="Google Shape;964;p41">
            <a:extLst>
              <a:ext uri="{FF2B5EF4-FFF2-40B4-BE49-F238E27FC236}">
                <a16:creationId xmlns:a16="http://schemas.microsoft.com/office/drawing/2014/main" id="{8391128D-3469-40FC-91EC-FEB72877F134}"/>
              </a:ext>
            </a:extLst>
          </p:cNvPr>
          <p:cNvSpPr txBox="1"/>
          <p:nvPr/>
        </p:nvSpPr>
        <p:spPr>
          <a:xfrm>
            <a:off x="667504" y="4048815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Justificación</a:t>
            </a:r>
            <a:r>
              <a:rPr lang="en" sz="1200" b="1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 del proyecto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7" name="Google Shape;964;p41">
            <a:extLst>
              <a:ext uri="{FF2B5EF4-FFF2-40B4-BE49-F238E27FC236}">
                <a16:creationId xmlns:a16="http://schemas.microsoft.com/office/drawing/2014/main" id="{A34F2479-2CB9-4338-A937-F29B12354F23}"/>
              </a:ext>
            </a:extLst>
          </p:cNvPr>
          <p:cNvSpPr txBox="1"/>
          <p:nvPr/>
        </p:nvSpPr>
        <p:spPr>
          <a:xfrm>
            <a:off x="5490611" y="4005926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Cronograma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8" name="Google Shape;964;p41">
            <a:extLst>
              <a:ext uri="{FF2B5EF4-FFF2-40B4-BE49-F238E27FC236}">
                <a16:creationId xmlns:a16="http://schemas.microsoft.com/office/drawing/2014/main" id="{F37114F1-D231-4C2B-9DA2-29E68322FF6E}"/>
              </a:ext>
            </a:extLst>
          </p:cNvPr>
          <p:cNvSpPr txBox="1"/>
          <p:nvPr/>
        </p:nvSpPr>
        <p:spPr>
          <a:xfrm>
            <a:off x="2303391" y="4005926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Amenazas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39" name="Google Shape;964;p41">
            <a:extLst>
              <a:ext uri="{FF2B5EF4-FFF2-40B4-BE49-F238E27FC236}">
                <a16:creationId xmlns:a16="http://schemas.microsoft.com/office/drawing/2014/main" id="{EA4EDCDB-151E-4B1B-B1B0-E21BA5CE1E80}"/>
              </a:ext>
            </a:extLst>
          </p:cNvPr>
          <p:cNvSpPr txBox="1"/>
          <p:nvPr/>
        </p:nvSpPr>
        <p:spPr>
          <a:xfrm>
            <a:off x="3888155" y="4007858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Oportunidades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40" name="Google Shape;964;p41">
            <a:extLst>
              <a:ext uri="{FF2B5EF4-FFF2-40B4-BE49-F238E27FC236}">
                <a16:creationId xmlns:a16="http://schemas.microsoft.com/office/drawing/2014/main" id="{FF94B919-E33F-4914-B9E0-A739B763D4D7}"/>
              </a:ext>
            </a:extLst>
          </p:cNvPr>
          <p:cNvSpPr txBox="1"/>
          <p:nvPr/>
        </p:nvSpPr>
        <p:spPr>
          <a:xfrm>
            <a:off x="7126496" y="4005926"/>
            <a:ext cx="1350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s-CO" sz="1200" b="1" dirty="0">
                <a:latin typeface="Cairo" panose="020B0604020202020204" charset="-78"/>
                <a:ea typeface="Fira Sans Extra Condensed"/>
                <a:cs typeface="Cairo" panose="020B0604020202020204" charset="-78"/>
                <a:sym typeface="Fira Sans Extra Condensed"/>
              </a:rPr>
              <a:t>Presupuesto</a:t>
            </a:r>
            <a:endParaRPr sz="1200" b="1" dirty="0">
              <a:latin typeface="Cairo" panose="020B0604020202020204" charset="-78"/>
              <a:ea typeface="Fira Sans Extra Condensed"/>
              <a:cs typeface="Cairo" panose="020B0604020202020204" charset="-78"/>
              <a:sym typeface="Fira Sans Extra Condensed"/>
            </a:endParaRPr>
          </a:p>
        </p:txBody>
      </p:sp>
      <p:sp>
        <p:nvSpPr>
          <p:cNvPr id="41" name="Google Shape;413;p36">
            <a:extLst>
              <a:ext uri="{FF2B5EF4-FFF2-40B4-BE49-F238E27FC236}">
                <a16:creationId xmlns:a16="http://schemas.microsoft.com/office/drawing/2014/main" id="{43EAB6F8-0062-4F49-89FA-BAF12512289D}"/>
              </a:ext>
            </a:extLst>
          </p:cNvPr>
          <p:cNvSpPr/>
          <p:nvPr/>
        </p:nvSpPr>
        <p:spPr>
          <a:xfrm>
            <a:off x="2754241" y="3502560"/>
            <a:ext cx="448500" cy="4488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42" name="Google Shape;414;p36">
            <a:extLst>
              <a:ext uri="{FF2B5EF4-FFF2-40B4-BE49-F238E27FC236}">
                <a16:creationId xmlns:a16="http://schemas.microsoft.com/office/drawing/2014/main" id="{3AB24D73-070C-4F94-BA1D-42826CC1FA87}"/>
              </a:ext>
            </a:extLst>
          </p:cNvPr>
          <p:cNvSpPr/>
          <p:nvPr/>
        </p:nvSpPr>
        <p:spPr>
          <a:xfrm>
            <a:off x="4338905" y="3495934"/>
            <a:ext cx="448500" cy="4488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43" name="Google Shape;415;p36">
            <a:extLst>
              <a:ext uri="{FF2B5EF4-FFF2-40B4-BE49-F238E27FC236}">
                <a16:creationId xmlns:a16="http://schemas.microsoft.com/office/drawing/2014/main" id="{DA38DC03-A4E1-40E4-939B-3DF6EA290D05}"/>
              </a:ext>
            </a:extLst>
          </p:cNvPr>
          <p:cNvSpPr/>
          <p:nvPr/>
        </p:nvSpPr>
        <p:spPr>
          <a:xfrm>
            <a:off x="5943790" y="3502558"/>
            <a:ext cx="448500" cy="4488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44" name="Google Shape;417;p36">
            <a:extLst>
              <a:ext uri="{FF2B5EF4-FFF2-40B4-BE49-F238E27FC236}">
                <a16:creationId xmlns:a16="http://schemas.microsoft.com/office/drawing/2014/main" id="{16A94433-0A72-44BB-B0BF-1C10953EADAB}"/>
              </a:ext>
            </a:extLst>
          </p:cNvPr>
          <p:cNvSpPr/>
          <p:nvPr/>
        </p:nvSpPr>
        <p:spPr>
          <a:xfrm>
            <a:off x="7581820" y="3495934"/>
            <a:ext cx="448500" cy="44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45" name="Google Shape;418;p36">
            <a:extLst>
              <a:ext uri="{FF2B5EF4-FFF2-40B4-BE49-F238E27FC236}">
                <a16:creationId xmlns:a16="http://schemas.microsoft.com/office/drawing/2014/main" id="{87348B8F-8820-4EFF-9E11-9CBF68CFD192}"/>
              </a:ext>
            </a:extLst>
          </p:cNvPr>
          <p:cNvSpPr/>
          <p:nvPr/>
        </p:nvSpPr>
        <p:spPr>
          <a:xfrm>
            <a:off x="1123638" y="3496084"/>
            <a:ext cx="448500" cy="44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46" name="Google Shape;422;p36">
            <a:extLst>
              <a:ext uri="{FF2B5EF4-FFF2-40B4-BE49-F238E27FC236}">
                <a16:creationId xmlns:a16="http://schemas.microsoft.com/office/drawing/2014/main" id="{21EB278A-A56D-4061-BEA2-4CEA450AC7F3}"/>
              </a:ext>
            </a:extLst>
          </p:cNvPr>
          <p:cNvSpPr txBox="1">
            <a:spLocks noGrp="1"/>
          </p:cNvSpPr>
          <p:nvPr/>
        </p:nvSpPr>
        <p:spPr>
          <a:xfrm>
            <a:off x="5943790" y="3502546"/>
            <a:ext cx="438911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>
              <a:buClr>
                <a:schemeClr val="dk1"/>
              </a:buClr>
              <a:buSzPts val="1100"/>
              <a:buFont typeface="Arial"/>
              <a:buNone/>
            </a:pPr>
            <a:r>
              <a:rPr lang="en" b="0">
                <a:solidFill>
                  <a:schemeClr val="lt2"/>
                </a:solidFill>
                <a:latin typeface="Anton" panose="020B0604020202020204" charset="0"/>
                <a:cs typeface="Arial"/>
                <a:sym typeface="Anton"/>
              </a:rPr>
              <a:t>04</a:t>
            </a:r>
            <a:endParaRPr b="0" dirty="0">
              <a:solidFill>
                <a:schemeClr val="lt2"/>
              </a:solidFill>
              <a:latin typeface="Anton" panose="020B0604020202020204" charset="0"/>
              <a:cs typeface="Arial"/>
              <a:sym typeface="Anton"/>
            </a:endParaRPr>
          </a:p>
        </p:txBody>
      </p:sp>
      <p:sp>
        <p:nvSpPr>
          <p:cNvPr id="47" name="Google Shape;424;p36">
            <a:extLst>
              <a:ext uri="{FF2B5EF4-FFF2-40B4-BE49-F238E27FC236}">
                <a16:creationId xmlns:a16="http://schemas.microsoft.com/office/drawing/2014/main" id="{D5B4275C-0596-4D19-9F7F-22C0C9845FA3}"/>
              </a:ext>
            </a:extLst>
          </p:cNvPr>
          <p:cNvSpPr txBox="1">
            <a:spLocks noGrp="1"/>
          </p:cNvSpPr>
          <p:nvPr/>
        </p:nvSpPr>
        <p:spPr>
          <a:xfrm>
            <a:off x="7581820" y="3495921"/>
            <a:ext cx="438911" cy="448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olidFill>
                  <a:schemeClr val="tx1"/>
                </a:solidFill>
                <a:sym typeface="Anton"/>
              </a:rPr>
              <a:t>06</a:t>
            </a:r>
            <a:endParaRPr dirty="0">
              <a:solidFill>
                <a:schemeClr val="tx1"/>
              </a:solidFill>
              <a:sym typeface="Anton"/>
            </a:endParaRPr>
          </a:p>
        </p:txBody>
      </p:sp>
      <p:sp>
        <p:nvSpPr>
          <p:cNvPr id="48" name="Google Shape;428;p36">
            <a:extLst>
              <a:ext uri="{FF2B5EF4-FFF2-40B4-BE49-F238E27FC236}">
                <a16:creationId xmlns:a16="http://schemas.microsoft.com/office/drawing/2014/main" id="{E62BBFB5-8CBD-43BD-B67F-5395F6A3EA54}"/>
              </a:ext>
            </a:extLst>
          </p:cNvPr>
          <p:cNvSpPr txBox="1">
            <a:spLocks noGrp="1"/>
          </p:cNvSpPr>
          <p:nvPr/>
        </p:nvSpPr>
        <p:spPr>
          <a:xfrm>
            <a:off x="1123638" y="3502546"/>
            <a:ext cx="438911" cy="44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olidFill>
                  <a:schemeClr val="tx1"/>
                </a:solidFill>
                <a:sym typeface="Anton"/>
              </a:rPr>
              <a:t>01</a:t>
            </a:r>
            <a:endParaRPr dirty="0">
              <a:solidFill>
                <a:schemeClr val="tx1"/>
              </a:solidFill>
              <a:sym typeface="Anton"/>
            </a:endParaRPr>
          </a:p>
        </p:txBody>
      </p:sp>
      <p:sp>
        <p:nvSpPr>
          <p:cNvPr id="49" name="Google Shape;429;p36">
            <a:extLst>
              <a:ext uri="{FF2B5EF4-FFF2-40B4-BE49-F238E27FC236}">
                <a16:creationId xmlns:a16="http://schemas.microsoft.com/office/drawing/2014/main" id="{8C8F957F-CB94-485D-B0DD-D1AA05A7A8E1}"/>
              </a:ext>
            </a:extLst>
          </p:cNvPr>
          <p:cNvSpPr txBox="1">
            <a:spLocks noGrp="1"/>
          </p:cNvSpPr>
          <p:nvPr/>
        </p:nvSpPr>
        <p:spPr>
          <a:xfrm>
            <a:off x="2754141" y="3502546"/>
            <a:ext cx="448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ym typeface="Anton"/>
              </a:rPr>
              <a:t>02</a:t>
            </a:r>
            <a:endParaRPr dirty="0">
              <a:sym typeface="Anton"/>
            </a:endParaRPr>
          </a:p>
        </p:txBody>
      </p:sp>
      <p:sp>
        <p:nvSpPr>
          <p:cNvPr id="50" name="Google Shape;430;p36">
            <a:extLst>
              <a:ext uri="{FF2B5EF4-FFF2-40B4-BE49-F238E27FC236}">
                <a16:creationId xmlns:a16="http://schemas.microsoft.com/office/drawing/2014/main" id="{57B4545F-4CF4-4DCF-8138-BCFC6F7B6832}"/>
              </a:ext>
            </a:extLst>
          </p:cNvPr>
          <p:cNvSpPr txBox="1">
            <a:spLocks noGrp="1"/>
          </p:cNvSpPr>
          <p:nvPr/>
        </p:nvSpPr>
        <p:spPr>
          <a:xfrm>
            <a:off x="4338905" y="3495920"/>
            <a:ext cx="448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1600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1600">
                <a:solidFill>
                  <a:schemeClr val="lt2"/>
                </a:solidFill>
                <a:latin typeface="Anton" panose="020B0604020202020204" charset="0"/>
                <a:ea typeface="DM Sans"/>
              </a:defRPr>
            </a:lvl1pPr>
            <a:lvl2pPr marL="914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2pPr>
            <a:lvl3pPr marL="1371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3pPr>
            <a:lvl4pPr marL="18288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4pPr>
            <a:lvl5pPr marL="22860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5pPr>
            <a:lvl6pPr marL="27432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6pPr>
            <a:lvl7pPr marL="32004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7pPr>
            <a:lvl8pPr marL="3657600" indent="-317500" algn="ctr">
              <a:spcBef>
                <a:spcPts val="1600"/>
              </a:spcBef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8pPr>
            <a:lvl9pPr marL="4114800" indent="-317500" algn="ctr"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</a:defRPr>
            </a:lvl9pPr>
          </a:lstStyle>
          <a:p>
            <a:r>
              <a:rPr lang="en">
                <a:solidFill>
                  <a:schemeClr val="bg1"/>
                </a:solidFill>
                <a:sym typeface="Anton"/>
              </a:rPr>
              <a:t>03</a:t>
            </a:r>
            <a:endParaRPr dirty="0">
              <a:solidFill>
                <a:schemeClr val="bg1"/>
              </a:solidFill>
              <a:sym typeface="Anton"/>
            </a:endParaRPr>
          </a:p>
        </p:txBody>
      </p:sp>
      <p:pic>
        <p:nvPicPr>
          <p:cNvPr id="51" name="Google Shape;432;p36">
            <a:extLst>
              <a:ext uri="{FF2B5EF4-FFF2-40B4-BE49-F238E27FC236}">
                <a16:creationId xmlns:a16="http://schemas.microsoft.com/office/drawing/2014/main" id="{2860BD8D-B4A0-4348-96EB-87027B59837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6040640" y="3106696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434;p36">
            <a:extLst>
              <a:ext uri="{FF2B5EF4-FFF2-40B4-BE49-F238E27FC236}">
                <a16:creationId xmlns:a16="http://schemas.microsoft.com/office/drawing/2014/main" id="{51E13532-B596-4FD4-BB57-158616B55C9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7678783" y="310007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435;p36">
            <a:extLst>
              <a:ext uri="{FF2B5EF4-FFF2-40B4-BE49-F238E27FC236}">
                <a16:creationId xmlns:a16="http://schemas.microsoft.com/office/drawing/2014/main" id="{49768B9E-E76F-48C1-A875-B87E421300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1220488" y="310022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436;p36">
            <a:extLst>
              <a:ext uri="{FF2B5EF4-FFF2-40B4-BE49-F238E27FC236}">
                <a16:creationId xmlns:a16="http://schemas.microsoft.com/office/drawing/2014/main" id="{2A1C7B59-6113-4914-A83A-DBAC1866DC1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2851054" y="3100222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437;p36">
            <a:extLst>
              <a:ext uri="{FF2B5EF4-FFF2-40B4-BE49-F238E27FC236}">
                <a16:creationId xmlns:a16="http://schemas.microsoft.com/office/drawing/2014/main" id="{6E1E405D-570A-45B5-9B99-3F53015E3D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4435868" y="3100072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309944"/>
      </p:ext>
    </p:extLst>
  </p:cSld>
  <p:clrMapOvr>
    <a:masterClrMapping/>
  </p:clrMapOvr>
</p:sld>
</file>

<file path=ppt/theme/theme1.xml><?xml version="1.0" encoding="utf-8"?>
<a:theme xmlns:a="http://schemas.openxmlformats.org/drawingml/2006/main" name="Vastry Pitch Deck by Slidesgo">
  <a:themeElements>
    <a:clrScheme name="Simple Light">
      <a:dk1>
        <a:srgbClr val="000000"/>
      </a:dk1>
      <a:lt1>
        <a:srgbClr val="EFEEEF"/>
      </a:lt1>
      <a:dk2>
        <a:srgbClr val="C2C2C2"/>
      </a:dk2>
      <a:lt2>
        <a:srgbClr val="F5EA15"/>
      </a:lt2>
      <a:accent1>
        <a:srgbClr val="504F4F"/>
      </a:accent1>
      <a:accent2>
        <a:srgbClr val="E2DB5B"/>
      </a:accent2>
      <a:accent3>
        <a:srgbClr val="000000"/>
      </a:accent3>
      <a:accent4>
        <a:srgbClr val="EFEEEF"/>
      </a:accent4>
      <a:accent5>
        <a:srgbClr val="C2C2C2"/>
      </a:accent5>
      <a:accent6>
        <a:srgbClr val="F5EA1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02FAE3F5B1D2428725EEF99BDC0AF5" ma:contentTypeVersion="12" ma:contentTypeDescription="Create a new document." ma:contentTypeScope="" ma:versionID="1d2f50c21036d20c87459b64bd036059">
  <xsd:schema xmlns:xsd="http://www.w3.org/2001/XMLSchema" xmlns:xs="http://www.w3.org/2001/XMLSchema" xmlns:p="http://schemas.microsoft.com/office/2006/metadata/properties" xmlns:ns2="1b1e8d98-5ba6-42cc-90c5-c2fdcb8a6061" xmlns:ns3="d6347b26-c17d-4fcb-aa91-e80a41da989e" targetNamespace="http://schemas.microsoft.com/office/2006/metadata/properties" ma:root="true" ma:fieldsID="121b5081d0cd5b022a2f37f831062d91" ns2:_="" ns3:_="">
    <xsd:import namespace="1b1e8d98-5ba6-42cc-90c5-c2fdcb8a6061"/>
    <xsd:import namespace="d6347b26-c17d-4fcb-aa91-e80a41da98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Fech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e8d98-5ba6-42cc-90c5-c2fdcb8a6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Fecha" ma:index="10" nillable="true" ma:displayName="Fecha" ma:default="[today]" ma:format="DateTime" ma:internalName="Fecha">
      <xsd:simpleType>
        <xsd:restriction base="dms:DateTim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47b26-c17d-4fcb-aa91-e80a41da989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echa xmlns="1b1e8d98-5ba6-42cc-90c5-c2fdcb8a6061">2021-03-23T15:02:51+00:00</Fecha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F3E3FA-0028-40E7-8EBB-D2319DF3CC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1e8d98-5ba6-42cc-90c5-c2fdcb8a6061"/>
    <ds:schemaRef ds:uri="d6347b26-c17d-4fcb-aa91-e80a41da98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092C77-814D-40A3-BF89-FD1B79808B42}">
  <ds:schemaRefs>
    <ds:schemaRef ds:uri="1b1e8d98-5ba6-42cc-90c5-c2fdcb8a6061"/>
    <ds:schemaRef ds:uri="d6347b26-c17d-4fcb-aa91-e80a41da989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AC2F5C0-FDFA-4837-AD53-E03E00144A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928</Words>
  <Application>Microsoft Office PowerPoint</Application>
  <PresentationFormat>Presentación en pantalla (16:9)</PresentationFormat>
  <Paragraphs>276</Paragraphs>
  <Slides>23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Arial Black</vt:lpstr>
      <vt:lpstr>Cairo</vt:lpstr>
      <vt:lpstr>Roboto Condensed Light</vt:lpstr>
      <vt:lpstr>Arial</vt:lpstr>
      <vt:lpstr>Anton</vt:lpstr>
      <vt:lpstr>Roboto Condensed</vt:lpstr>
      <vt:lpstr>Lucida Sans</vt:lpstr>
      <vt:lpstr>Times New Roman</vt:lpstr>
      <vt:lpstr>Vastry Pitch Deck by Slidesgo</vt:lpstr>
      <vt:lpstr>Presentación de PowerPoint</vt:lpstr>
      <vt:lpstr>NUESTRO EQUIPO</vt:lpstr>
      <vt:lpstr>Presentación de PowerPoint</vt:lpstr>
      <vt:lpstr>OBJETIVOS DEL PROYECTO</vt:lpstr>
      <vt:lpstr>BENEFICIOS DEL PROYECTO</vt:lpstr>
      <vt:lpstr>QUIENES SOMOS</vt:lpstr>
      <vt:lpstr>CONTEXTUALIZACIÓN DEL PROBLEMA</vt:lpstr>
      <vt:lpstr>Presentación de PowerPoint</vt:lpstr>
      <vt:lpstr>ACTA DE CONSTITUCIÓN</vt:lpstr>
      <vt:lpstr>EDT WBS</vt:lpstr>
      <vt:lpstr>EDT RESUMEN</vt:lpstr>
      <vt:lpstr>CRONOGRAMA DEL PROYECTO</vt:lpstr>
      <vt:lpstr>PRESUPUESTO DEL PROYECTO</vt:lpstr>
      <vt:lpstr>REGISTRO DE INTERESADOS</vt:lpstr>
      <vt:lpstr>REGISTRO DE RIESGOS</vt:lpstr>
      <vt:lpstr>REGISTRO DE RIESGOS</vt:lpstr>
      <vt:lpstr>REGISTRO DE RIESGOS</vt:lpstr>
      <vt:lpstr>REGISTRO DE RIESGOS</vt:lpstr>
      <vt:lpstr>GESTIÓN DE VALOR GANADO</vt:lpstr>
      <vt:lpstr>LECCIONES APRENDIDAS</vt:lpstr>
      <vt:lpstr>CONCLUSIONES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VASTRY  PITCH DECK</dc:title>
  <dc:creator>cindy del carmen giraldo better</dc:creator>
  <cp:lastModifiedBy>Lugo, Martha</cp:lastModifiedBy>
  <cp:revision>31</cp:revision>
  <dcterms:modified xsi:type="dcterms:W3CDTF">2021-03-24T14:59:40Z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0x0101009502FAE3F5B1D2428725EEF99BDC0AF5</vt:lpwstr>
  </property>
</Properties>
</file>